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creenshot 2023-10-09 121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369570"/>
            <a:ext cx="10655300" cy="6224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10-09 1214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7425" y="443865"/>
            <a:ext cx="10123170" cy="6068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10-09 1215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589915"/>
            <a:ext cx="10537190" cy="600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10-09 1215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0295" y="502920"/>
            <a:ext cx="10010775" cy="6161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10-09 1216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730" y="560705"/>
            <a:ext cx="9998075" cy="5804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10-09 1217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890" y="-635"/>
            <a:ext cx="963485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91935</cp:lastModifiedBy>
  <cp:revision>1</cp:revision>
  <dcterms:created xsi:type="dcterms:W3CDTF">2023-10-09T07:02:02Z</dcterms:created>
  <dcterms:modified xsi:type="dcterms:W3CDTF">2023-10-09T07:02:04Z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B601F8AD54DA452E92C7FD7A51975F1C</vt:lpwstr>
  </property>
  <property fmtid="{D5CDD505-2E9C-101B-9397-08002B2CF9AE}" pid="3" name="KSOProductBuildVer">
    <vt:lpwstr>1033-11.2.0.11225</vt:lpwstr>
  </property>
</Properties>
</file>