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  <a:latin typeface="Times New Roman"/>
              </a:defRPr>
            </a:pPr>
            <a:r>
              <a:t>cloud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  <a:latin typeface="Times New Roman"/>
              </a:defRPr>
            </a:pPr>
            <a:r>
              <a:t>AI-Generated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  <a:latin typeface="Times New Roman"/>
              </a:defRPr>
            </a:pPr>
            <a:r>
              <a:t>Introduction - cloud computing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FFFFFF"/>
                </a:solidFill>
                <a:latin typeface="Times New Roman"/>
              </a:defRPr>
            </a:pPr>
            <a:r>
              <a:t>Introduction on cloud computing:</a:t>
            </a:r>
          </a:p>
          <a:p>
            <a:pPr>
              <a:defRPr sz="2200">
                <a:solidFill>
                  <a:srgbClr val="FFFFFF"/>
                </a:solidFill>
                <a:latin typeface="Times New Roman"/>
              </a:defRPr>
            </a:pPr>
            <a:r>
              <a:t>- Sample point 1</a:t>
            </a:r>
          </a:p>
          <a:p>
            <a:pPr>
              <a:defRPr sz="2200">
                <a:solidFill>
                  <a:srgbClr val="FFFFFF"/>
                </a:solidFill>
                <a:latin typeface="Times New Roman"/>
              </a:defRPr>
            </a:pPr>
            <a:r>
              <a:t>- Sample point 2</a:t>
            </a:r>
          </a:p>
          <a:p>
            <a:pPr>
              <a:defRPr sz="2200">
                <a:solidFill>
                  <a:srgbClr val="FFFFFF"/>
                </a:solidFill>
                <a:latin typeface="Times New Roman"/>
              </a:defRPr>
            </a:pPr>
            <a:r>
              <a:t>- Sample point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  <a:latin typeface="Times New Roman"/>
              </a:defRPr>
            </a:pPr>
            <a:r>
              <a:t>Key Features - cloud computing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FFFFFF"/>
                </a:solidFill>
                <a:latin typeface="Times New Roman"/>
              </a:defRPr>
            </a:pPr>
            <a:r>
              <a:t>Key Features on cloud computing:</a:t>
            </a:r>
          </a:p>
          <a:p>
            <a:pPr>
              <a:defRPr sz="2200">
                <a:solidFill>
                  <a:srgbClr val="FFFFFF"/>
                </a:solidFill>
                <a:latin typeface="Times New Roman"/>
              </a:defRPr>
            </a:pPr>
            <a:r>
              <a:t>- Sample point 1</a:t>
            </a:r>
          </a:p>
          <a:p>
            <a:pPr>
              <a:defRPr sz="2200">
                <a:solidFill>
                  <a:srgbClr val="FFFFFF"/>
                </a:solidFill>
                <a:latin typeface="Times New Roman"/>
              </a:defRPr>
            </a:pPr>
            <a:r>
              <a:t>- Sample point 2</a:t>
            </a:r>
          </a:p>
          <a:p>
            <a:pPr>
              <a:defRPr sz="2200">
                <a:solidFill>
                  <a:srgbClr val="FFFFFF"/>
                </a:solidFill>
                <a:latin typeface="Times New Roman"/>
              </a:defRPr>
            </a:pPr>
            <a:r>
              <a:t>- Sample point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  <a:latin typeface="Times New Roman"/>
              </a:defRPr>
            </a:pPr>
            <a:r>
              <a:t>Benefits - cloud computing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FFFFFF"/>
                </a:solidFill>
                <a:latin typeface="Times New Roman"/>
              </a:defRPr>
            </a:pPr>
            <a:r>
              <a:t>Benefits on cloud computing:</a:t>
            </a:r>
          </a:p>
          <a:p>
            <a:pPr>
              <a:defRPr sz="2200">
                <a:solidFill>
                  <a:srgbClr val="FFFFFF"/>
                </a:solidFill>
                <a:latin typeface="Times New Roman"/>
              </a:defRPr>
            </a:pPr>
            <a:r>
              <a:t>- Sample point 1</a:t>
            </a:r>
          </a:p>
          <a:p>
            <a:pPr>
              <a:defRPr sz="2200">
                <a:solidFill>
                  <a:srgbClr val="FFFFFF"/>
                </a:solidFill>
                <a:latin typeface="Times New Roman"/>
              </a:defRPr>
            </a:pPr>
            <a:r>
              <a:t>- Sample point 2</a:t>
            </a:r>
          </a:p>
          <a:p>
            <a:pPr>
              <a:defRPr sz="2200">
                <a:solidFill>
                  <a:srgbClr val="FFFFFF"/>
                </a:solidFill>
                <a:latin typeface="Times New Roman"/>
              </a:defRPr>
            </a:pPr>
            <a:r>
              <a:t>- Sample point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  <a:latin typeface="Times New Roman"/>
              </a:defRPr>
            </a:pPr>
            <a:r>
              <a:t>Challenges - cloud computing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FFFFFF"/>
                </a:solidFill>
                <a:latin typeface="Times New Roman"/>
              </a:defRPr>
            </a:pPr>
            <a:r>
              <a:t>Challenges on cloud computing:</a:t>
            </a:r>
          </a:p>
          <a:p>
            <a:pPr>
              <a:defRPr sz="2200">
                <a:solidFill>
                  <a:srgbClr val="FFFFFF"/>
                </a:solidFill>
                <a:latin typeface="Times New Roman"/>
              </a:defRPr>
            </a:pPr>
            <a:r>
              <a:t>- Sample point 1</a:t>
            </a:r>
          </a:p>
          <a:p>
            <a:pPr>
              <a:defRPr sz="2200">
                <a:solidFill>
                  <a:srgbClr val="FFFFFF"/>
                </a:solidFill>
                <a:latin typeface="Times New Roman"/>
              </a:defRPr>
            </a:pPr>
            <a:r>
              <a:t>- Sample point 2</a:t>
            </a:r>
          </a:p>
          <a:p>
            <a:pPr>
              <a:defRPr sz="2200">
                <a:solidFill>
                  <a:srgbClr val="FFFFFF"/>
                </a:solidFill>
                <a:latin typeface="Times New Roman"/>
              </a:defRPr>
            </a:pPr>
            <a:r>
              <a:t>- Sample point 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  <a:latin typeface="Times New Roman"/>
              </a:defRPr>
            </a:pPr>
            <a:r>
              <a:t>Future Scope - cloud computing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9728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FFFFFF"/>
                </a:solidFill>
                <a:latin typeface="Times New Roman"/>
              </a:defRPr>
            </a:pPr>
            <a:r>
              <a:t>Future Scope on cloud computing:</a:t>
            </a:r>
          </a:p>
          <a:p>
            <a:pPr>
              <a:defRPr sz="2200">
                <a:solidFill>
                  <a:srgbClr val="FFFFFF"/>
                </a:solidFill>
                <a:latin typeface="Times New Roman"/>
              </a:defRPr>
            </a:pPr>
            <a:r>
              <a:t>- Sample point 1</a:t>
            </a:r>
          </a:p>
          <a:p>
            <a:pPr>
              <a:defRPr sz="2200">
                <a:solidFill>
                  <a:srgbClr val="FFFFFF"/>
                </a:solidFill>
                <a:latin typeface="Times New Roman"/>
              </a:defRPr>
            </a:pPr>
            <a:r>
              <a:t>- Sample point 2</a:t>
            </a:r>
          </a:p>
          <a:p>
            <a:pPr>
              <a:defRPr sz="2200">
                <a:solidFill>
                  <a:srgbClr val="FFFFFF"/>
                </a:solidFill>
                <a:latin typeface="Times New Roman"/>
              </a:defRPr>
            </a:pPr>
            <a:r>
              <a:t>- Sample point 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FFFFFF"/>
                </a:solidFill>
                <a:latin typeface="Times New Roman"/>
              </a:defRPr>
            </a:pPr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2801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  <a:latin typeface="Times New Roman"/>
              </a:defRPr>
            </a:pPr>
            <a:r>
              <a:t>Key Takeaways:</a:t>
            </a:r>
          </a:p>
          <a:p>
            <a:pPr>
              <a:defRPr sz="2200">
                <a:solidFill>
                  <a:srgbClr val="FFFFFF"/>
                </a:solidFill>
                <a:latin typeface="Times New Roman"/>
              </a:defRPr>
            </a:pPr>
            <a:r>
              <a:t>- Introduction</a:t>
            </a:r>
          </a:p>
          <a:p>
            <a:pPr>
              <a:defRPr sz="2200">
                <a:solidFill>
                  <a:srgbClr val="FFFFFF"/>
                </a:solidFill>
                <a:latin typeface="Times New Roman"/>
              </a:defRPr>
            </a:pPr>
            <a:r>
              <a:t>- Key Features</a:t>
            </a:r>
          </a:p>
          <a:p>
            <a:pPr>
              <a:defRPr sz="2200">
                <a:solidFill>
                  <a:srgbClr val="FFFFFF"/>
                </a:solidFill>
                <a:latin typeface="Times New Roman"/>
              </a:defRPr>
            </a:pPr>
            <a:r>
              <a:t>- Benefits</a:t>
            </a:r>
          </a:p>
          <a:p>
            <a:pPr>
              <a:defRPr sz="2200">
                <a:solidFill>
                  <a:srgbClr val="FFFFFF"/>
                </a:solidFill>
                <a:latin typeface="Times New Roman"/>
              </a:defRPr>
            </a:pPr>
            <a:r>
              <a:t>- Challenges</a:t>
            </a:r>
          </a:p>
          <a:p>
            <a:pPr>
              <a:defRPr sz="2200">
                <a:solidFill>
                  <a:srgbClr val="FFFFFF"/>
                </a:solidFill>
                <a:latin typeface="Times New Roman"/>
              </a:defRPr>
            </a:pPr>
            <a:r>
              <a:t>- Future 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