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Introduction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Introduction on Cloud computing: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Features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Features on Cloud computing: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Benefits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Benefits on Cloud computing: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Challenges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Challenges on Cloud computing: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Future Scope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Future Scope on Cloud computing: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000000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