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Cat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Introduction - 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Introduction on Cat: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821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Key Features - 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Key Features on Cat: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Tournament of Champions is an American reality cooking competition series broadcast by Food Network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Created and hosted by Guy Fieri, the series features alumni of other Food Network competition series competing in a single-elimination tournament for a grand prize.</a:t>
            </a:r>
            <a:br/>
            <a:br/>
            <a:br/>
            <a:r>
              <a:t>== Format ==</a:t>
            </a:r>
            <a:br/>
            <a:r>
              <a:t>The competition is a single-elimination tournament played between chefs divided into East and West divisions, consisting primarily of alumni or champions of other cooking competition series (particularly, those aired by Food Network)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In each match, the two participating chefs must cook a dish with parameters determined by "the Randomizer"—a five-reel, slot machine-like board spun by Fieri to determine required protein and produce ingredients, required equipment, cooking style, and the time limit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When time expires, the completed dishes are judged and scored blind by a panel of judges to determine the winner.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291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Benefits - 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Benefits on Cat: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The cat (Felis catus), also referred to as the domestic cat or house cat, is a small domesticated carnivorous mammal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It is the only domesticated species of the family Felidae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Advances in archaeology and genetics have shown that the domestication of the cat occurred in the Near East around 7500 BC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It is commonly kept as a pet and farm cat, but also ranges freely as a feral cat avoiding human contact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Challenges - 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Challenges on Cat: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The cat (Felis catus), also referred to as the domestic cat or house cat, is a small domesticated carnivorous mammal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It is the only domesticated species of the family Felidae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Advances in archaeology and genetics have shown that the domestication of the cat occurred in the Near East around 7500 BC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It is commonly kept as a pet and farm cat, but also ranges freely as a feral cat avoiding human contact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5494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Future Scope - Cat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Future Scope on Cat: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Save the Cat! The Last Book on Screenwriting You'll Ever Need is a 2005 non-fiction book on screenwriting by spec-screenwriter Blake Snyder, exploring plot structure in mainstream film</a:t>
            </a:r>
          </a:p>
          <a:p>
            <a:pPr>
              <a:defRPr sz="2000">
                <a:solidFill>
                  <a:srgbClr val="000000"/>
                </a:solidFill>
                <a:latin typeface="Verdana"/>
              </a:defRPr>
            </a:pPr>
            <a:r>
              <a:t>- Snyder's approach has been widely adopted throughout the film industry and the book has remained a bestseller since publication, though it has received criticism for sexism and for offering what is perceived as an overly formulaic view of structure.</a:t>
            </a:r>
            <a:br/>
            <a:br/>
            <a:br/>
            <a:r>
              <a:t>== Summary ==</a:t>
            </a:r>
            <a:br/>
            <a:br/>
            <a:br/>
            <a:r>
              <a:t>=== Chapter 1: What Is It? ===</a:t>
            </a:r>
            <a:br/>
            <a:r>
              <a:t>Snyder begins by arguing for the importance of developing a logline prior to writing the script.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5494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000000"/>
                </a:solidFill>
                <a:latin typeface="Verdana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000000"/>
                </a:solidFill>
                <a:latin typeface="Verdana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000000"/>
                </a:solidFill>
                <a:latin typeface="Verdana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000000"/>
                </a:solidFill>
                <a:latin typeface="Verdana"/>
              </a:defRPr>
            </a:pPr>
            <a:r>
              <a:t>- Benefits</a:t>
            </a:r>
          </a:p>
          <a:p>
            <a:pPr>
              <a:defRPr sz="2200">
                <a:solidFill>
                  <a:srgbClr val="000000"/>
                </a:solidFill>
                <a:latin typeface="Verdana"/>
              </a:defRPr>
            </a:pPr>
            <a:r>
              <a:t>- Challenges</a:t>
            </a:r>
          </a:p>
          <a:p>
            <a:pPr>
              <a:defRPr sz="2200">
                <a:solidFill>
                  <a:srgbClr val="000000"/>
                </a:solidFill>
                <a:latin typeface="Verdana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