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Human heart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Introduction - Human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Introduction on Human heart: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Key Features - Human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Key Features on Human heart: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Benefits - Human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Benefits on Human heart: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Challenges - Human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Challenges on Human heart: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Future Scope - Human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Future Scope on Human heart: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Key Takeaways: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Introduction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Key Features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Benefits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Challenges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