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Introduction on Artificial intelligence:</a:t>
            </a:r>
          </a:p>
          <a:p>
            <a:pPr>
              <a:defRPr sz="2200">
                <a:latin typeface="Arial"/>
              </a:defRPr>
            </a:pPr>
            <a:r>
              <a:t>- Artificial intelligence art is visual artwork created or enhanced through the use of artificial intelligence (AI) programs.</a:t>
            </a:r>
            <a:br/>
            <a:r>
              <a:t>Artists began to create artificial intelligence art in the mid to late 20th century when the discipline was founded</a:t>
            </a:r>
          </a:p>
          <a:p>
            <a:pPr>
              <a:defRPr sz="2200">
                <a:latin typeface="Arial"/>
              </a:defRPr>
            </a:pPr>
            <a:r>
              <a:t>- Throughout its history, artificial intelligence art has raised many philosophical concerns related to the human mind, artificial beings, and what can be considered art in a human–AI collaboration.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 - 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Features on Artificial intelligence:</a:t>
            </a:r>
          </a:p>
          <a:p>
            <a:pPr>
              <a:defRPr sz="2200">
                <a:latin typeface="Arial"/>
              </a:defRPr>
            </a:pPr>
            <a:r>
              <a:t>- Apple Intelligence is free for all users with supported devices.</a:t>
            </a:r>
          </a:p>
          <a:p>
            <a:pPr>
              <a:defRPr sz="2200">
                <a:latin typeface="Arial"/>
              </a:defRPr>
            </a:pPr>
            <a:r>
              <a:t>- Apple Intelligence is an artificial intelligence system developed by Apple Inc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68384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 - 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Benefits on Artificial intelligence:</a:t>
            </a:r>
          </a:p>
          <a:p>
            <a:pPr>
              <a:defRPr sz="2200">
                <a:latin typeface="Arial"/>
              </a:defRPr>
            </a:pPr>
            <a:r>
              <a:t>- Artificial intelligence (AI) has been used in applications throughout industry and academia</a:t>
            </a:r>
          </a:p>
          <a:p>
            <a:pPr>
              <a:defRPr sz="2200">
                <a:latin typeface="Arial"/>
              </a:defRPr>
            </a:pPr>
            <a:r>
              <a:t>- In a manner analogous to electricity or computers, AI serves as a general-purpose technology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 - 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Challenges on Artificial intelligence:</a:t>
            </a:r>
          </a:p>
          <a:p>
            <a:pPr>
              <a:defRPr sz="2200">
                <a:latin typeface="Arial"/>
              </a:defRPr>
            </a:pPr>
            <a:r>
              <a:t>- No relevant data found.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Takeaways:</a:t>
            </a:r>
          </a:p>
          <a:p>
            <a:pPr>
              <a:defRPr sz="2200">
                <a:latin typeface="Arial"/>
              </a:defRPr>
            </a:pPr>
            <a:r>
              <a:t>- Introduction</a:t>
            </a:r>
          </a:p>
          <a:p>
            <a:pPr>
              <a:defRPr sz="2200">
                <a:latin typeface="Arial"/>
              </a:defRPr>
            </a:pPr>
            <a:r>
              <a:t>- Key Features</a:t>
            </a:r>
          </a:p>
          <a:p>
            <a:pPr>
              <a:defRPr sz="2200">
                <a:latin typeface="Arial"/>
              </a:defRPr>
            </a:pPr>
            <a:r>
              <a:t>- Benefits</a:t>
            </a:r>
          </a:p>
          <a:p>
            <a:pPr>
              <a:defRPr sz="2200">
                <a:latin typeface="Arial"/>
              </a:defRPr>
            </a:pPr>
            <a:r>
              <a:t>- Challenges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