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Cats:</a:t>
            </a:r>
          </a:p>
          <a:p>
            <a:pPr>
              <a:defRPr sz="2200">
                <a:latin typeface="Arial"/>
              </a:defRPr>
            </a:pPr>
            <a:r>
              <a:t>- The cat (Felis catus), also referred to as the domestic cat or house cat, is a small domesticated carnivorous mammal</a:t>
            </a:r>
          </a:p>
          <a:p>
            <a:pPr>
              <a:defRPr sz="2200">
                <a:latin typeface="Arial"/>
              </a:defRPr>
            </a:pPr>
            <a:r>
              <a:t>- It is the only domesticated species of the family Felidae</a:t>
            </a:r>
          </a:p>
          <a:p>
            <a:pPr>
              <a:defRPr sz="2200">
                <a:latin typeface="Arial"/>
              </a:defRPr>
            </a:pPr>
            <a:r>
              <a:t>- Advances in archaeology and genetics have shown that the domestication of the cat occurred in the Near East around 7500 BC</a:t>
            </a:r>
          </a:p>
          <a:p>
            <a:pPr>
              <a:defRPr sz="2200">
                <a:latin typeface="Arial"/>
              </a:defRPr>
            </a:pPr>
            <a:r>
              <a:t>- It is commonly kept as a pet and farm cat, but also ranges freely as a feral cat avoiding human contact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Cats:</a:t>
            </a:r>
          </a:p>
          <a:p>
            <a:pPr>
              <a:defRPr sz="2200">
                <a:latin typeface="Arial"/>
              </a:defRPr>
            </a:pPr>
            <a:r>
              <a:t>- "Memory" is a show tune composed by Andrew Lloyd Webber, with lyrics by Trevor Nunn based on poems by T</a:t>
            </a:r>
          </a:p>
          <a:p>
            <a:pPr>
              <a:defRPr sz="2200">
                <a:latin typeface="Arial"/>
              </a:defRPr>
            </a:pPr>
            <a:r>
              <a:t>- It was written for the 1981 musical Cats, where it is sung primarily by the character Grizabella as a melancholic remembrance of her glamorous past and as a plea for acceptance</a:t>
            </a:r>
          </a:p>
          <a:p>
            <a:pPr>
              <a:defRPr sz="2200">
                <a:latin typeface="Arial"/>
              </a:defRPr>
            </a:pPr>
            <a:r>
              <a:t>- "Memory" is the climax of the musical and by far its best-known song, having achieved mainstream success outside of the musical</a:t>
            </a:r>
          </a:p>
          <a:p>
            <a:pPr>
              <a:defRPr sz="2200">
                <a:latin typeface="Arial"/>
              </a:defRPr>
            </a:pPr>
            <a:r>
              <a:t>- According to musicologist Jessica Sternfeld, writing in 2006, it is "by some estimations the most successful song ever from a musical."</a:t>
            </a:r>
            <a:br/>
            <a:r>
              <a:t>Elaine Paige originated the role of Grizabella in the West End production of Cats and was thus the first to perform the song publicly on stage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Cats: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Cats: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Cats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Cats: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