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football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Structured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on football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1800">
                <a:latin typeface="Times New Roman"/>
              </a:defRPr>
            </a:pPr>
            <a:r>
              <a:t>- The topic 'football' plays a significant role in various fields.</a:t>
            </a:r>
          </a:p>
          <a:p>
            <a:pPr>
              <a:defRPr sz="1800">
                <a:latin typeface="Times New Roman"/>
              </a:defRPr>
            </a:pPr>
            <a:r>
              <a:t>- The provided information highlights key aspects and developments.</a:t>
            </a:r>
          </a:p>
          <a:p>
            <a:pPr>
              <a:defRPr sz="1800">
                <a:latin typeface="Times New Roman"/>
              </a:defRPr>
            </a:pPr>
            <a:r>
              <a:t>- Further exploration and research can provide deeper insights.</a:t>
            </a:r>
          </a:p>
          <a:p>
            <a:pPr>
              <a:defRPr sz="1800">
                <a:latin typeface="Times New Roman"/>
              </a:defRPr>
            </a:pPr>
            <a:r>
              <a:t>- Thank you for your time!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