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Furniture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PPT with Comprehensive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Furniture - Introduction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29254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Introduction on Furniture:</a:t>
            </a:r>
          </a:p>
          <a:p>
            <a:pPr>
              <a:defRPr sz="1800">
                <a:latin typeface="Times New Roman"/>
              </a:defRPr>
            </a:pPr>
            <a:r>
              <a:t>- Furniture refers to objects intended to support various huma</a:t>
            </a:r>
            <a:br/>
            <a:r>
              <a:t>n activities such as seating (e.g., stools, chairs, and sofa</a:t>
            </a:r>
            <a:br/>
            <a:r>
              <a:t>s), eating (tables), storing items, working, and sleeping (e</a:t>
            </a:r>
            <a:br/>
            <a:r>
              <a:t>.g., beds and hammocks)</a:t>
            </a:r>
          </a:p>
          <a:p>
            <a:pPr>
              <a:defRPr sz="1800">
                <a:latin typeface="Times New Roman"/>
              </a:defRPr>
            </a:pPr>
            <a:r>
              <a:t>- Furniture is also used to hold objects at a convenient heigh</a:t>
            </a:r>
            <a:br/>
            <a:r>
              <a:t>t for work (as horizontal surfaces above the ground, such as</a:t>
            </a:r>
            <a:br/>
            <a:r>
              <a:t> tables and desks), or to store things (e.g., cupboards, she</a:t>
            </a:r>
            <a:br/>
            <a:r>
              <a:t>lves, and drawers)</a:t>
            </a:r>
          </a:p>
          <a:p>
            <a:pPr>
              <a:defRPr sz="1800">
                <a:latin typeface="Times New Roman"/>
              </a:defRPr>
            </a:pPr>
            <a:r>
              <a:t>- Furniture can be a product of design and can be considered a</a:t>
            </a:r>
            <a:br/>
            <a:r>
              <a:t> form of decorative art</a:t>
            </a:r>
          </a:p>
          <a:p>
            <a:pPr>
              <a:defRPr sz="1800">
                <a:latin typeface="Times New Roman"/>
              </a:defRPr>
            </a:pPr>
            <a:r>
              <a:t>- In addition to furniture's functional role, it can serve a s</a:t>
            </a:r>
            <a:br/>
            <a:r>
              <a:t>ymbolic or religious purpose</a:t>
            </a:r>
          </a:p>
          <a:p>
            <a:pPr>
              <a:defRPr sz="1800">
                <a:latin typeface="Times New Roman"/>
              </a:defRPr>
            </a:pPr>
            <a:r>
              <a:t>- It can be made from a vast multitude of materials, including</a:t>
            </a:r>
            <a:br/>
            <a:r>
              <a:t> metal, plastic, and wood.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Furniture - Characteristics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2993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Characteristics on Furniture:</a:t>
            </a:r>
          </a:p>
          <a:p>
            <a:pPr>
              <a:defRPr sz="1800">
                <a:latin typeface="Times New Roman"/>
              </a:defRPr>
            </a:pPr>
            <a:r>
              <a:t>- Furniture refers to objects intended to support various huma</a:t>
            </a:r>
            <a:br/>
            <a:r>
              <a:t>n activities such as seating (e.g., stools, chairs, and sofa</a:t>
            </a:r>
            <a:br/>
            <a:r>
              <a:t>s), eating (tables), storing items, working, and sleeping (e</a:t>
            </a:r>
            <a:br/>
            <a:r>
              <a:t>.g., beds and hammocks)</a:t>
            </a:r>
          </a:p>
          <a:p>
            <a:pPr>
              <a:defRPr sz="1800">
                <a:latin typeface="Times New Roman"/>
              </a:defRPr>
            </a:pPr>
            <a:r>
              <a:t>- Furniture is also used to hold objects at a convenient heigh</a:t>
            </a:r>
            <a:br/>
            <a:r>
              <a:t>t for work (as horizontal surfaces above the ground, such as</a:t>
            </a:r>
            <a:br/>
            <a:r>
              <a:t> tables and desks), or to store things (e.g., cupboards, she</a:t>
            </a:r>
            <a:br/>
            <a:r>
              <a:t>lves, and drawers)</a:t>
            </a:r>
          </a:p>
          <a:p>
            <a:pPr>
              <a:defRPr sz="1800">
                <a:latin typeface="Times New Roman"/>
              </a:defRPr>
            </a:pPr>
            <a:r>
              <a:t>- Furniture can be a product of design and can be considered a</a:t>
            </a:r>
            <a:br/>
            <a:r>
              <a:t> form of decorative art</a:t>
            </a:r>
          </a:p>
          <a:p>
            <a:pPr>
              <a:defRPr sz="1800">
                <a:latin typeface="Times New Roman"/>
              </a:defRPr>
            </a:pPr>
            <a:r>
              <a:t>- In addition to furniture's functional role, it can serve a s</a:t>
            </a:r>
            <a:br/>
            <a:r>
              <a:t>ymbolic or religious purpose</a:t>
            </a:r>
          </a:p>
          <a:p>
            <a:pPr>
              <a:defRPr sz="1800">
                <a:latin typeface="Times New Roman"/>
              </a:defRPr>
            </a:pPr>
            <a:r>
              <a:t>- It can be made from a vast multitude of materials, including</a:t>
            </a:r>
            <a:br/>
            <a:r>
              <a:t> metal, plastic, and wood.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Furniture - Evolution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2979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Evolution on Furniture: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Furniture - Importance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29415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on Furniture:</a:t>
            </a:r>
          </a:p>
          <a:p>
            <a:pPr>
              <a:defRPr sz="1800">
                <a:latin typeface="Times New Roman"/>
              </a:defRPr>
            </a:pPr>
            <a:r>
              <a:t>- Furniture refers to objects intended to support various huma</a:t>
            </a:r>
            <a:br/>
            <a:r>
              <a:t>n activities such as seating (e.g., stools, chairs, and sofa</a:t>
            </a:r>
            <a:br/>
            <a:r>
              <a:t>s), eating (tables), storing items, working, and sleeping (e</a:t>
            </a:r>
            <a:br/>
            <a:r>
              <a:t>.g., beds and hammocks)</a:t>
            </a:r>
          </a:p>
          <a:p>
            <a:pPr>
              <a:defRPr sz="1800">
                <a:latin typeface="Times New Roman"/>
              </a:defRPr>
            </a:pPr>
            <a:r>
              <a:t>- Furniture is also used to hold objects at a convenient heigh</a:t>
            </a:r>
            <a:br/>
            <a:r>
              <a:t>t for work (as horizontal surfaces above the ground, such as</a:t>
            </a:r>
            <a:br/>
            <a:r>
              <a:t> tables and desks), or to store things (e.g., cupboards, she</a:t>
            </a:r>
            <a:br/>
            <a:r>
              <a:t>lves, and drawers)</a:t>
            </a:r>
          </a:p>
          <a:p>
            <a:pPr>
              <a:defRPr sz="1800">
                <a:latin typeface="Times New Roman"/>
              </a:defRPr>
            </a:pPr>
            <a:r>
              <a:t>- Furniture can be a product of design and can be considered a</a:t>
            </a:r>
            <a:br/>
            <a:r>
              <a:t> form of decorative art</a:t>
            </a:r>
          </a:p>
          <a:p>
            <a:pPr>
              <a:defRPr sz="1800">
                <a:latin typeface="Times New Roman"/>
              </a:defRPr>
            </a:pPr>
            <a:r>
              <a:t>- In addition to furniture's functional role, it can serve a s</a:t>
            </a:r>
            <a:br/>
            <a:r>
              <a:t>ymbolic or religious purpose</a:t>
            </a:r>
          </a:p>
          <a:p>
            <a:pPr>
              <a:defRPr sz="1800">
                <a:latin typeface="Times New Roman"/>
              </a:defRPr>
            </a:pPr>
            <a:r>
              <a:t>- It can be made from a vast multitude of materials, including</a:t>
            </a:r>
            <a:br/>
            <a:r>
              <a:t> metal, plastic, and wood.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Furniture - Future Trends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Future Trends on Furniture:</a:t>
            </a:r>
          </a:p>
          <a:p>
            <a:pPr>
              <a:defRPr sz="1800">
                <a:latin typeface="Times New Roman"/>
              </a:defRPr>
            </a:pPr>
            <a:r>
              <a:t>- Furniture refers to objects intended to support various huma</a:t>
            </a:r>
            <a:br/>
            <a:r>
              <a:t>n activities such as seating (e.g., stools, chairs, and sofa</a:t>
            </a:r>
            <a:br/>
            <a:r>
              <a:t>s), eating (tables), storing items, working, and sleeping (e</a:t>
            </a:r>
            <a:br/>
            <a:r>
              <a:t>.g., beds and hammocks)</a:t>
            </a:r>
          </a:p>
          <a:p>
            <a:pPr>
              <a:defRPr sz="1800">
                <a:latin typeface="Times New Roman"/>
              </a:defRPr>
            </a:pPr>
            <a:r>
              <a:t>- Furniture is also used to hold objects at a convenient heigh</a:t>
            </a:r>
            <a:br/>
            <a:r>
              <a:t>t for work (as horizontal surfaces above the ground, such as</a:t>
            </a:r>
            <a:br/>
            <a:r>
              <a:t> tables and desks), or to store things (e.g., cupboards, she</a:t>
            </a:r>
            <a:br/>
            <a:r>
              <a:t>lves, and drawers)</a:t>
            </a:r>
          </a:p>
          <a:p>
            <a:pPr>
              <a:defRPr sz="1800">
                <a:latin typeface="Times New Roman"/>
              </a:defRPr>
            </a:pPr>
            <a:r>
              <a:t>- Furniture can be a product of design and can be considered a</a:t>
            </a:r>
            <a:br/>
            <a:r>
              <a:t> form of decorative art</a:t>
            </a:r>
          </a:p>
          <a:p>
            <a:pPr>
              <a:defRPr sz="1800">
                <a:latin typeface="Times New Roman"/>
              </a:defRPr>
            </a:pPr>
            <a:r>
              <a:t>- In addition to furniture's functional role, it can serve a s</a:t>
            </a:r>
            <a:br/>
            <a:r>
              <a:t>ymbolic or religious purpose</a:t>
            </a:r>
          </a:p>
          <a:p>
            <a:pPr>
              <a:defRPr sz="1800">
                <a:latin typeface="Times New Roman"/>
              </a:defRPr>
            </a:pPr>
            <a:r>
              <a:t>- It can be made from a vast multitude of materials, including</a:t>
            </a:r>
            <a:br/>
            <a:r>
              <a:t> metal, plastic, and wood.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