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Goa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AI-Generated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Goa - History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History on Goa:</a:t>
            </a:r>
          </a:p>
          <a:p>
            <a:pPr>
              <a:defRPr sz="2200">
                <a:latin typeface="Arial"/>
              </a:defRPr>
            </a:pPr>
            <a:r>
              <a:t>- It shares a lot of similarities with Indian history, especially with regard to colonial influences and a multi-cultural aesthetic.</a:t>
            </a:r>
          </a:p>
          <a:p>
            <a:pPr>
              <a:defRPr sz="2200">
                <a:latin typeface="Arial"/>
              </a:defRPr>
            </a:pPr>
            <a:r>
              <a:t>- The present-day state of Goa was established in 1987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Goa - Culture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Culture on Goa:</a:t>
            </a:r>
          </a:p>
          <a:p>
            <a:pPr>
              <a:defRPr sz="2200">
                <a:latin typeface="Arial"/>
              </a:defRPr>
            </a:pPr>
            <a:r>
              <a:t>- Goans are commonly said to be born with music and football in their blood because both are deeply entrenched in Goan culture.</a:t>
            </a:r>
            <a:br/>
            <a:br/>
            <a:br/>
            <a:r>
              <a:t>== Religion ==</a:t>
            </a:r>
            <a:br/>
            <a:br/>
            <a:r>
              <a:t>According to the 1909 statistics in the Catholic Encyclopedia, the total Catholic population was 293,628 out of a total population 365,291 (80.33%).</a:t>
            </a:r>
          </a:p>
          <a:p>
            <a:pPr>
              <a:defRPr sz="2200">
                <a:latin typeface="Arial"/>
              </a:defRPr>
            </a:pPr>
            <a:r>
              <a:t>- Goa is a state of India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Goa - Tourism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Tourism on Goa:</a:t>
            </a:r>
          </a:p>
          <a:p>
            <a:pPr>
              <a:defRPr sz="2200">
                <a:latin typeface="Arial"/>
              </a:defRPr>
            </a:pPr>
            <a:r>
              <a:t>- The state of Goa, in India, is famous for its beaches and places of worship</a:t>
            </a:r>
          </a:p>
          <a:p>
            <a:pPr>
              <a:defRPr sz="2200">
                <a:latin typeface="Arial"/>
              </a:defRPr>
            </a:pPr>
            <a:r>
              <a:t>- Tourism is its primary industry, and is generally focused on the coastal areas of Goa, with decreased tourist activity inland.</a:t>
            </a:r>
            <a:br/>
            <a:r>
              <a:t>Foreign tourists, mostly from Europe, arrive in Goa in winter, whilst the summer and monsoon seasons see many Indian tourists.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Goa - Famous Places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Famous Places on Goa:</a:t>
            </a:r>
          </a:p>
          <a:p>
            <a:pPr>
              <a:defRPr sz="2200">
                <a:latin typeface="Arial"/>
              </a:defRPr>
            </a:pPr>
            <a:r>
              <a:t>- It is bound by the Indian states of Maharashtra to the north, and Karnataka to the east and south, with the Arabian Sea in the west</a:t>
            </a:r>
          </a:p>
          <a:p>
            <a:pPr>
              <a:defRPr sz="2200">
                <a:latin typeface="Arial"/>
              </a:defRPr>
            </a:pPr>
            <a:r>
              <a:t>- It is India's smallest state by area and fourth-smallest by population.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2801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Key Takeaways:</a:t>
            </a:r>
          </a:p>
          <a:p>
            <a:pPr>
              <a:defRPr sz="2200">
                <a:latin typeface="Arial"/>
              </a:defRPr>
            </a:pPr>
            <a:r>
              <a:t>- History</a:t>
            </a:r>
          </a:p>
          <a:p>
            <a:pPr>
              <a:defRPr sz="2200">
                <a:latin typeface="Arial"/>
              </a:defRPr>
            </a:pPr>
            <a:r>
              <a:t>- Culture</a:t>
            </a:r>
          </a:p>
          <a:p>
            <a:pPr>
              <a:defRPr sz="2200">
                <a:latin typeface="Arial"/>
              </a:defRPr>
            </a:pPr>
            <a:r>
              <a:t>- Tourism</a:t>
            </a:r>
          </a:p>
          <a:p>
            <a:pPr>
              <a:defRPr sz="2200">
                <a:latin typeface="Arial"/>
              </a:defRPr>
            </a:pPr>
            <a:r>
              <a:t>- Famous Places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