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Heart:</a:t>
            </a:r>
          </a:p>
          <a:p>
            <a:pPr>
              <a:defRPr sz="2200">
                <a:latin typeface="Arial"/>
              </a:defRPr>
            </a:pPr>
            <a:r>
              <a:t>- Buried Hearts (Korean: 보물섬) is an ongoing South Korean revenge drama television series written by Lee Myung-hee, directed by Jin Chang-gyu, and starring Park Hyung-sik, Huh Joon-ho, Lee Hae-young, and Hong Hwa-yeon</a:t>
            </a:r>
          </a:p>
          <a:p>
            <a:pPr>
              <a:defRPr sz="2200">
                <a:latin typeface="Arial"/>
              </a:defRPr>
            </a:pPr>
            <a:r>
              <a:t>- The series centered around a massive political slush fund and the intertwined fates of two men</a:t>
            </a:r>
          </a:p>
          <a:p>
            <a:pPr>
              <a:defRPr sz="2200">
                <a:latin typeface="Arial"/>
              </a:defRPr>
            </a:pPr>
            <a:r>
              <a:t>- It premiered on SBS TV on February 21, 2025, and airs every Friday and Saturday at 22:00 (KST)</a:t>
            </a:r>
          </a:p>
          <a:p>
            <a:pPr>
              <a:defRPr sz="2200">
                <a:latin typeface="Arial"/>
              </a:defRPr>
            </a:pPr>
            <a:r>
              <a:t>- It is also available for streaming on Disney+ in selected regions.</a:t>
            </a:r>
            <a:br/>
            <a:br/>
            <a:br/>
            <a:r>
              <a:t>== Synopsis ==</a:t>
            </a:r>
            <a:br/>
            <a:r>
              <a:t>Seo Dong-ju, a secretive corporate secretary, successfully hacks into a two trillion political slush fund.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Heart:</a:t>
            </a:r>
          </a:p>
          <a:p>
            <a:pPr>
              <a:defRPr sz="2200">
                <a:latin typeface="Arial"/>
              </a:defRPr>
            </a:pPr>
            <a:r>
              <a:t>- The heart is a muscular organ found in humans and other animals</a:t>
            </a:r>
          </a:p>
          <a:p>
            <a:pPr>
              <a:defRPr sz="2200">
                <a:latin typeface="Arial"/>
              </a:defRPr>
            </a:pPr>
            <a:r>
              <a:t>- This organ pumps blood through the blood vessels</a:t>
            </a:r>
          </a:p>
          <a:p>
            <a:pPr>
              <a:defRPr sz="2200">
                <a:latin typeface="Arial"/>
              </a:defRPr>
            </a:pPr>
            <a:r>
              <a:t>- Heart and blood vessels together make the circulatory system</a:t>
            </a:r>
          </a:p>
          <a:p>
            <a:pPr>
              <a:defRPr sz="2200">
                <a:latin typeface="Arial"/>
              </a:defRPr>
            </a:pPr>
            <a:r>
              <a:t>- The pumped blood carries oxygen and nutrients to the tissue, while carrying metabolic waste such as carbon dioxide to the lungs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Heart:</a:t>
            </a:r>
          </a:p>
          <a:p>
            <a:pPr>
              <a:defRPr sz="2200">
                <a:latin typeface="Arial"/>
              </a:defRPr>
            </a:pPr>
            <a:r>
              <a:t>- Playing by Heart is a 1998 American comedy-drama film which tells the story of several seemingly unconnected characters</a:t>
            </a:r>
          </a:p>
          <a:p>
            <a:pPr>
              <a:defRPr sz="2200">
                <a:latin typeface="Arial"/>
              </a:defRPr>
            </a:pPr>
            <a:r>
              <a:t>- It was entered into the 49th Berlin International Film Festival</a:t>
            </a:r>
          </a:p>
          <a:p>
            <a:pPr>
              <a:defRPr sz="2200">
                <a:latin typeface="Arial"/>
              </a:defRPr>
            </a:pPr>
            <a:r>
              <a:t>- It stars Gillian Anderson, Ellen Burstyn, Sean Connery, Anthony Edwards, Angelina Jolie, Jay Mohr, Ryan Phillippe, Dennis Quaid, Gena Rowlands, Jon Stewart and Madeleine Stowe</a:t>
            </a:r>
          </a:p>
          <a:p>
            <a:pPr>
              <a:defRPr sz="2200">
                <a:latin typeface="Arial"/>
              </a:defRPr>
            </a:pPr>
            <a:r>
              <a:t>- Playing by Heart is an ensemble work that explores the path of love in its characters’ lives.</a:t>
            </a:r>
            <a:br/>
            <a:br/>
            <a:br/>
            <a:r>
              <a:t>== Plot ==</a:t>
            </a:r>
            <a:br/>
            <a:r>
              <a:t>In Los Angeles, the lives of intertwining characters are shown.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Heart: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Heart:</a:t>
            </a:r>
          </a:p>
          <a:p>
            <a:pPr>
              <a:defRPr sz="2200">
                <a:latin typeface="Arial"/>
              </a:defRPr>
            </a:pPr>
            <a:r>
              <a:t>- The State of Tennessee v</a:t>
            </a:r>
          </a:p>
          <a:p>
            <a:pPr>
              <a:defRPr sz="2200">
                <a:latin typeface="Arial"/>
              </a:defRPr>
            </a:pPr>
            <a:r>
              <a:t>- John Thomas Scopes, commonly known as the Scopes trial or Scopes Monkey Trial, was an American legal case from July 10 to July 21, 1925, in which a high school teacher, John T</a:t>
            </a:r>
          </a:p>
          <a:p>
            <a:pPr>
              <a:defRPr sz="2200">
                <a:latin typeface="Arial"/>
              </a:defRPr>
            </a:pPr>
            <a:r>
              <a:t>- Scopes, was accused of violating Tennessee's Butler Act, which had made it illegal to teach human evolution in any state-funded school</a:t>
            </a:r>
          </a:p>
          <a:p>
            <a:pPr>
              <a:defRPr sz="2200">
                <a:latin typeface="Arial"/>
              </a:defRPr>
            </a:pPr>
            <a:r>
              <a:t>- The trial was deliberately staged in order to attract publicity to the small town of Dayton, Tennessee, where it was held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