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History of india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AI-Generated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 of india - No relevant subtopics found.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304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No relevant subtopics found. on History of india:</a:t>
            </a:r>
          </a:p>
          <a:p>
            <a:pPr>
              <a:defRPr sz="2200">
                <a:latin typeface="Arial"/>
              </a:defRPr>
            </a:pPr>
            <a:r>
              <a:t>- It is the host of Wikipedia, the seventh most visited website in the world</a:t>
            </a:r>
          </a:p>
          <a:p>
            <a:pPr>
              <a:defRPr sz="2200">
                <a:latin typeface="Arial"/>
              </a:defRPr>
            </a:pPr>
            <a:r>
              <a:t>- It also hosts fourteen related open collaboration projects, and supports the development of MediaWiki, the wiki software which underpins them all.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Key Takeaways:</a:t>
            </a:r>
          </a:p>
          <a:p>
            <a:pPr>
              <a:defRPr sz="2200">
                <a:latin typeface="Arial"/>
              </a:defRPr>
            </a:pPr>
            <a:r>
              <a:t>- No relevant subtopics found.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