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Human Heart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AI-Generated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Introduction on Human Heart:</a:t>
            </a:r>
          </a:p>
          <a:p>
            <a:pPr>
              <a:defRPr sz="2200">
                <a:latin typeface="Arial"/>
              </a:defRPr>
            </a:pPr>
            <a:r>
              <a:t>- The heart is a muscular organ found in humans and other animals</a:t>
            </a:r>
          </a:p>
          <a:p>
            <a:pPr>
              <a:defRPr sz="2200">
                <a:latin typeface="Arial"/>
              </a:defRPr>
            </a:pPr>
            <a:r>
              <a:t>- This organ pumps blood through the blood vessels</a:t>
            </a:r>
          </a:p>
          <a:p>
            <a:pPr>
              <a:defRPr sz="2200">
                <a:latin typeface="Arial"/>
              </a:defRPr>
            </a:pPr>
            <a:r>
              <a:t>- Heart and blood vessels together make the circulatory system</a:t>
            </a:r>
          </a:p>
          <a:p>
            <a:pPr>
              <a:defRPr sz="2200">
                <a:latin typeface="Arial"/>
              </a:defRPr>
            </a:pPr>
            <a:r>
              <a:t>- The pumped blood carries oxygen and nutrients to the tissue, while carrying metabolic waste such as carbon dioxide to the lungs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Key Features on Human Heart: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Benefits on Human Heart:</a:t>
            </a:r>
          </a:p>
          <a:p>
            <a:pPr>
              <a:defRPr sz="2200">
                <a:latin typeface="Arial"/>
              </a:defRPr>
            </a:pPr>
            <a:r>
              <a:t>- Of Human Hearts is a 1938 American Drama Western film directed by Clarence Brown and starring Walter Huston, James Stewart and Beulah Bondi</a:t>
            </a:r>
          </a:p>
          <a:p>
            <a:pPr>
              <a:defRPr sz="2200">
                <a:latin typeface="Arial"/>
              </a:defRPr>
            </a:pPr>
            <a:r>
              <a:t>- Stewart plays a proud and ungrateful son who rebels against his preacher father and (after his father's death) neglects his poverty-stricken mother</a:t>
            </a:r>
          </a:p>
          <a:p>
            <a:pPr>
              <a:defRPr sz="2200">
                <a:latin typeface="Arial"/>
              </a:defRPr>
            </a:pPr>
            <a:r>
              <a:t>- Bondi was nominated for the Academy Award for Best Supporting Actress.</a:t>
            </a:r>
            <a:br/>
            <a:br/>
            <a:br/>
            <a:r>
              <a:t>== Plot ==</a:t>
            </a:r>
            <a:br/>
            <a:r>
              <a:t>Young Jason Wilkins has a stern but loving preacher father, Rev</a:t>
            </a:r>
          </a:p>
          <a:p>
            <a:pPr>
              <a:defRPr sz="2200">
                <a:latin typeface="Arial"/>
              </a:defRPr>
            </a:pPr>
            <a:r>
              <a:t>- Ethan Wilkins, and a doting mother, Mary Wilkins.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Challenges on Human Heart:</a:t>
            </a:r>
          </a:p>
          <a:p>
            <a:pPr>
              <a:defRPr sz="2200">
                <a:latin typeface="Arial"/>
              </a:defRPr>
            </a:pPr>
            <a:r>
              <a:t>- No relevant data found.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0" y="1828800"/>
            <a:ext cx="36576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- Human Heart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82296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Future Scope on Human Heart:</a:t>
            </a:r>
          </a:p>
          <a:p>
            <a:pPr>
              <a:defRPr sz="2200">
                <a:latin typeface="Arial"/>
              </a:defRPr>
            </a:pPr>
            <a:r>
              <a:t>- The State of Tennessee v</a:t>
            </a:r>
          </a:p>
          <a:p>
            <a:pPr>
              <a:defRPr sz="2200">
                <a:latin typeface="Arial"/>
              </a:defRPr>
            </a:pPr>
            <a:r>
              <a:t>- John Thomas Scopes, commonly known as the Scopes trial or Scopes Monkey Trial, was an American legal case from July 10 to July 21, 1925, in which a high school teacher, John T</a:t>
            </a:r>
          </a:p>
          <a:p>
            <a:pPr>
              <a:defRPr sz="2200">
                <a:latin typeface="Arial"/>
              </a:defRPr>
            </a:pPr>
            <a:r>
              <a:t>- Scopes, was accused of violating Tennessee's Butler Act, which had made it illegal to teach human evolution in any state-funded school</a:t>
            </a:r>
          </a:p>
          <a:p>
            <a:pPr>
              <a:defRPr sz="2200">
                <a:latin typeface="Arial"/>
              </a:defRPr>
            </a:pPr>
            <a:r>
              <a:t>- The trial was deliberately staged in order to attract publicity to the small town of Dayton, Tennessee, where it was held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2801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pPr>
              <a:defRPr sz="2200">
                <a:latin typeface="Arial"/>
              </a:defRPr>
            </a:pPr>
            <a:r>
              <a:t>- Introduction</a:t>
            </a:r>
          </a:p>
          <a:p>
            <a:pPr>
              <a:defRPr sz="2200">
                <a:latin typeface="Arial"/>
              </a:defRPr>
            </a:pPr>
            <a:r>
              <a:t>- Key Features</a:t>
            </a:r>
          </a:p>
          <a:p>
            <a:pPr>
              <a:defRPr sz="2200">
                <a:latin typeface="Arial"/>
              </a:defRPr>
            </a:pPr>
            <a:r>
              <a:t>- Benefits</a:t>
            </a:r>
          </a:p>
          <a:p>
            <a:pPr>
              <a:defRPr sz="2200">
                <a:latin typeface="Arial"/>
              </a:defRPr>
            </a:pPr>
            <a:r>
              <a:t>- Challenges</a:t>
            </a:r>
          </a:p>
          <a:p>
            <a:pPr>
              <a:defRPr sz="2200">
                <a:latin typeface="Arial"/>
              </a:defRPr>
            </a:pPr>
            <a:r>
              <a:t>- Future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