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YOLOv11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YOLOv11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Introduction on YOLOv11: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- YOLOv11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Key Features on YOLOv11: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- YOLOv11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Benefits on YOLOv11: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- YOLOv11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Challenges on YOLOv11: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- YOLOv11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Future Scope on YOLOv11: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2200">
                <a:latin typeface="Arial"/>
              </a:defRPr>
            </a:pPr>
            <a:r>
              <a:t>- Introduction</a:t>
            </a:r>
          </a:p>
          <a:p>
            <a:pPr>
              <a:defRPr sz="2200">
                <a:latin typeface="Arial"/>
              </a:defRPr>
            </a:pPr>
            <a:r>
              <a:t>- Key Features</a:t>
            </a:r>
          </a:p>
          <a:p>
            <a:pPr>
              <a:defRPr sz="2200">
                <a:latin typeface="Arial"/>
              </a:defRPr>
            </a:pPr>
            <a:r>
              <a:t>- Benefits</a:t>
            </a:r>
          </a:p>
          <a:p>
            <a:pPr>
              <a:defRPr sz="2200">
                <a:latin typeface="Arial"/>
              </a:defRPr>
            </a:pPr>
            <a:r>
              <a:t>- Challenges</a:t>
            </a:r>
          </a:p>
          <a:p>
            <a:pPr>
              <a:defRPr sz="2200">
                <a:latin typeface="Arial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