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Images and Structured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5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animals:</a:t>
            </a:r>
          </a:p>
          <a:p>
            <a:pPr>
              <a:defRPr sz="2000">
                <a:latin typeface="Times New Roman"/>
              </a:defRPr>
            </a:pPr>
            <a:r>
              <a:t>- Animals are multicellular, eukaryotic or</a:t>
            </a:r>
            <a:br/>
            <a:r>
              <a:t>ganisms in the biological kingdom Animal</a:t>
            </a:r>
            <a:br/>
            <a:r>
              <a:t>ia ()</a:t>
            </a:r>
          </a:p>
          <a:p>
            <a:pPr>
              <a:defRPr sz="2000">
                <a:latin typeface="Times New Roman"/>
              </a:defRPr>
            </a:pPr>
            <a:r>
              <a:t>- Animals form a clade, meaning that they </a:t>
            </a:r>
            <a:br/>
            <a:r>
              <a:t>arose from a single common ancestor</a:t>
            </a:r>
          </a:p>
          <a:p>
            <a:pPr>
              <a:defRPr sz="2000">
                <a:latin typeface="Times New Roman"/>
              </a:defRPr>
            </a:pPr>
            <a:r>
              <a:t>- It has been estimated there are as many </a:t>
            </a:r>
            <a:br/>
            <a:r>
              <a:t>as 7.77 million animal species on Earth</a:t>
            </a:r>
          </a:p>
          <a:p>
            <a:pPr>
              <a:defRPr sz="2000">
                <a:latin typeface="Times New Roman"/>
              </a:defRPr>
            </a:pPr>
            <a:r>
              <a:t>- Animal body lengths range from 8.5 μm (0</a:t>
            </a:r>
            <a:br/>
            <a:r>
              <a:t>.00033 in) to 33.6 m (110 ft)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animals:</a:t>
            </a:r>
          </a:p>
          <a:p>
            <a:pPr>
              <a:defRPr sz="2000">
                <a:latin typeface="Times New Roman"/>
              </a:defRPr>
            </a:pPr>
            <a:r>
              <a:t>- The much smaller basal phylum Xenacoelom</a:t>
            </a:r>
            <a:br/>
            <a:r>
              <a:t>orpha have an uncertain position within </a:t>
            </a:r>
            <a:br/>
            <a:r>
              <a:t>Bilateria.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4020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animals: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animals:</a:t>
            </a:r>
          </a:p>
          <a:p>
            <a:pPr>
              <a:defRPr sz="2000">
                <a:latin typeface="Times New Roman"/>
              </a:defRPr>
            </a:pPr>
            <a:r>
              <a:t>- Historically, Aristotle divided animals </a:t>
            </a:r>
            <a:br/>
            <a:r>
              <a:t>into those with blood and those without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540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animals: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