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basketball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PPT with Comprehensive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basketball - Introduction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838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basketball: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basketball - Characteristics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538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Characteristics on basketball:</a:t>
            </a:r>
          </a:p>
          <a:p>
            <a:pPr>
              <a:defRPr sz="1800">
                <a:latin typeface="Times New Roman"/>
              </a:defRPr>
            </a:pPr>
            <a:r>
              <a:t>- Baseball is a bat-and-ball sport played between two teams of</a:t>
            </a:r>
            <a:br/>
            <a:r>
              <a:t> nine players each, taking turns batting and fielding</a:t>
            </a:r>
          </a:p>
          <a:p>
            <a:pPr>
              <a:defRPr sz="1800">
                <a:latin typeface="Times New Roman"/>
              </a:defRPr>
            </a:pPr>
            <a:r>
              <a:t>- The game occurs over the course of several plays, with each </a:t>
            </a:r>
            <a:br/>
            <a:r>
              <a:t>play generally beginning when a player on the fielding team,</a:t>
            </a:r>
            <a:br/>
            <a:r>
              <a:t> called the pitcher, throws a ball that a player on the batt</a:t>
            </a:r>
            <a:br/>
            <a:r>
              <a:t>ing team, called the batter, tries to hit with a bat</a:t>
            </a:r>
          </a:p>
          <a:p>
            <a:pPr>
              <a:defRPr sz="1800">
                <a:latin typeface="Times New Roman"/>
              </a:defRPr>
            </a:pPr>
            <a:r>
              <a:t>- The objective of the offensive team (batting team) is to hit</a:t>
            </a:r>
            <a:br/>
            <a:r>
              <a:t> the ball into the field of play, away from the other team's</a:t>
            </a:r>
            <a:br/>
            <a:r>
              <a:t> players, allowing its players to run the bases, having them</a:t>
            </a:r>
            <a:br/>
            <a:r>
              <a:t> advance counter-clockwise around four bases to score what a</a:t>
            </a:r>
            <a:br/>
            <a:r>
              <a:t>re called "runs"</a:t>
            </a:r>
          </a:p>
          <a:p>
            <a:pPr>
              <a:defRPr sz="1800">
                <a:latin typeface="Times New Roman"/>
              </a:defRPr>
            </a:pPr>
            <a:r>
              <a:t>- The objective of the defensive team (referred to as the fiel</a:t>
            </a:r>
            <a:br/>
            <a:r>
              <a:t>ding team) is to prevent batters from becoming runners, and </a:t>
            </a:r>
            <a:br/>
            <a:r>
              <a:t>to prevent runners advancing around the bases</a:t>
            </a:r>
          </a:p>
          <a:p>
            <a:pPr>
              <a:defRPr sz="1800">
                <a:latin typeface="Times New Roman"/>
              </a:defRPr>
            </a:pPr>
            <a:r>
              <a:t>- A run is scored when a runner legally advances around the ba</a:t>
            </a:r>
            <a:br/>
            <a:r>
              <a:t>ses in order and touches home plate (the place where the pla</a:t>
            </a:r>
            <a:br/>
            <a:r>
              <a:t>yer started as a batter).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basketball - Evolution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9798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Evolution on basketball:</a:t>
            </a:r>
          </a:p>
          <a:p>
            <a:pPr>
              <a:defRPr sz="1800">
                <a:latin typeface="Times New Roman"/>
              </a:defRPr>
            </a:pPr>
            <a:r>
              <a:t>- Baseball evolved from older bat-and-ball games already being</a:t>
            </a:r>
            <a:br/>
            <a:r>
              <a:t> played in England by the mid-18th century</a:t>
            </a:r>
          </a:p>
          <a:p>
            <a:pPr>
              <a:defRPr sz="1800">
                <a:latin typeface="Times New Roman"/>
              </a:defRPr>
            </a:pPr>
            <a:r>
              <a:t>- This game was brought by immigrants to North America, where </a:t>
            </a:r>
            <a:br/>
            <a:r>
              <a:t>the modern version developed</a:t>
            </a:r>
          </a:p>
          <a:p>
            <a:pPr>
              <a:defRPr sz="1800">
                <a:latin typeface="Times New Roman"/>
              </a:defRPr>
            </a:pPr>
            <a:r>
              <a:t>- Baseball's American origins, as well as its reputation as a </a:t>
            </a:r>
            <a:br/>
            <a:r>
              <a:t>source of escapism during troubled points in American histor</a:t>
            </a:r>
            <a:br/>
            <a:r>
              <a:t>y such as the American Civil War and the Great Depression, h</a:t>
            </a:r>
            <a:br/>
            <a:r>
              <a:t>ave led the sport to receive the moniker of "America's Pasti</a:t>
            </a:r>
            <a:br/>
            <a:r>
              <a:t>me"; since the late 19th century, it has been unofficially r</a:t>
            </a:r>
            <a:br/>
            <a:r>
              <a:t>ecognized as the national sport of the United States, though</a:t>
            </a:r>
            <a:br/>
            <a:r>
              <a:t> in modern times is considered less popular than other sport</a:t>
            </a:r>
            <a:br/>
            <a:r>
              <a:t>s, such as American football</a:t>
            </a:r>
          </a:p>
          <a:p>
            <a:pPr>
              <a:defRPr sz="1800">
                <a:latin typeface="Times New Roman"/>
              </a:defRPr>
            </a:pPr>
            <a:r>
              <a:t>- In addition to North America, baseball spread throughout the</a:t>
            </a:r>
            <a:br/>
            <a:r>
              <a:t> rest of the Americas and the Asia–Pacific in the 19th and 2</a:t>
            </a:r>
            <a:br/>
            <a:r>
              <a:t>0th centuries, and is now considered the most popular sport </a:t>
            </a:r>
            <a:br/>
            <a:r>
              <a:t>in parts of Central and South America, the Caribbean, and Ea</a:t>
            </a:r>
            <a:br/>
            <a:r>
              <a:t>st Asia, particularly in Japan, South Korea, and Taiwan.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basketball - Importance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400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on basketball:</a:t>
            </a:r>
          </a:p>
          <a:p>
            <a:pPr>
              <a:defRPr sz="1800">
                <a:latin typeface="Times New Roman"/>
              </a:defRPr>
            </a:pPr>
            <a:r>
              <a:t>- == Popularity and cultural impact ==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basketball - Future Trends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15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Future Trends on basketball:</a:t>
            </a:r>
          </a:p>
          <a:p>
            <a:pPr>
              <a:defRPr sz="1800">
                <a:latin typeface="Times New Roman"/>
              </a:defRPr>
            </a:pPr>
            <a:r>
              <a:t>- Baseball is a bat-and-ball sport played between two teams of</a:t>
            </a:r>
            <a:br/>
            <a:r>
              <a:t> nine players each, taking turns batting and fielding</a:t>
            </a:r>
          </a:p>
          <a:p>
            <a:pPr>
              <a:defRPr sz="1800">
                <a:latin typeface="Times New Roman"/>
              </a:defRPr>
            </a:pPr>
            <a:r>
              <a:t>- The game occurs over the course of several plays, with each </a:t>
            </a:r>
            <a:br/>
            <a:r>
              <a:t>play generally beginning when a player on the fielding team,</a:t>
            </a:r>
            <a:br/>
            <a:r>
              <a:t> called the pitcher, throws a ball that a player on the batt</a:t>
            </a:r>
            <a:br/>
            <a:r>
              <a:t>ing team, called the batter, tries to hit with a bat</a:t>
            </a:r>
          </a:p>
          <a:p>
            <a:pPr>
              <a:defRPr sz="1800">
                <a:latin typeface="Times New Roman"/>
              </a:defRPr>
            </a:pPr>
            <a:r>
              <a:t>- The objective of the offensive team (batting team) is to hit</a:t>
            </a:r>
            <a:br/>
            <a:r>
              <a:t> the ball into the field of play, away from the other team's</a:t>
            </a:r>
            <a:br/>
            <a:r>
              <a:t> players, allowing its players to run the bases, having them</a:t>
            </a:r>
            <a:br/>
            <a:r>
              <a:t> advance counter-clockwise around four bases to score what a</a:t>
            </a:r>
            <a:br/>
            <a:r>
              <a:t>re called "runs"</a:t>
            </a:r>
          </a:p>
          <a:p>
            <a:pPr>
              <a:defRPr sz="1800">
                <a:latin typeface="Times New Roman"/>
              </a:defRPr>
            </a:pPr>
            <a:r>
              <a:t>- The objective of the defensive team (referred to as the fiel</a:t>
            </a:r>
            <a:br/>
            <a:r>
              <a:t>ding team) is to prevent batters from becoming runners, and </a:t>
            </a:r>
            <a:br/>
            <a:r>
              <a:t>to prevent runners advancing around the bases</a:t>
            </a:r>
          </a:p>
          <a:p>
            <a:pPr>
              <a:defRPr sz="1800">
                <a:latin typeface="Times New Roman"/>
              </a:defRPr>
            </a:pPr>
            <a:r>
              <a:t>- A run is scored when a runner legally advances around the ba</a:t>
            </a:r>
            <a:br/>
            <a:r>
              <a:t>ses in order and touches home plate (the place where the pla</a:t>
            </a:r>
            <a:br/>
            <a:r>
              <a:t>yer started as a batter).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