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AI-Generated PPT with Images and Structured Information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cars - Introduction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4265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Introduction on cars:</a:t>
            </a:r>
          </a:p>
          <a:p>
            <a:pPr>
              <a:defRPr sz="2000">
                <a:latin typeface="Times New Roman"/>
              </a:defRPr>
            </a:pPr>
            <a:r>
              <a:t>- It is the only domesticated species of t</a:t>
            </a:r>
            <a:br/>
            <a:r>
              <a:t>he family Felidae</a:t>
            </a:r>
          </a:p>
          <a:p>
            <a:pPr>
              <a:defRPr sz="2000">
                <a:latin typeface="Times New Roman"/>
              </a:defRPr>
            </a:pPr>
            <a:r>
              <a:t>- It is valued by humans for companionship</a:t>
            </a:r>
            <a:br/>
            <a:r>
              <a:t> and its ability to kill vermin</a:t>
            </a:r>
          </a:p>
          <a:p>
            <a:pPr>
              <a:defRPr sz="2000">
                <a:latin typeface="Times New Roman"/>
              </a:defRPr>
            </a:pPr>
            <a:r>
              <a:t>- Its retractable claws are adapted to kil</a:t>
            </a:r>
            <a:br/>
            <a:r>
              <a:t>ling small prey species such as mice and</a:t>
            </a:r>
            <a:br/>
            <a:r>
              <a:t> rats</a:t>
            </a:r>
          </a:p>
          <a:p>
            <a:pPr>
              <a:defRPr sz="2000">
                <a:latin typeface="Times New Roman"/>
              </a:defRPr>
            </a:pPr>
            <a:r>
              <a:t>- It is a social species, but a solitary h</a:t>
            </a:r>
            <a:br/>
            <a:r>
              <a:t>unter and a crepuscular predator.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cars - Characteristics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25685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Characteristics on cars:</a:t>
            </a:r>
          </a:p>
          <a:p>
            <a:pPr>
              <a:defRPr sz="2000">
                <a:latin typeface="Times New Roman"/>
              </a:defRPr>
            </a:pPr>
            <a:r>
              <a:t>- It secretes and perceives pheromones.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cars - Evolution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4265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Evolution on cars:</a:t>
            </a:r>
          </a:p>
          <a:p>
            <a:pPr>
              <a:defRPr sz="2000">
                <a:latin typeface="Times New Roman"/>
              </a:defRPr>
            </a:pPr>
            <a:r>
              <a:t>- Domestic cats are bred and shown at cat </a:t>
            </a:r>
            <a:br/>
            <a:r>
              <a:t>fancy events as registered pedigreed cat</a:t>
            </a:r>
            <a:br/>
            <a:r>
              <a:t>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cars - Importance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7143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Importance on cars:</a:t>
            </a:r>
          </a:p>
          <a:p>
            <a:pPr>
              <a:defRPr sz="2000">
                <a:latin typeface="Times New Roman"/>
              </a:defRPr>
            </a:pPr>
            <a:r>
              <a:t>- Domestic cats are found across the globe</a:t>
            </a:r>
            <a:br/>
            <a:r>
              <a:t>, though their popularity as pets varies</a:t>
            </a:r>
            <a:br/>
            <a:r>
              <a:t> by region</a:t>
            </a:r>
          </a:p>
          <a:p>
            <a:pPr>
              <a:defRPr sz="2000">
                <a:latin typeface="Times New Roman"/>
              </a:defRPr>
            </a:pPr>
            <a:r>
              <a:t>- In the United Kingdom, approximately 10.</a:t>
            </a:r>
            <a:br/>
            <a:r>
              <a:t>9 million domestic cats are kept as pets</a:t>
            </a:r>
            <a:br/>
            <a: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cars - Future Trends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Future Trends on cars:</a:t>
            </a:r>
          </a:p>
          <a:p>
            <a:pPr>
              <a:defRPr sz="2000">
                <a:latin typeface="Times New Roman"/>
              </a:defRPr>
            </a:pPr>
            <a:r>
              <a:t>- The Late Latin word may be derived from </a:t>
            </a:r>
            <a:br/>
            <a:r>
              <a:t>an unidentified African language</a:t>
            </a:r>
          </a:p>
          <a:p>
            <a:pPr>
              <a:defRPr sz="2000">
                <a:latin typeface="Times New Roman"/>
              </a:defRPr>
            </a:pPr>
            <a:r>
              <a:t>- The Nubian word kaddîska wildcat and Nob</a:t>
            </a:r>
            <a:br/>
            <a:r>
              <a:t>iin kadīs are possible sources or cognat</a:t>
            </a:r>
            <a:br/>
            <a:r>
              <a:t>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