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cat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AI-Generated PPT with Comprehensive Information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cat - Introduction</a:t>
            </a:r>
          </a:p>
        </p:txBody>
      </p:sp>
      <p:pic>
        <p:nvPicPr>
          <p:cNvPr id="3" name="Picture 2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4572000" cy="4776716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943600" y="1828800"/>
            <a:ext cx="64008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Introduction on cat:</a:t>
            </a:r>
          </a:p>
          <a:p>
            <a:pPr>
              <a:defRPr sz="1800">
                <a:latin typeface="Times New Roman"/>
              </a:defRPr>
            </a:pPr>
            <a:r>
              <a:t>- Error fetching Wikipedia data: "can" may refer to: </a:t>
            </a:r>
            <a:br/>
            <a:r>
              <a:t>ability</a:t>
            </a:r>
            <a:br/>
            <a:br/>
            <a:r>
              <a:t>probability</a:t>
            </a:r>
            <a:br/>
            <a:r>
              <a:t>canning</a:t>
            </a:r>
            <a:br/>
            <a:r>
              <a:t>Aluminum can</a:t>
            </a:r>
            <a:br/>
            <a:r>
              <a:t>Drink can</a:t>
            </a:r>
            <a:br/>
            <a:r>
              <a:t>Steel and tin can</a:t>
            </a:r>
            <a:br/>
            <a:r>
              <a:t>s</a:t>
            </a:r>
            <a:br/>
            <a:r>
              <a:t>Trash can</a:t>
            </a:r>
            <a:br/>
            <a:r>
              <a:t>Oil can</a:t>
            </a:r>
            <a:br/>
            <a:r>
              <a:t>Petrol can</a:t>
            </a:r>
            <a:br/>
            <a:r>
              <a:t>Can (band)</a:t>
            </a:r>
            <a:br/>
            <a:r>
              <a:t>Can (album)</a:t>
            </a:r>
            <a:br/>
            <a:r>
              <a:t>Can (S</a:t>
            </a:r>
            <a:br/>
            <a:r>
              <a:t>outh Korean band)</a:t>
            </a:r>
            <a:br/>
            <a:r>
              <a:t>Canada</a:t>
            </a:r>
            <a:br/>
            <a:r>
              <a:t>Cantoris</a:t>
            </a:r>
            <a:br/>
            <a:r>
              <a:t>Can (name)</a:t>
            </a:r>
            <a:br/>
            <a:r>
              <a:t>Can (verb)</a:t>
            </a:r>
            <a:br/>
            <a:r>
              <a:t>Cann</a:t>
            </a:r>
            <a:br/>
            <a:r>
              <a:t>ing</a:t>
            </a:r>
            <a:br/>
            <a:r>
              <a:t>River Can</a:t>
            </a:r>
            <a:br/>
            <a:r>
              <a:t>Tomato can (sports idiom)</a:t>
            </a:r>
            <a:br/>
            <a:r>
              <a:t>CAN (disambiguation)</a:t>
            </a:r>
            <a:br/>
            <a:br/>
            <a:r>
              <a:t>Cann (disambiguation)</a:t>
            </a:r>
            <a:br/>
            <a:r>
              <a:t>Cans (disambiguation)</a:t>
            </a:r>
            <a:br/>
            <a:r>
              <a:t>Kan (disambigua</a:t>
            </a:r>
            <a:br/>
            <a:r>
              <a:t>tion)</a:t>
            </a:r>
            <a:br/>
            <a:r>
              <a:t>Can-can (disambiguation)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cat - Characteristics</a:t>
            </a:r>
          </a:p>
        </p:txBody>
      </p:sp>
      <p:pic>
        <p:nvPicPr>
          <p:cNvPr id="3" name="Picture 2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4572000" cy="303643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943600" y="1828800"/>
            <a:ext cx="64008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Characteristics on cat:</a:t>
            </a:r>
          </a:p>
          <a:p>
            <a:pPr>
              <a:defRPr sz="1800">
                <a:latin typeface="Times New Roman"/>
              </a:defRPr>
            </a:pPr>
            <a:r>
              <a:t>- Error fetching Wikipedia data: "can" may refer to: </a:t>
            </a:r>
            <a:br/>
            <a:r>
              <a:t>ability</a:t>
            </a:r>
            <a:br/>
            <a:br/>
            <a:r>
              <a:t>probability</a:t>
            </a:r>
            <a:br/>
            <a:r>
              <a:t>canning</a:t>
            </a:r>
            <a:br/>
            <a:r>
              <a:t>Aluminum can</a:t>
            </a:r>
            <a:br/>
            <a:r>
              <a:t>Drink can</a:t>
            </a:r>
            <a:br/>
            <a:r>
              <a:t>Steel and tin can</a:t>
            </a:r>
            <a:br/>
            <a:r>
              <a:t>s</a:t>
            </a:r>
            <a:br/>
            <a:r>
              <a:t>Trash can</a:t>
            </a:r>
            <a:br/>
            <a:r>
              <a:t>Oil can</a:t>
            </a:r>
            <a:br/>
            <a:r>
              <a:t>Petrol can</a:t>
            </a:r>
            <a:br/>
            <a:r>
              <a:t>Can (band)</a:t>
            </a:r>
            <a:br/>
            <a:r>
              <a:t>Can (album)</a:t>
            </a:r>
            <a:br/>
            <a:r>
              <a:t>Can (S</a:t>
            </a:r>
            <a:br/>
            <a:r>
              <a:t>outh Korean band)</a:t>
            </a:r>
            <a:br/>
            <a:r>
              <a:t>Canada</a:t>
            </a:r>
            <a:br/>
            <a:r>
              <a:t>Cantoris</a:t>
            </a:r>
            <a:br/>
            <a:r>
              <a:t>Can (name)</a:t>
            </a:r>
            <a:br/>
            <a:r>
              <a:t>Can (verb)</a:t>
            </a:r>
            <a:br/>
            <a:r>
              <a:t>Cann</a:t>
            </a:r>
            <a:br/>
            <a:r>
              <a:t>ing</a:t>
            </a:r>
            <a:br/>
            <a:r>
              <a:t>River Can</a:t>
            </a:r>
            <a:br/>
            <a:r>
              <a:t>Tomato can (sports idiom)</a:t>
            </a:r>
            <a:br/>
            <a:r>
              <a:t>CAN (disambiguation)</a:t>
            </a:r>
            <a:br/>
            <a:br/>
            <a:r>
              <a:t>Cann (disambiguation)</a:t>
            </a:r>
            <a:br/>
            <a:r>
              <a:t>Cans (disambiguation)</a:t>
            </a:r>
            <a:br/>
            <a:r>
              <a:t>Kan (disambigua</a:t>
            </a:r>
            <a:br/>
            <a:r>
              <a:t>tion)</a:t>
            </a:r>
            <a:br/>
            <a:r>
              <a:t>Can-can (disambiguation)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cat - Evolution</a:t>
            </a:r>
          </a:p>
        </p:txBody>
      </p:sp>
      <p:pic>
        <p:nvPicPr>
          <p:cNvPr id="3" name="Picture 2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4572000" cy="3048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943600" y="1828800"/>
            <a:ext cx="64008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Evolution on cat:</a:t>
            </a:r>
          </a:p>
          <a:p>
            <a:pPr>
              <a:defRPr sz="1800">
                <a:latin typeface="Times New Roman"/>
              </a:defRPr>
            </a:pPr>
            <a:r>
              <a:t>- Error fetching Wikipedia data: "can" may refer to: </a:t>
            </a:r>
            <a:br/>
            <a:r>
              <a:t>ability</a:t>
            </a:r>
            <a:br/>
            <a:br/>
            <a:r>
              <a:t>probability</a:t>
            </a:r>
            <a:br/>
            <a:r>
              <a:t>canning</a:t>
            </a:r>
            <a:br/>
            <a:r>
              <a:t>Aluminum can</a:t>
            </a:r>
            <a:br/>
            <a:r>
              <a:t>Drink can</a:t>
            </a:r>
            <a:br/>
            <a:r>
              <a:t>Steel and tin can</a:t>
            </a:r>
            <a:br/>
            <a:r>
              <a:t>s</a:t>
            </a:r>
            <a:br/>
            <a:r>
              <a:t>Trash can</a:t>
            </a:r>
            <a:br/>
            <a:r>
              <a:t>Oil can</a:t>
            </a:r>
            <a:br/>
            <a:r>
              <a:t>Petrol can</a:t>
            </a:r>
            <a:br/>
            <a:r>
              <a:t>Can (band)</a:t>
            </a:r>
            <a:br/>
            <a:r>
              <a:t>Can (album)</a:t>
            </a:r>
            <a:br/>
            <a:r>
              <a:t>Can (S</a:t>
            </a:r>
            <a:br/>
            <a:r>
              <a:t>outh Korean band)</a:t>
            </a:r>
            <a:br/>
            <a:r>
              <a:t>Canada</a:t>
            </a:r>
            <a:br/>
            <a:r>
              <a:t>Cantoris</a:t>
            </a:r>
            <a:br/>
            <a:r>
              <a:t>Can (name)</a:t>
            </a:r>
            <a:br/>
            <a:r>
              <a:t>Can (verb)</a:t>
            </a:r>
            <a:br/>
            <a:r>
              <a:t>Cann</a:t>
            </a:r>
            <a:br/>
            <a:r>
              <a:t>ing</a:t>
            </a:r>
            <a:br/>
            <a:r>
              <a:t>River Can</a:t>
            </a:r>
            <a:br/>
            <a:r>
              <a:t>Tomato can (sports idiom)</a:t>
            </a:r>
            <a:br/>
            <a:r>
              <a:t>CAN (disambiguation)</a:t>
            </a:r>
            <a:br/>
            <a:br/>
            <a:r>
              <a:t>Cann (disambiguation)</a:t>
            </a:r>
            <a:br/>
            <a:r>
              <a:t>Cans (disambiguation)</a:t>
            </a:r>
            <a:br/>
            <a:r>
              <a:t>Kan (disambigua</a:t>
            </a:r>
            <a:br/>
            <a:r>
              <a:t>tion)</a:t>
            </a:r>
            <a:br/>
            <a:r>
              <a:t>Can-can (disambiguation)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cat - Importance</a:t>
            </a:r>
          </a:p>
        </p:txBody>
      </p:sp>
      <p:pic>
        <p:nvPicPr>
          <p:cNvPr id="3" name="Picture 2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4572000" cy="686781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943600" y="1828800"/>
            <a:ext cx="64008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Importance on cat:</a:t>
            </a:r>
          </a:p>
          <a:p>
            <a:pPr>
              <a:defRPr sz="1800">
                <a:latin typeface="Times New Roman"/>
              </a:defRPr>
            </a:pPr>
            <a:r>
              <a:t>- Error fetching Wikipedia data: "can" may refer to: </a:t>
            </a:r>
            <a:br/>
            <a:r>
              <a:t>ability</a:t>
            </a:r>
            <a:br/>
            <a:br/>
            <a:r>
              <a:t>probability</a:t>
            </a:r>
            <a:br/>
            <a:r>
              <a:t>canning</a:t>
            </a:r>
            <a:br/>
            <a:r>
              <a:t>Aluminum can</a:t>
            </a:r>
            <a:br/>
            <a:r>
              <a:t>Drink can</a:t>
            </a:r>
            <a:br/>
            <a:r>
              <a:t>Steel and tin can</a:t>
            </a:r>
            <a:br/>
            <a:r>
              <a:t>s</a:t>
            </a:r>
            <a:br/>
            <a:r>
              <a:t>Trash can</a:t>
            </a:r>
            <a:br/>
            <a:r>
              <a:t>Oil can</a:t>
            </a:r>
            <a:br/>
            <a:r>
              <a:t>Petrol can</a:t>
            </a:r>
            <a:br/>
            <a:r>
              <a:t>Can (band)</a:t>
            </a:r>
            <a:br/>
            <a:r>
              <a:t>Can (album)</a:t>
            </a:r>
            <a:br/>
            <a:r>
              <a:t>Can (S</a:t>
            </a:r>
            <a:br/>
            <a:r>
              <a:t>outh Korean band)</a:t>
            </a:r>
            <a:br/>
            <a:r>
              <a:t>Canada</a:t>
            </a:r>
            <a:br/>
            <a:r>
              <a:t>Cantoris</a:t>
            </a:r>
            <a:br/>
            <a:r>
              <a:t>Can (name)</a:t>
            </a:r>
            <a:br/>
            <a:r>
              <a:t>Can (verb)</a:t>
            </a:r>
            <a:br/>
            <a:r>
              <a:t>Cann</a:t>
            </a:r>
            <a:br/>
            <a:r>
              <a:t>ing</a:t>
            </a:r>
            <a:br/>
            <a:r>
              <a:t>River Can</a:t>
            </a:r>
            <a:br/>
            <a:r>
              <a:t>Tomato can (sports idiom)</a:t>
            </a:r>
            <a:br/>
            <a:r>
              <a:t>CAN (disambiguation)</a:t>
            </a:r>
            <a:br/>
            <a:br/>
            <a:r>
              <a:t>Cann (disambiguation)</a:t>
            </a:r>
            <a:br/>
            <a:r>
              <a:t>Cans (disambiguation)</a:t>
            </a:r>
            <a:br/>
            <a:r>
              <a:t>Kan (disambigua</a:t>
            </a:r>
            <a:br/>
            <a:r>
              <a:t>tion)</a:t>
            </a:r>
            <a:br/>
            <a:r>
              <a:t>Can-can (disambiguation)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cat - Future Trends</a:t>
            </a:r>
          </a:p>
        </p:txBody>
      </p:sp>
      <p:pic>
        <p:nvPicPr>
          <p:cNvPr id="3" name="Picture 2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4572000" cy="686781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943600" y="1828800"/>
            <a:ext cx="64008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Future Trends on cat:</a:t>
            </a:r>
          </a:p>
          <a:p>
            <a:pPr>
              <a:defRPr sz="1800">
                <a:latin typeface="Times New Roman"/>
              </a:defRPr>
            </a:pPr>
            <a:r>
              <a:t>- Error fetching Wikipedia data: "can" may refer to: </a:t>
            </a:r>
            <a:br/>
            <a:r>
              <a:t>ability</a:t>
            </a:r>
            <a:br/>
            <a:br/>
            <a:r>
              <a:t>probability</a:t>
            </a:r>
            <a:br/>
            <a:r>
              <a:t>canning</a:t>
            </a:r>
            <a:br/>
            <a:r>
              <a:t>Aluminum can</a:t>
            </a:r>
            <a:br/>
            <a:r>
              <a:t>Drink can</a:t>
            </a:r>
            <a:br/>
            <a:r>
              <a:t>Steel and tin can</a:t>
            </a:r>
            <a:br/>
            <a:r>
              <a:t>s</a:t>
            </a:r>
            <a:br/>
            <a:r>
              <a:t>Trash can</a:t>
            </a:r>
            <a:br/>
            <a:r>
              <a:t>Oil can</a:t>
            </a:r>
            <a:br/>
            <a:r>
              <a:t>Petrol can</a:t>
            </a:r>
            <a:br/>
            <a:r>
              <a:t>Can (band)</a:t>
            </a:r>
            <a:br/>
            <a:r>
              <a:t>Can (album)</a:t>
            </a:r>
            <a:br/>
            <a:r>
              <a:t>Can (S</a:t>
            </a:r>
            <a:br/>
            <a:r>
              <a:t>outh Korean band)</a:t>
            </a:r>
            <a:br/>
            <a:r>
              <a:t>Canada</a:t>
            </a:r>
            <a:br/>
            <a:r>
              <a:t>Cantoris</a:t>
            </a:r>
            <a:br/>
            <a:r>
              <a:t>Can (name)</a:t>
            </a:r>
            <a:br/>
            <a:r>
              <a:t>Can (verb)</a:t>
            </a:r>
            <a:br/>
            <a:r>
              <a:t>Cann</a:t>
            </a:r>
            <a:br/>
            <a:r>
              <a:t>ing</a:t>
            </a:r>
            <a:br/>
            <a:r>
              <a:t>River Can</a:t>
            </a:r>
            <a:br/>
            <a:r>
              <a:t>Tomato can (sports idiom)</a:t>
            </a:r>
            <a:br/>
            <a:r>
              <a:t>CAN (disambiguation)</a:t>
            </a:r>
            <a:br/>
            <a:br/>
            <a:r>
              <a:t>Cann (disambiguation)</a:t>
            </a:r>
            <a:br/>
            <a:r>
              <a:t>Cans (disambiguation)</a:t>
            </a:r>
            <a:br/>
            <a:r>
              <a:t>Kan (disambigua</a:t>
            </a:r>
            <a:br/>
            <a:r>
              <a:t>tion)</a:t>
            </a:r>
            <a:br/>
            <a:r>
              <a:t>Can-can (disambiguation)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