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Cricket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Cricket:</a:t>
            </a:r>
          </a:p>
          <a:p>
            <a:pPr>
              <a:defRPr sz="2200">
                <a:latin typeface="Arial"/>
              </a:defRPr>
            </a:pPr>
            <a:r>
              <a:t>- The league commenced in 2011.</a:t>
            </a:r>
          </a:p>
          <a:p>
            <a:pPr>
              <a:defRPr sz="2200">
                <a:latin typeface="Arial"/>
              </a:defRPr>
            </a:pPr>
            <a:r>
              <a:t>- The Celebrity Cricket League (CCL) is an exhibition men's cricket league in India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Cricket - 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Features on Cricket:</a:t>
            </a:r>
          </a:p>
          <a:p>
            <a:pPr>
              <a:defRPr sz="2200">
                <a:latin typeface="Arial"/>
              </a:defRPr>
            </a:pPr>
            <a:r>
              <a:t>- The event is organised by the sport's governing body, the International Cricket Council (ICC), every four years, with preliminary qualification rounds leading up to a finals tournament</a:t>
            </a:r>
          </a:p>
          <a:p>
            <a:pPr>
              <a:defRPr sz="2200">
                <a:latin typeface="Arial"/>
              </a:defRPr>
            </a:pPr>
            <a:r>
              <a:t>- The ICC Men's Cricket World Cup is the quadrennial international championship of One Day International cricket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Cricket -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Benefits on Cricket:</a:t>
            </a:r>
          </a:p>
          <a:p>
            <a:pPr>
              <a:defRPr sz="2200">
                <a:latin typeface="Arial"/>
              </a:defRPr>
            </a:pPr>
            <a:r>
              <a:t>- The Board of Control for Cricket in India (BCCI) is the principal national governing body of the sport of cricket in India</a:t>
            </a:r>
          </a:p>
          <a:p>
            <a:pPr>
              <a:defRPr sz="2200">
                <a:latin typeface="Arial"/>
              </a:defRPr>
            </a:pPr>
            <a:r>
              <a:t>- Its headquarters are situated at the Cricket Centre in Churchgate, Mumbai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4265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Cricket -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Challenges on Cricket:</a:t>
            </a:r>
          </a:p>
          <a:p>
            <a:pPr>
              <a:defRPr sz="2200">
                <a:latin typeface="Arial"/>
              </a:defRPr>
            </a:pPr>
            <a:r>
              <a:t>- The 2024–2026 ICC Cricket World Cup Challenge League is the second edition of the ICC Cricket World Cup Challenge League and a cricket tournament which forms part of the 2027 Cricket World Cup qualification process.</a:t>
            </a:r>
            <a:br/>
            <a:br/>
            <a:br/>
            <a:r>
              <a:t>== Teams and qualification ==</a:t>
            </a:r>
            <a:br/>
            <a:br/>
            <a:r>
              <a:t>The league features twelve teams: those finishing 2nd–4th in their respective league in the 2019–2022 ICC Cricket World Cup Challenge League, the top four finishers from 2024 ICC Cricket World Cup Challenge League Play-off and two teams from the 2023 Cricket World Cup Qualifier Play-off.</a:t>
            </a:r>
            <a:br/>
            <a:r>
              <a:t>That tournament saw Canada, winner of League A in the previous Challenge League being promoted to League 2 status, while Papua New Guinea was relegated.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