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Dog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Introduction on Dog:</a:t>
            </a:r>
          </a:p>
          <a:p>
            <a:pPr>
              <a:defRPr sz="2200">
                <a:latin typeface="Arial"/>
              </a:defRPr>
            </a:pPr>
            <a:r>
              <a:t>- The "Costco hot dog" is a 1⁄4-pound (110-gram) hot dog sold at the international warehouse club Costco's food courts</a:t>
            </a:r>
          </a:p>
          <a:p>
            <a:pPr>
              <a:defRPr sz="2200">
                <a:latin typeface="Arial"/>
              </a:defRPr>
            </a:pPr>
            <a:r>
              <a:t>- It is notable for its steady price and cult following as a combo deal with a soda at North American locations since its introduction in 1984.</a:t>
            </a:r>
            <a:br/>
            <a:br/>
            <a:br/>
            <a:r>
              <a:t>== History ==</a:t>
            </a:r>
            <a:br/>
            <a:br/>
            <a:r>
              <a:t>The Costco hot dog was introduced to food courts in 1984, one year after Costco's opening in 1983</a:t>
            </a:r>
          </a:p>
          <a:p>
            <a:pPr>
              <a:defRPr sz="2200">
                <a:latin typeface="Arial"/>
              </a:defRPr>
            </a:pPr>
            <a:r>
              <a:t>- The original hot dog was made by Hebrew National, and was sold at a hot dog cart outside a Costco location in San Diego</a:t>
            </a:r>
          </a:p>
          <a:p>
            <a:pPr>
              <a:defRPr sz="2200">
                <a:latin typeface="Arial"/>
              </a:defRPr>
            </a:pPr>
            <a:r>
              <a:t>- As of 2018, Costco sold a yearly average of 135 million hot dogs, more than every Major League Baseball stadium combined.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Dog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Key Features on Dog:</a:t>
            </a:r>
          </a:p>
          <a:p>
            <a:pPr>
              <a:defRPr sz="2200">
                <a:latin typeface="Arial"/>
              </a:defRPr>
            </a:pPr>
            <a:r>
              <a:t>- This list of dog breeds includes both extant and extinct dog breeds, varieties and types</a:t>
            </a:r>
          </a:p>
          <a:p>
            <a:pPr>
              <a:defRPr sz="2200">
                <a:latin typeface="Arial"/>
              </a:defRPr>
            </a:pPr>
            <a:r>
              <a:t>- A research article on dog genomics published in Science/AAAS defines modern dog breeds as "a recent invention defined by conformation to a physical ideal and purity of lineage".</a:t>
            </a:r>
            <a:br/>
            <a:r>
              <a:t>According to BigThink, over 40% of the world's dog breeds come from the United Kingdom, France and Germany</a:t>
            </a:r>
          </a:p>
          <a:p>
            <a:pPr>
              <a:defRPr sz="2200">
                <a:latin typeface="Arial"/>
              </a:defRPr>
            </a:pPr>
            <a:r>
              <a:t>- It states: "Great Britain and France are the ground zero of dog fancying, with 57 registered breeds each</a:t>
            </a:r>
          </a:p>
          <a:p>
            <a:pPr>
              <a:defRPr sz="2200">
                <a:latin typeface="Arial"/>
              </a:defRPr>
            </a:pPr>
            <a:r>
              <a:t>- Germany is not far behind, with 47 breeds.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- Dog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Benefits on Dog:</a:t>
            </a:r>
          </a:p>
          <a:p>
            <a:pPr>
              <a:defRPr sz="2200">
                <a:latin typeface="Arial"/>
              </a:defRPr>
            </a:pPr>
            <a:r>
              <a:t>- The dog (Canis familiaris or Canis lupus familiaris) is a domesticated descendant of the gray wolf</a:t>
            </a:r>
          </a:p>
          <a:p>
            <a:pPr>
              <a:defRPr sz="2200">
                <a:latin typeface="Arial"/>
              </a:defRPr>
            </a:pPr>
            <a:r>
              <a:t>- Also called the domestic dog, it was selectively bred from an extinct population of wolves during the Late Pleistocene by hunter-gatherers</a:t>
            </a:r>
          </a:p>
          <a:p>
            <a:pPr>
              <a:defRPr sz="2200">
                <a:latin typeface="Arial"/>
              </a:defRPr>
            </a:pPr>
            <a:r>
              <a:t>- The dog was the first species to be domesticated by humans, over 14,000 years ago and before the development of agriculture</a:t>
            </a:r>
          </a:p>
          <a:p>
            <a:pPr>
              <a:defRPr sz="2200">
                <a:latin typeface="Arial"/>
              </a:defRPr>
            </a:pPr>
            <a:r>
              <a:t>- Due to their long association with humans, dogs have gained the ability to thrive on a starch-rich diet that would be inadequate for other canids.</a:t>
            </a:r>
            <a:br/>
            <a:r>
              <a:t>Dogs have been bred for desired behaviors, sensory capabilities, and physical attributes.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- Dog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Challenges on Dog: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- Dog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Future Scope on Dog: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  <a:p>
            <a:pPr>
              <a:defRPr sz="2200">
                <a:latin typeface="Arial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