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PPT with Images and Theory Points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forest - Slide 1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68678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Points:</a:t>
            </a:r>
          </a:p>
          <a:p>
            <a:r>
              <a:t>- forest has multiple meanings. Try specifying a clearer topic.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forest - Slide 2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60844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Points:</a:t>
            </a:r>
          </a:p>
          <a:p>
            <a:r>
              <a:t>- forest has multiple meanings. Try specifying a clearer topic.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forest - Slide 3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04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Points:</a:t>
            </a:r>
          </a:p>
          <a:p>
            <a:r>
              <a:t>- forest has multiple meanings. Try specifying a clearer topic.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