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india gate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AI-Generated PPT with Images and Structured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india gate - Introduction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27733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Introduction on india gate:</a:t>
            </a:r>
          </a:p>
          <a:p>
            <a:pPr>
              <a:defRPr sz="2000">
                <a:latin typeface="Times New Roman"/>
              </a:defRPr>
            </a:pPr>
            <a:r>
              <a:t>- No information found for this topic on Wikipedia.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india gate - Characteristics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28524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Characteristics on india gate: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india gate - Evolution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Evolution on india gate: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india gate - Importance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1624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Importance on india gate: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india gate - Future Trends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62264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Future Trends on india gate: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