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pineapple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Comprehensive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pineapple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pineapple:</a:t>
            </a:r>
          </a:p>
          <a:p>
            <a:pPr>
              <a:defRPr sz="1800">
                <a:latin typeface="Times New Roman"/>
              </a:defRPr>
            </a:pPr>
            <a:r>
              <a:t>- The pineapple (Ananas comosus) is a tropical plant with an e</a:t>
            </a:r>
            <a:br/>
            <a:r>
              <a:t>dible fruit; it is the most economically significant plant i</a:t>
            </a:r>
            <a:br/>
            <a:r>
              <a:t>n the family Bromeliaceae.</a:t>
            </a:r>
            <a:br/>
            <a:r>
              <a:t>The pineapple is indigenous to So</a:t>
            </a:r>
            <a:br/>
            <a:r>
              <a:t>uth America, where it has been cultivated for many centuries</a:t>
            </a:r>
          </a:p>
          <a:p>
            <a:pPr>
              <a:defRPr sz="1800">
                <a:latin typeface="Times New Roman"/>
              </a:defRPr>
            </a:pPr>
            <a:r>
              <a:t>- The introduction of the pineapple plant to Europe in the 17t</a:t>
            </a:r>
            <a:br/>
            <a:r>
              <a:t>h century made it a significant cultural icon of luxury</a:t>
            </a:r>
          </a:p>
          <a:p>
            <a:pPr>
              <a:defRPr sz="1800">
                <a:latin typeface="Times New Roman"/>
              </a:defRPr>
            </a:pPr>
            <a:r>
              <a:t>- Since the 1820s, pineapple has been commercially grown in gr</a:t>
            </a:r>
            <a:br/>
            <a:r>
              <a:t>eenhouses and many tropical plantations.</a:t>
            </a:r>
            <a:br/>
            <a:r>
              <a:t>Pineapples grow as </a:t>
            </a:r>
            <a:br/>
            <a:r>
              <a:t>a small shrub; the individual flowers of the unpollinated pl</a:t>
            </a:r>
            <a:br/>
            <a:r>
              <a:t>ant fuse to form a multiple fruit.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pineapple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pineapple:</a:t>
            </a:r>
          </a:p>
          <a:p>
            <a:pPr>
              <a:defRPr sz="1800">
                <a:latin typeface="Times New Roman"/>
              </a:defRPr>
            </a:pPr>
            <a:r>
              <a:t>- The pineapple (Ananas comosus) is a tropical plant with an e</a:t>
            </a:r>
            <a:br/>
            <a:r>
              <a:t>dible fruit; it is the most economically significant plant i</a:t>
            </a:r>
            <a:br/>
            <a:r>
              <a:t>n the family Bromeliaceae.</a:t>
            </a:r>
            <a:br/>
            <a:r>
              <a:t>The pineapple is indigenous to So</a:t>
            </a:r>
            <a:br/>
            <a:r>
              <a:t>uth America, where it has been cultivated for many centuries</a:t>
            </a:r>
          </a:p>
          <a:p>
            <a:pPr>
              <a:defRPr sz="1800">
                <a:latin typeface="Times New Roman"/>
              </a:defRPr>
            </a:pPr>
            <a:r>
              <a:t>- The introduction of the pineapple plant to Europe in the 17t</a:t>
            </a:r>
            <a:br/>
            <a:r>
              <a:t>h century made it a significant cultural icon of luxury</a:t>
            </a:r>
          </a:p>
          <a:p>
            <a:pPr>
              <a:defRPr sz="1800">
                <a:latin typeface="Times New Roman"/>
              </a:defRPr>
            </a:pPr>
            <a:r>
              <a:t>- Since the 1820s, pineapple has been commercially grown in gr</a:t>
            </a:r>
            <a:br/>
            <a:r>
              <a:t>eenhouses and many tropical plantations.</a:t>
            </a:r>
            <a:br/>
            <a:r>
              <a:t>Pineapples grow as </a:t>
            </a:r>
            <a:br/>
            <a:r>
              <a:t>a small shrub; the individual flowers of the unpollinated pl</a:t>
            </a:r>
            <a:br/>
            <a:r>
              <a:t>ant fuse to form a multiple fruit.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pineapple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pineapple: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pineapple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67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pineapple:</a:t>
            </a:r>
          </a:p>
          <a:p>
            <a:pPr>
              <a:defRPr sz="1800">
                <a:latin typeface="Times New Roman"/>
              </a:defRPr>
            </a:pPr>
            <a:r>
              <a:t>- The pineapple (Ananas comosus) is a tropical plant with an e</a:t>
            </a:r>
            <a:br/>
            <a:r>
              <a:t>dible fruit; it is the most economically significant plant i</a:t>
            </a:r>
            <a:br/>
            <a:r>
              <a:t>n the family Bromeliaceae.</a:t>
            </a:r>
            <a:br/>
            <a:r>
              <a:t>The pineapple is indigenous to So</a:t>
            </a:r>
            <a:br/>
            <a:r>
              <a:t>uth America, where it has been cultivated for many centuries</a:t>
            </a:r>
          </a:p>
          <a:p>
            <a:pPr>
              <a:defRPr sz="1800">
                <a:latin typeface="Times New Roman"/>
              </a:defRPr>
            </a:pPr>
            <a:r>
              <a:t>- The introduction of the pineapple plant to Europe in the 17t</a:t>
            </a:r>
            <a:br/>
            <a:r>
              <a:t>h century made it a significant cultural icon of luxury</a:t>
            </a:r>
          </a:p>
          <a:p>
            <a:pPr>
              <a:defRPr sz="1800">
                <a:latin typeface="Times New Roman"/>
              </a:defRPr>
            </a:pPr>
            <a:r>
              <a:t>- Since the 1820s, pineapple has been commercially grown in gr</a:t>
            </a:r>
            <a:br/>
            <a:r>
              <a:t>eenhouses and many tropical plantations.</a:t>
            </a:r>
            <a:br/>
            <a:r>
              <a:t>Pineapples grow as </a:t>
            </a:r>
            <a:br/>
            <a:r>
              <a:t>a small shrub; the individual flowers of the unpollinated pl</a:t>
            </a:r>
            <a:br/>
            <a:r>
              <a:t>ant fuse to form a multiple fruit.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pineapple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67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pineapple:</a:t>
            </a:r>
          </a:p>
          <a:p>
            <a:pPr>
              <a:defRPr sz="1800">
                <a:latin typeface="Times New Roman"/>
              </a:defRPr>
            </a:pPr>
            <a:r>
              <a:t>- The pineapple (Ananas comosus) is a tropical plant with an e</a:t>
            </a:r>
            <a:br/>
            <a:r>
              <a:t>dible fruit; it is the most economically significant plant i</a:t>
            </a:r>
            <a:br/>
            <a:r>
              <a:t>n the family Bromeliaceae.</a:t>
            </a:r>
            <a:br/>
            <a:r>
              <a:t>The pineapple is indigenous to So</a:t>
            </a:r>
            <a:br/>
            <a:r>
              <a:t>uth America, where it has been cultivated for many centuries</a:t>
            </a:r>
          </a:p>
          <a:p>
            <a:pPr>
              <a:defRPr sz="1800">
                <a:latin typeface="Times New Roman"/>
              </a:defRPr>
            </a:pPr>
            <a:r>
              <a:t>- The introduction of the pineapple plant to Europe in the 17t</a:t>
            </a:r>
            <a:br/>
            <a:r>
              <a:t>h century made it a significant cultural icon of luxury</a:t>
            </a:r>
          </a:p>
          <a:p>
            <a:pPr>
              <a:defRPr sz="1800">
                <a:latin typeface="Times New Roman"/>
              </a:defRPr>
            </a:pPr>
            <a:r>
              <a:t>- Since the 1820s, pineapple has been commercially grown in gr</a:t>
            </a:r>
            <a:br/>
            <a:r>
              <a:t>eenhouses and many tropical plantations.</a:t>
            </a:r>
            <a:br/>
            <a:r>
              <a:t>Pineapples grow as </a:t>
            </a:r>
            <a:br/>
            <a:r>
              <a:t>a small shrub; the individual flowers of the unpollinated pl</a:t>
            </a:r>
            <a:br/>
            <a:r>
              <a:t>ant fuse to form a multiple fruit.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