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rainday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PPT with Comprehensive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rainday - 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Introduction on rainday:</a:t>
            </a:r>
          </a:p>
          <a:p>
            <a:pPr>
              <a:defRPr sz="1800">
                <a:latin typeface="Times New Roman"/>
              </a:defRPr>
            </a:pPr>
            <a:r>
              <a:t>- Leicester (  LES-tər) is a city, unitary authority area, and</a:t>
            </a:r>
            <a:br/>
            <a:r>
              <a:t> the county town of Leicestershire in the East Midlands of E</a:t>
            </a:r>
            <a:br/>
            <a:r>
              <a:t>ngland</a:t>
            </a:r>
          </a:p>
          <a:p>
            <a:pPr>
              <a:defRPr sz="1800">
                <a:latin typeface="Times New Roman"/>
              </a:defRPr>
            </a:pPr>
            <a:r>
              <a:t>- It is the largest city in the East Midlands with a populatio</a:t>
            </a:r>
            <a:br/>
            <a:r>
              <a:t>n of 373,399 in 2022</a:t>
            </a:r>
          </a:p>
          <a:p>
            <a:pPr>
              <a:defRPr sz="1800">
                <a:latin typeface="Times New Roman"/>
              </a:defRPr>
            </a:pPr>
            <a:r>
              <a:t>- The greater Leicester urban area had a population of 559,017</a:t>
            </a:r>
            <a:br/>
            <a:r>
              <a:t> in 2021, making it the 11th most populous in England, and t</a:t>
            </a:r>
            <a:br/>
            <a:r>
              <a:t>he 13th most populous in the United Kingdom</a:t>
            </a:r>
          </a:p>
          <a:p>
            <a:pPr>
              <a:defRPr sz="1800">
                <a:latin typeface="Times New Roman"/>
              </a:defRPr>
            </a:pPr>
            <a:r>
              <a:t>- A 2023 report ranked Leicester 16th out of the 50 largest UK</a:t>
            </a:r>
            <a:br/>
            <a:r>
              <a:t> cities on a range of economic measures, and the first of se</a:t>
            </a:r>
            <a:br/>
            <a:r>
              <a:t>ven East Midlands cities.</a:t>
            </a:r>
            <a:br/>
            <a:r>
              <a:t>The city lies on the River Soar an</a:t>
            </a:r>
            <a:br/>
            <a:r>
              <a:t>d is approximately 90 miles (140 km) north-northwest of Lond</a:t>
            </a:r>
            <a:br/>
            <a:r>
              <a:t>on, 33 miles (53 km) east-northeast of Birmingham and 21 mil</a:t>
            </a:r>
            <a:br/>
            <a:r>
              <a:t>es (34 km) northeast of Coventry.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rainday - Characteristics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Characteristics on rainday:</a:t>
            </a:r>
          </a:p>
          <a:p>
            <a:pPr>
              <a:defRPr sz="1800">
                <a:latin typeface="Times New Roman"/>
              </a:defRPr>
            </a:pPr>
            <a:r>
              <a:t>- Leicester (  LES-tər) is a city, unitary authority area, and</a:t>
            </a:r>
            <a:br/>
            <a:r>
              <a:t> the county town of Leicestershire in the East Midlands of E</a:t>
            </a:r>
            <a:br/>
            <a:r>
              <a:t>ngland</a:t>
            </a:r>
          </a:p>
          <a:p>
            <a:pPr>
              <a:defRPr sz="1800">
                <a:latin typeface="Times New Roman"/>
              </a:defRPr>
            </a:pPr>
            <a:r>
              <a:t>- It is the largest city in the East Midlands with a populatio</a:t>
            </a:r>
            <a:br/>
            <a:r>
              <a:t>n of 373,399 in 2022</a:t>
            </a:r>
          </a:p>
          <a:p>
            <a:pPr>
              <a:defRPr sz="1800">
                <a:latin typeface="Times New Roman"/>
              </a:defRPr>
            </a:pPr>
            <a:r>
              <a:t>- The greater Leicester urban area had a population of 559,017</a:t>
            </a:r>
            <a:br/>
            <a:r>
              <a:t> in 2021, making it the 11th most populous in England, and t</a:t>
            </a:r>
            <a:br/>
            <a:r>
              <a:t>he 13th most populous in the United Kingdom</a:t>
            </a:r>
          </a:p>
          <a:p>
            <a:pPr>
              <a:defRPr sz="1800">
                <a:latin typeface="Times New Roman"/>
              </a:defRPr>
            </a:pPr>
            <a:r>
              <a:t>- A 2023 report ranked Leicester 16th out of the 50 largest UK</a:t>
            </a:r>
            <a:br/>
            <a:r>
              <a:t> cities on a range of economic measures, and the first of se</a:t>
            </a:r>
            <a:br/>
            <a:r>
              <a:t>ven East Midlands cities.</a:t>
            </a:r>
            <a:br/>
            <a:r>
              <a:t>The city lies on the River Soar an</a:t>
            </a:r>
            <a:br/>
            <a:r>
              <a:t>d is approximately 90 miles (140 km) north-northwest of Lond</a:t>
            </a:r>
            <a:br/>
            <a:r>
              <a:t>on, 33 miles (53 km) east-northeast of Birmingham and 21 mil</a:t>
            </a:r>
            <a:br/>
            <a:r>
              <a:t>es (34 km) northeast of Coventry.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rainday - Evolution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Evolution on rainday:</a:t>
            </a:r>
          </a:p>
          <a:p>
            <a:pPr>
              <a:defRPr sz="1800">
                <a:latin typeface="Times New Roman"/>
              </a:defRPr>
            </a:pPr>
            <a:r>
              <a:t>- Leicester has a long history extending into ancient times</a:t>
            </a:r>
          </a:p>
          <a:p>
            <a:pPr>
              <a:defRPr sz="1800">
                <a:latin typeface="Times New Roman"/>
              </a:defRPr>
            </a:pPr>
            <a:r>
              <a:t>- The site of an Iron Age oppidum, it developed into the Roman</a:t>
            </a:r>
            <a:br/>
            <a:r>
              <a:t> town of Ratae Corieltauvorum following the conquest</a:t>
            </a:r>
          </a:p>
          <a:p>
            <a:pPr>
              <a:defRPr sz="1800">
                <a:latin typeface="Times New Roman"/>
              </a:defRPr>
            </a:pPr>
            <a:r>
              <a:t>- The ruins of Ratae were later settled by the Anglo-Saxons, a</a:t>
            </a:r>
            <a:br/>
            <a:r>
              <a:t>nd then captured by the Vikings who made it one of the Five </a:t>
            </a:r>
            <a:br/>
            <a:r>
              <a:t>Boroughs of the Danelaw</a:t>
            </a:r>
          </a:p>
          <a:p>
            <a:pPr>
              <a:defRPr sz="1800">
                <a:latin typeface="Times New Roman"/>
              </a:defRPr>
            </a:pPr>
            <a:r>
              <a:t>- Leicester became an important town during the Middle Ages, a</a:t>
            </a:r>
            <a:br/>
            <a:r>
              <a:t>nd then an important industrial and commercial centre in the</a:t>
            </a:r>
            <a:br/>
            <a:r>
              <a:t> Victorian age, eventually gaining city status in 1919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rainday - Importance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on rainday:</a:t>
            </a:r>
          </a:p>
          <a:p>
            <a:pPr>
              <a:defRPr sz="1800">
                <a:latin typeface="Times New Roman"/>
              </a:defRPr>
            </a:pPr>
            <a:r>
              <a:t>- World War I and the subsequent epidemics had further impacts</a:t>
            </a:r>
          </a:p>
          <a:p>
            <a:pPr>
              <a:defRPr sz="1800">
                <a:latin typeface="Times New Roman"/>
              </a:defRPr>
            </a:pPr>
            <a:r>
              <a:t>- Nonetheless, Leicester was finally recognised as a legal cit</a:t>
            </a:r>
            <a:br/>
            <a:r>
              <a:t>y once more in 1919 in recognition of its contribution to th</a:t>
            </a:r>
            <a:br/>
            <a:r>
              <a:t>e British war effort</a:t>
            </a:r>
          </a:p>
          <a:p>
            <a:pPr>
              <a:defRPr sz="1800">
                <a:latin typeface="Times New Roman"/>
              </a:defRPr>
            </a:pPr>
            <a:r>
              <a:t>- Recruitment to the armed forces was lower in Leicester than </a:t>
            </a:r>
            <a:br/>
            <a:r>
              <a:t>in other English cities, partly because of the low level of </a:t>
            </a:r>
            <a:br/>
            <a:r>
              <a:t>unemployment and the need for many of its industries, such a</a:t>
            </a:r>
            <a:br/>
            <a:r>
              <a:t>s clothing and footwear manufacturing, to supply the army</a:t>
            </a:r>
          </a:p>
          <a:p>
            <a:pPr>
              <a:defRPr sz="1800">
                <a:latin typeface="Times New Roman"/>
              </a:defRPr>
            </a:pPr>
            <a:r>
              <a:t>- As the war progressed, many of Leicester's factories were gi</a:t>
            </a:r>
            <a:br/>
            <a:r>
              <a:t>ven over to arms production; Leicester produced the first ba</a:t>
            </a:r>
            <a:br/>
            <a:r>
              <a:t>tch of Howitzer shells by a British company which was not ma</a:t>
            </a:r>
            <a:br/>
            <a:r>
              <a:t>king ammunition before the war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rainday - Future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Future Trends on rainday:</a:t>
            </a:r>
          </a:p>
          <a:p>
            <a:pPr>
              <a:defRPr sz="1800">
                <a:latin typeface="Times New Roman"/>
              </a:defRPr>
            </a:pPr>
            <a:r>
              <a:t>- Certain European languages such as Polish will undoubtedly f</a:t>
            </a:r>
            <a:br/>
            <a:r>
              <a:t>eature in current statistics, although their prevalence may </a:t>
            </a:r>
            <a:br/>
            <a:r>
              <a:t>reduce subsequently as future generations rapidly assimilate</a:t>
            </a:r>
            <a:br/>
            <a:r>
              <a:t> or return to places of origin, given cultural and geographi</a:t>
            </a:r>
            <a:br/>
            <a:r>
              <a:t>c proximity and changes in the geo-political environment.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