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school:</a:t>
            </a:r>
          </a:p>
          <a:p>
            <a:pPr>
              <a:defRPr sz="1800">
                <a:latin typeface="Times New Roman"/>
              </a:defRPr>
            </a:pPr>
            <a:r>
              <a:t>- A school is the educational institution (and, in the case of</a:t>
            </a:r>
            <a:br/>
            <a:r>
              <a:t> in-person learning, the building) designed to provide learn</a:t>
            </a:r>
            <a:br/>
            <a:r>
              <a:t>ing environments for the teaching of students, usually under</a:t>
            </a:r>
            <a:br/>
            <a:r>
              <a:t> the direction of teachers</a:t>
            </a:r>
          </a:p>
          <a:p>
            <a:pPr>
              <a:defRPr sz="1800">
                <a:latin typeface="Times New Roman"/>
              </a:defRPr>
            </a:pPr>
            <a:r>
              <a:t>- Most countries have systems of formal education, which is so</a:t>
            </a:r>
            <a:br/>
            <a:r>
              <a:t>metimes compulsory</a:t>
            </a:r>
          </a:p>
          <a:p>
            <a:pPr>
              <a:defRPr sz="1800">
                <a:latin typeface="Times New Roman"/>
              </a:defRPr>
            </a:pPr>
            <a:r>
              <a:t>- In these systems, students progress through a series of scho</a:t>
            </a:r>
            <a:br/>
            <a:r>
              <a:t>ols that can be built and operated by both government and pr</a:t>
            </a:r>
            <a:br/>
            <a:r>
              <a:t>ivate organization</a:t>
            </a:r>
          </a:p>
          <a:p>
            <a:pPr>
              <a:defRPr sz="1800">
                <a:latin typeface="Times New Roman"/>
              </a:defRPr>
            </a:pPr>
            <a:r>
              <a:t>- The names for these schools vary by country (discussed in th</a:t>
            </a:r>
            <a:br/>
            <a:r>
              <a:t>e Regional terms section below) but generally include primar</a:t>
            </a:r>
            <a:br/>
            <a:r>
              <a:t>y school for young children and secondary school for teenage</a:t>
            </a:r>
            <a:br/>
            <a:r>
              <a:t>rs who have completed primary education</a:t>
            </a:r>
          </a:p>
          <a:p>
            <a:pPr>
              <a:defRPr sz="1800">
                <a:latin typeface="Times New Roman"/>
              </a:defRPr>
            </a:pPr>
            <a:r>
              <a:t>- An institution where higher education is taught is commonly </a:t>
            </a:r>
            <a:br/>
            <a:r>
              <a:t>called a university college or university.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school:</a:t>
            </a:r>
          </a:p>
          <a:p>
            <a:pPr>
              <a:defRPr sz="1800">
                <a:latin typeface="Times New Roman"/>
              </a:defRPr>
            </a:pPr>
            <a:r>
              <a:t>- A school is the educational institution (and, in the case of</a:t>
            </a:r>
            <a:br/>
            <a:r>
              <a:t> in-person learning, the building) designed to provide learn</a:t>
            </a:r>
            <a:br/>
            <a:r>
              <a:t>ing environments for the teaching of students, usually under</a:t>
            </a:r>
            <a:br/>
            <a:r>
              <a:t> the direction of teachers</a:t>
            </a:r>
          </a:p>
          <a:p>
            <a:pPr>
              <a:defRPr sz="1800">
                <a:latin typeface="Times New Roman"/>
              </a:defRPr>
            </a:pPr>
            <a:r>
              <a:t>- Most countries have systems of formal education, which is so</a:t>
            </a:r>
            <a:br/>
            <a:r>
              <a:t>metimes compulsory</a:t>
            </a:r>
          </a:p>
          <a:p>
            <a:pPr>
              <a:defRPr sz="1800">
                <a:latin typeface="Times New Roman"/>
              </a:defRPr>
            </a:pPr>
            <a:r>
              <a:t>- In these systems, students progress through a series of scho</a:t>
            </a:r>
            <a:br/>
            <a:r>
              <a:t>ols that can be built and operated by both government and pr</a:t>
            </a:r>
            <a:br/>
            <a:r>
              <a:t>ivate organization</a:t>
            </a:r>
          </a:p>
          <a:p>
            <a:pPr>
              <a:defRPr sz="1800">
                <a:latin typeface="Times New Roman"/>
              </a:defRPr>
            </a:pPr>
            <a:r>
              <a:t>- The names for these schools vary by country (discussed in th</a:t>
            </a:r>
            <a:br/>
            <a:r>
              <a:t>e Regional terms section below) but generally include primar</a:t>
            </a:r>
            <a:br/>
            <a:r>
              <a:t>y school for young children and secondary school for teenage</a:t>
            </a:r>
            <a:br/>
            <a:r>
              <a:t>rs who have completed primary education</a:t>
            </a:r>
          </a:p>
          <a:p>
            <a:pPr>
              <a:defRPr sz="1800">
                <a:latin typeface="Times New Roman"/>
              </a:defRPr>
            </a:pPr>
            <a:r>
              <a:t>- An institution where higher education is taught is commonly </a:t>
            </a:r>
            <a:br/>
            <a:r>
              <a:t>called a university college or university.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school:</a:t>
            </a:r>
          </a:p>
          <a:p>
            <a:pPr>
              <a:defRPr sz="1800">
                <a:latin typeface="Times New Roman"/>
              </a:defRPr>
            </a:pPr>
            <a:r>
              <a:t>- == History and development ==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548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school:</a:t>
            </a:r>
          </a:p>
          <a:p>
            <a:pPr>
              <a:defRPr sz="1800">
                <a:latin typeface="Times New Roman"/>
              </a:defRPr>
            </a:pPr>
            <a:r>
              <a:t>- A school is the educational institution (and, in the case of</a:t>
            </a:r>
            <a:br/>
            <a:r>
              <a:t> in-person learning, the building) designed to provide learn</a:t>
            </a:r>
            <a:br/>
            <a:r>
              <a:t>ing environments for the teaching of students, usually under</a:t>
            </a:r>
            <a:br/>
            <a:r>
              <a:t> the direction of teachers</a:t>
            </a:r>
          </a:p>
          <a:p>
            <a:pPr>
              <a:defRPr sz="1800">
                <a:latin typeface="Times New Roman"/>
              </a:defRPr>
            </a:pPr>
            <a:r>
              <a:t>- Most countries have systems of formal education, which is so</a:t>
            </a:r>
            <a:br/>
            <a:r>
              <a:t>metimes compulsory</a:t>
            </a:r>
          </a:p>
          <a:p>
            <a:pPr>
              <a:defRPr sz="1800">
                <a:latin typeface="Times New Roman"/>
              </a:defRPr>
            </a:pPr>
            <a:r>
              <a:t>- In these systems, students progress through a series of scho</a:t>
            </a:r>
            <a:br/>
            <a:r>
              <a:t>ols that can be built and operated by both government and pr</a:t>
            </a:r>
            <a:br/>
            <a:r>
              <a:t>ivate organization</a:t>
            </a:r>
          </a:p>
          <a:p>
            <a:pPr>
              <a:defRPr sz="1800">
                <a:latin typeface="Times New Roman"/>
              </a:defRPr>
            </a:pPr>
            <a:r>
              <a:t>- The names for these schools vary by country (discussed in th</a:t>
            </a:r>
            <a:br/>
            <a:r>
              <a:t>e Regional terms section below) but generally include primar</a:t>
            </a:r>
            <a:br/>
            <a:r>
              <a:t>y school for young children and secondary school for teenage</a:t>
            </a:r>
            <a:br/>
            <a:r>
              <a:t>rs who have completed primary education</a:t>
            </a:r>
          </a:p>
          <a:p>
            <a:pPr>
              <a:defRPr sz="1800">
                <a:latin typeface="Times New Roman"/>
              </a:defRPr>
            </a:pPr>
            <a:r>
              <a:t>- An institution where higher education is taught is commonly </a:t>
            </a:r>
            <a:br/>
            <a:r>
              <a:t>called a university college or university.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568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school:</a:t>
            </a:r>
          </a:p>
          <a:p>
            <a:pPr>
              <a:defRPr sz="1800">
                <a:latin typeface="Times New Roman"/>
              </a:defRPr>
            </a:pPr>
            <a:r>
              <a:t>- Critics of school often accuse the school system of failing </a:t>
            </a:r>
            <a:br/>
            <a:r>
              <a:t>to adequately prepare students for their future lives, of en</a:t>
            </a:r>
            <a:br/>
            <a:r>
              <a:t>couraging certain temperaments while inhibiting others, of p</a:t>
            </a:r>
            <a:br/>
            <a:r>
              <a:t>rescribing students exactly what to do, how, when, where and</a:t>
            </a:r>
            <a:br/>
            <a:r>
              <a:t> with whom, which would suppress creativity, and of using ex</a:t>
            </a:r>
            <a:br/>
            <a:r>
              <a:t>trinsic measures such as grades and homework, which would in</a:t>
            </a:r>
            <a:br/>
            <a:r>
              <a:t>hibit children's natural curiosity and desire to learn.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