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social media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AI-Generated PPT with Comprehensive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media - Introduction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68678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Introduction on social media:</a:t>
            </a:r>
          </a:p>
          <a:p>
            <a:pPr>
              <a:defRPr sz="1800">
                <a:latin typeface="Times New Roman"/>
              </a:defRPr>
            </a:pPr>
            <a:r>
              <a:t>- Social media are interactive technologies that facilitate th</a:t>
            </a:r>
            <a:br/>
            <a:r>
              <a:t>e creation, sharing and aggregation of content (such as idea</a:t>
            </a:r>
            <a:br/>
            <a:r>
              <a:t>s, interests, and other forms of expression) amongst virtual</a:t>
            </a:r>
            <a:br/>
            <a:r>
              <a:t> communities and networks</a:t>
            </a:r>
          </a:p>
          <a:p>
            <a:pPr>
              <a:defRPr sz="1800">
                <a:latin typeface="Times New Roman"/>
              </a:defRPr>
            </a:pPr>
            <a:r>
              <a:t>- Common features include:</a:t>
            </a:r>
            <a:br/>
            <a:br/>
            <a:r>
              <a:t>Online platforms that enable users</a:t>
            </a:r>
            <a:br/>
            <a:r>
              <a:t> to create and share content and participate in social netwo</a:t>
            </a:r>
            <a:br/>
            <a:r>
              <a:t>rking.</a:t>
            </a:r>
            <a:br/>
            <a:r>
              <a:t>User-generated content—such as text posts or comments</a:t>
            </a:r>
            <a:br/>
            <a:r>
              <a:t>, digital photos or videos, and data generated through onlin</a:t>
            </a:r>
            <a:br/>
            <a:r>
              <a:t>e interactions.</a:t>
            </a:r>
            <a:br/>
            <a:r>
              <a:t>Service-specific profiles that are designed </a:t>
            </a:r>
            <a:br/>
            <a:r>
              <a:t>and maintained by the social media organization.</a:t>
            </a:r>
            <a:br/>
            <a:r>
              <a:t>Social medi</a:t>
            </a:r>
            <a:br/>
            <a:r>
              <a:t>a helps the development of online social networks by connect</a:t>
            </a:r>
            <a:br/>
            <a:r>
              <a:t>ing a user's profile with those of other individuals or grou</a:t>
            </a:r>
            <a:br/>
            <a:r>
              <a:t>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media - Characteristics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Characteristics on social media:</a:t>
            </a:r>
          </a:p>
          <a:p>
            <a:pPr>
              <a:defRPr sz="1800">
                <a:latin typeface="Times New Roman"/>
              </a:defRPr>
            </a:pPr>
            <a:r>
              <a:t>- Social media are interactive technologies that facilitate th</a:t>
            </a:r>
            <a:br/>
            <a:r>
              <a:t>e creation, sharing and aggregation of content (such as idea</a:t>
            </a:r>
            <a:br/>
            <a:r>
              <a:t>s, interests, and other forms of expression) amongst virtual</a:t>
            </a:r>
            <a:br/>
            <a:r>
              <a:t> communities and networks</a:t>
            </a:r>
          </a:p>
          <a:p>
            <a:pPr>
              <a:defRPr sz="1800">
                <a:latin typeface="Times New Roman"/>
              </a:defRPr>
            </a:pPr>
            <a:r>
              <a:t>- Common features include:</a:t>
            </a:r>
            <a:br/>
            <a:br/>
            <a:r>
              <a:t>Online platforms that enable users</a:t>
            </a:r>
            <a:br/>
            <a:r>
              <a:t> to create and share content and participate in social netwo</a:t>
            </a:r>
            <a:br/>
            <a:r>
              <a:t>rking.</a:t>
            </a:r>
            <a:br/>
            <a:r>
              <a:t>User-generated content—such as text posts or comments</a:t>
            </a:r>
            <a:br/>
            <a:r>
              <a:t>, digital photos or videos, and data generated through onlin</a:t>
            </a:r>
            <a:br/>
            <a:r>
              <a:t>e interactions.</a:t>
            </a:r>
            <a:br/>
            <a:r>
              <a:t>Service-specific profiles that are designed </a:t>
            </a:r>
            <a:br/>
            <a:r>
              <a:t>and maintained by the social media organization.</a:t>
            </a:r>
            <a:br/>
            <a:r>
              <a:t>Social medi</a:t>
            </a:r>
            <a:br/>
            <a:r>
              <a:t>a helps the development of online social networks by connect</a:t>
            </a:r>
            <a:br/>
            <a:r>
              <a:t>ing a user's profile with those of other individuals or grou</a:t>
            </a:r>
            <a:br/>
            <a:r>
              <a:t>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media - Evolution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3199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Evolution on social media: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media - Importance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Importance on social media:</a:t>
            </a:r>
          </a:p>
          <a:p>
            <a:pPr>
              <a:defRPr sz="1800">
                <a:latin typeface="Times New Roman"/>
              </a:defRPr>
            </a:pPr>
            <a:r>
              <a:t>- Social media has been criticized for a range of negative imp</a:t>
            </a:r>
            <a:br/>
            <a:r>
              <a:t>acts on children and teenagers, including exposure to inappr</a:t>
            </a:r>
            <a:br/>
            <a:r>
              <a:t>opriate content, exploitation by adults, sleep problems, att</a:t>
            </a:r>
            <a:br/>
            <a:r>
              <a:t>ention problems, feelings of exclusion, and various mental h</a:t>
            </a:r>
            <a:br/>
            <a:r>
              <a:t>ealth maladies</a:t>
            </a:r>
          </a:p>
          <a:p>
            <a:pPr>
              <a:defRPr sz="1800">
                <a:latin typeface="Times New Roman"/>
              </a:defRPr>
            </a:pPr>
            <a:r>
              <a:t>- Social media has also received criticism as worsening politi</a:t>
            </a:r>
            <a:br/>
            <a:r>
              <a:t>cal polarization and undermining democracy</a:t>
            </a:r>
          </a:p>
          <a:p>
            <a:pPr>
              <a:defRPr sz="1800">
                <a:latin typeface="Times New Roman"/>
              </a:defRPr>
            </a:pPr>
            <a:r>
              <a:t>- Major news outlets often have strong controls in place to av</a:t>
            </a:r>
            <a:br/>
            <a:r>
              <a:t>oid and fix false claims, but social media's unique qualitie</a:t>
            </a:r>
            <a:br/>
            <a:r>
              <a:t>s bring viral content with little to no oversight</a:t>
            </a:r>
          </a:p>
          <a:p>
            <a:pPr>
              <a:defRPr sz="1800">
                <a:latin typeface="Times New Roman"/>
              </a:defRPr>
            </a:pPr>
            <a:r>
              <a:t>- "Algorithms that track user engagement to prioritize what is</a:t>
            </a:r>
            <a:br/>
            <a:r>
              <a:t> shown tend to favor content that spurs negative emotions li</a:t>
            </a:r>
            <a:br/>
            <a:r>
              <a:t>ke anger and outrage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media - Future Trends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Future Trends on social media:</a:t>
            </a:r>
          </a:p>
          <a:p>
            <a:pPr>
              <a:defRPr sz="1800">
                <a:latin typeface="Times New Roman"/>
              </a:defRPr>
            </a:pPr>
            <a:r>
              <a:t>- The hashtag was created to simplify searching for informatio</a:t>
            </a:r>
            <a:br/>
            <a:r>
              <a:t>n and to allow users to highlight topics of interest in the </a:t>
            </a:r>
            <a:br/>
            <a:r>
              <a:t>hope of attracting the attention of others</a:t>
            </a:r>
          </a:p>
          <a:p>
            <a:pPr>
              <a:defRPr sz="1800">
                <a:latin typeface="Times New Roman"/>
              </a:defRPr>
            </a:pPr>
            <a:r>
              <a:t>- Hashtags can be used to advocate for a movement, mark conten</a:t>
            </a:r>
            <a:br/>
            <a:r>
              <a:t>t for future use, and allow other users to contribute to a d</a:t>
            </a:r>
            <a:br/>
            <a:r>
              <a:t>iscussion.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