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Comprehensive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2458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train: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"track" may refer to: </a:t>
            </a:r>
            <a:br/>
            <a:r>
              <a:t>Ancien</a:t>
            </a:r>
            <a:br/>
            <a:r>
              <a:t>t trackway</a:t>
            </a:r>
            <a:br/>
            <a:r>
              <a:t>Animal track</a:t>
            </a:r>
            <a:br/>
            <a:r>
              <a:t>Desire path</a:t>
            </a:r>
            <a:br/>
            <a:r>
              <a:t>Forest track</a:t>
            </a:r>
            <a:br/>
            <a:r>
              <a:t>Fossil trac</a:t>
            </a:r>
            <a:br/>
            <a:r>
              <a:t>kway</a:t>
            </a:r>
            <a:br/>
            <a:r>
              <a:t>Trackway</a:t>
            </a:r>
            <a:br/>
            <a:r>
              <a:t>Trail</a:t>
            </a:r>
            <a:br/>
            <a:r>
              <a:t>Vineyard track</a:t>
            </a:r>
            <a:br/>
            <a:r>
              <a:t>Tracks (1976 film)</a:t>
            </a:r>
            <a:br/>
            <a:r>
              <a:t>Tracks</a:t>
            </a:r>
            <a:br/>
            <a:r>
              <a:t> (2003 film)</a:t>
            </a:r>
            <a:br/>
            <a:r>
              <a:t>Tracks (2013 film)</a:t>
            </a:r>
            <a:br/>
            <a:r>
              <a:t>The Track (film)</a:t>
            </a:r>
            <a:br/>
            <a:r>
              <a:t>Tracks (nov</a:t>
            </a:r>
            <a:br/>
            <a:r>
              <a:t>el)</a:t>
            </a:r>
            <a:br/>
            <a:r>
              <a:t>Robyn Davidson</a:t>
            </a:r>
            <a:br/>
            <a:r>
              <a:t>J. Gabriel Gates</a:t>
            </a:r>
            <a:br/>
            <a:r>
              <a:t>Track Records</a:t>
            </a:r>
            <a:br/>
            <a:r>
              <a:t>Soundtrack</a:t>
            </a:r>
            <a:br/>
            <a:br/>
            <a:r>
              <a:t>Tracks (Oscar Peterson album)</a:t>
            </a:r>
            <a:br/>
            <a:r>
              <a:t>Tracks (Liverpool Express alb</a:t>
            </a:r>
            <a:br/>
            <a:r>
              <a:t>um)</a:t>
            </a:r>
            <a:br/>
            <a:r>
              <a:t>Tracks (Bruce Springsteen album)</a:t>
            </a:r>
            <a:br/>
            <a:r>
              <a:t>Tracks (Collin Raye alb</a:t>
            </a:r>
            <a:br/>
            <a:r>
              <a:t>um)</a:t>
            </a:r>
            <a:br/>
            <a:r>
              <a:t>Stinkfist</a:t>
            </a:r>
            <a:br/>
            <a:r>
              <a:t>The Pleasure Principle</a:t>
            </a:r>
            <a:br/>
            <a:r>
              <a:t>Wild Animals</a:t>
            </a:r>
            <a:br/>
            <a:r>
              <a:t>Backbone</a:t>
            </a:r>
            <a:br/>
            <a:r>
              <a:t>A</a:t>
            </a:r>
            <a:br/>
            <a:r>
              <a:t>udio signal</a:t>
            </a:r>
            <a:br/>
            <a:r>
              <a:t>Music track</a:t>
            </a:r>
            <a:br/>
            <a:r>
              <a:t>"Tracks" (Law &amp; Order: UK)</a:t>
            </a:r>
            <a:br/>
            <a:r>
              <a:t>Zoboomafo</a:t>
            </a:r>
            <a:br/>
            <a:r>
              <a:t>o</a:t>
            </a:r>
            <a:br/>
            <a:r>
              <a:t>T.R.A.C.K.S.</a:t>
            </a:r>
            <a:br/>
            <a:r>
              <a:t>Tracks (magazine)</a:t>
            </a:r>
            <a:br/>
            <a:r>
              <a:t>Tracks (podcast)</a:t>
            </a:r>
            <a:br/>
            <a:r>
              <a:t>Tracks – T</a:t>
            </a:r>
            <a:br/>
            <a:r>
              <a:t>he Train Set Game</a:t>
            </a:r>
            <a:br/>
            <a:r>
              <a:t>Tracks (Transformers)</a:t>
            </a:r>
            <a:br/>
            <a:r>
              <a:t>Track (optical disc)</a:t>
            </a:r>
            <a:br/>
            <a:br/>
            <a:r>
              <a:t>Track (disk drive)</a:t>
            </a:r>
            <a:br/>
            <a:r>
              <a:t>magnetic stripe card</a:t>
            </a:r>
            <a:br/>
            <a:r>
              <a:t>running track</a:t>
            </a:r>
            <a:br/>
            <a:r>
              <a:t>Cinde</a:t>
            </a:r>
            <a:br/>
            <a:r>
              <a:t>r track</a:t>
            </a:r>
            <a:br/>
            <a:r>
              <a:t>winter sports</a:t>
            </a:r>
            <a:br/>
            <a:r>
              <a:t>List of bobsleigh, luge, and skeleton </a:t>
            </a:r>
            <a:br/>
            <a:r>
              <a:t>tracks</a:t>
            </a:r>
            <a:br/>
            <a:r>
              <a:t>Long track speed skating</a:t>
            </a:r>
            <a:br/>
            <a:r>
              <a:t>Race track</a:t>
            </a:r>
            <a:br/>
            <a:r>
              <a:t>Tartan track</a:t>
            </a:r>
            <a:br/>
            <a:r>
              <a:t>The </a:t>
            </a:r>
            <a:br/>
            <a:r>
              <a:t>Track</a:t>
            </a:r>
            <a:br/>
            <a:r>
              <a:t>Track and field</a:t>
            </a:r>
            <a:br/>
            <a:r>
              <a:t>Track cycling</a:t>
            </a:r>
            <a:br/>
            <a:r>
              <a:t>Velodrome</a:t>
            </a:r>
            <a:br/>
            <a:r>
              <a:t>Railway track</a:t>
            </a:r>
            <a:br/>
            <a:br/>
            <a:r>
              <a:t>Track gauge</a:t>
            </a:r>
            <a:br/>
            <a:r>
              <a:t>O-Bahn</a:t>
            </a:r>
            <a:br/>
            <a:r>
              <a:t>Axle track</a:t>
            </a:r>
            <a:br/>
            <a:r>
              <a:t>Continuous track</a:t>
            </a:r>
            <a:br/>
            <a:r>
              <a:t>Track (naviga</a:t>
            </a:r>
            <a:br/>
            <a:r>
              <a:t>tion)</a:t>
            </a:r>
            <a:br/>
            <a:r>
              <a:t>Ground track</a:t>
            </a:r>
            <a:br/>
            <a:r>
              <a:t>flight planning</a:t>
            </a:r>
            <a:br/>
            <a:r>
              <a:t>Conference track</a:t>
            </a:r>
            <a:br/>
            <a:r>
              <a:t>Green tr</a:t>
            </a:r>
            <a:br/>
            <a:r>
              <a:t>ack</a:t>
            </a:r>
            <a:br/>
            <a:r>
              <a:t>Tracks Inc</a:t>
            </a:r>
            <a:br/>
            <a:r>
              <a:t>song</a:t>
            </a:r>
            <a:br/>
            <a:r>
              <a:t>Sidetrack (disambiguation)</a:t>
            </a:r>
            <a:br/>
            <a:r>
              <a:t>Sidetracked (</a:t>
            </a:r>
            <a:br/>
            <a:r>
              <a:t>disambiguation)</a:t>
            </a:r>
            <a:br/>
            <a:r>
              <a:t>TRAC (disambiguation)</a:t>
            </a:r>
            <a:br/>
            <a:r>
              <a:t>Track and trace</a:t>
            </a:r>
            <a:br/>
            <a:r>
              <a:t>Tracke</a:t>
            </a:r>
            <a:br/>
            <a:r>
              <a:t>r (disambiguation)</a:t>
            </a:r>
            <a:br/>
            <a:r>
              <a:t>Tracking (disambiguation)</a:t>
            </a:r>
            <a:br/>
            <a:r>
              <a:t>Transnational A</a:t>
            </a:r>
            <a:br/>
            <a:r>
              <a:t>ssociation of Christian Colleges and Schools</a:t>
            </a:r>
            <a:br/>
            <a:r>
              <a:t>Trek (disambigu</a:t>
            </a:r>
            <a:br/>
            <a:r>
              <a:t>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571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train: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"track" may refer to: </a:t>
            </a:r>
            <a:br/>
            <a:r>
              <a:t>Ancien</a:t>
            </a:r>
            <a:br/>
            <a:r>
              <a:t>t trackway</a:t>
            </a:r>
            <a:br/>
            <a:r>
              <a:t>Animal track</a:t>
            </a:r>
            <a:br/>
            <a:r>
              <a:t>Desire path</a:t>
            </a:r>
            <a:br/>
            <a:r>
              <a:t>Forest track</a:t>
            </a:r>
            <a:br/>
            <a:r>
              <a:t>Fossil trac</a:t>
            </a:r>
            <a:br/>
            <a:r>
              <a:t>kway</a:t>
            </a:r>
            <a:br/>
            <a:r>
              <a:t>Trackway</a:t>
            </a:r>
            <a:br/>
            <a:r>
              <a:t>Trail</a:t>
            </a:r>
            <a:br/>
            <a:r>
              <a:t>Vineyard track</a:t>
            </a:r>
            <a:br/>
            <a:r>
              <a:t>Tracks (1976 film)</a:t>
            </a:r>
            <a:br/>
            <a:r>
              <a:t>Tracks</a:t>
            </a:r>
            <a:br/>
            <a:r>
              <a:t> (2003 film)</a:t>
            </a:r>
            <a:br/>
            <a:r>
              <a:t>Tracks (2013 film)</a:t>
            </a:r>
            <a:br/>
            <a:r>
              <a:t>The Track (film)</a:t>
            </a:r>
            <a:br/>
            <a:r>
              <a:t>Tracks (nov</a:t>
            </a:r>
            <a:br/>
            <a:r>
              <a:t>el)</a:t>
            </a:r>
            <a:br/>
            <a:r>
              <a:t>Robyn Davidson</a:t>
            </a:r>
            <a:br/>
            <a:r>
              <a:t>J. Gabriel Gates</a:t>
            </a:r>
            <a:br/>
            <a:r>
              <a:t>Track Records</a:t>
            </a:r>
            <a:br/>
            <a:r>
              <a:t>Soundtrack</a:t>
            </a:r>
            <a:br/>
            <a:br/>
            <a:r>
              <a:t>Tracks (Oscar Peterson album)</a:t>
            </a:r>
            <a:br/>
            <a:r>
              <a:t>Tracks (Liverpool Express alb</a:t>
            </a:r>
            <a:br/>
            <a:r>
              <a:t>um)</a:t>
            </a:r>
            <a:br/>
            <a:r>
              <a:t>Tracks (Bruce Springsteen album)</a:t>
            </a:r>
            <a:br/>
            <a:r>
              <a:t>Tracks (Collin Raye alb</a:t>
            </a:r>
            <a:br/>
            <a:r>
              <a:t>um)</a:t>
            </a:r>
            <a:br/>
            <a:r>
              <a:t>Stinkfist</a:t>
            </a:r>
            <a:br/>
            <a:r>
              <a:t>The Pleasure Principle</a:t>
            </a:r>
            <a:br/>
            <a:r>
              <a:t>Wild Animals</a:t>
            </a:r>
            <a:br/>
            <a:r>
              <a:t>Backbone</a:t>
            </a:r>
            <a:br/>
            <a:r>
              <a:t>A</a:t>
            </a:r>
            <a:br/>
            <a:r>
              <a:t>udio signal</a:t>
            </a:r>
            <a:br/>
            <a:r>
              <a:t>Music track</a:t>
            </a:r>
            <a:br/>
            <a:r>
              <a:t>"Tracks" (Law &amp; Order: UK)</a:t>
            </a:r>
            <a:br/>
            <a:r>
              <a:t>Zoboomafo</a:t>
            </a:r>
            <a:br/>
            <a:r>
              <a:t>o</a:t>
            </a:r>
            <a:br/>
            <a:r>
              <a:t>T.R.A.C.K.S.</a:t>
            </a:r>
            <a:br/>
            <a:r>
              <a:t>Tracks (magazine)</a:t>
            </a:r>
            <a:br/>
            <a:r>
              <a:t>Tracks (podcast)</a:t>
            </a:r>
            <a:br/>
            <a:r>
              <a:t>Tracks – T</a:t>
            </a:r>
            <a:br/>
            <a:r>
              <a:t>he Train Set Game</a:t>
            </a:r>
            <a:br/>
            <a:r>
              <a:t>Tracks (Transformers)</a:t>
            </a:r>
            <a:br/>
            <a:r>
              <a:t>Track (optical disc)</a:t>
            </a:r>
            <a:br/>
            <a:br/>
            <a:r>
              <a:t>Track (disk drive)</a:t>
            </a:r>
            <a:br/>
            <a:r>
              <a:t>magnetic stripe card</a:t>
            </a:r>
            <a:br/>
            <a:r>
              <a:t>running track</a:t>
            </a:r>
            <a:br/>
            <a:r>
              <a:t>Cinde</a:t>
            </a:r>
            <a:br/>
            <a:r>
              <a:t>r track</a:t>
            </a:r>
            <a:br/>
            <a:r>
              <a:t>winter sports</a:t>
            </a:r>
            <a:br/>
            <a:r>
              <a:t>List of bobsleigh, luge, and skeleton </a:t>
            </a:r>
            <a:br/>
            <a:r>
              <a:t>tracks</a:t>
            </a:r>
            <a:br/>
            <a:r>
              <a:t>Long track speed skating</a:t>
            </a:r>
            <a:br/>
            <a:r>
              <a:t>Race track</a:t>
            </a:r>
            <a:br/>
            <a:r>
              <a:t>Tartan track</a:t>
            </a:r>
            <a:br/>
            <a:r>
              <a:t>The </a:t>
            </a:r>
            <a:br/>
            <a:r>
              <a:t>Track</a:t>
            </a:r>
            <a:br/>
            <a:r>
              <a:t>Track and field</a:t>
            </a:r>
            <a:br/>
            <a:r>
              <a:t>Track cycling</a:t>
            </a:r>
            <a:br/>
            <a:r>
              <a:t>Velodrome</a:t>
            </a:r>
            <a:br/>
            <a:r>
              <a:t>Railway track</a:t>
            </a:r>
            <a:br/>
            <a:br/>
            <a:r>
              <a:t>Track gauge</a:t>
            </a:r>
            <a:br/>
            <a:r>
              <a:t>O-Bahn</a:t>
            </a:r>
            <a:br/>
            <a:r>
              <a:t>Axle track</a:t>
            </a:r>
            <a:br/>
            <a:r>
              <a:t>Continuous track</a:t>
            </a:r>
            <a:br/>
            <a:r>
              <a:t>Track (naviga</a:t>
            </a:r>
            <a:br/>
            <a:r>
              <a:t>tion)</a:t>
            </a:r>
            <a:br/>
            <a:r>
              <a:t>Ground track</a:t>
            </a:r>
            <a:br/>
            <a:r>
              <a:t>flight planning</a:t>
            </a:r>
            <a:br/>
            <a:r>
              <a:t>Conference track</a:t>
            </a:r>
            <a:br/>
            <a:r>
              <a:t>Green tr</a:t>
            </a:r>
            <a:br/>
            <a:r>
              <a:t>ack</a:t>
            </a:r>
            <a:br/>
            <a:r>
              <a:t>Tracks Inc</a:t>
            </a:r>
            <a:br/>
            <a:r>
              <a:t>song</a:t>
            </a:r>
            <a:br/>
            <a:r>
              <a:t>Sidetrack (disambiguation)</a:t>
            </a:r>
            <a:br/>
            <a:r>
              <a:t>Sidetracked (</a:t>
            </a:r>
            <a:br/>
            <a:r>
              <a:t>disambiguation)</a:t>
            </a:r>
            <a:br/>
            <a:r>
              <a:t>TRAC (disambiguation)</a:t>
            </a:r>
            <a:br/>
            <a:r>
              <a:t>Track and trace</a:t>
            </a:r>
            <a:br/>
            <a:r>
              <a:t>Tracke</a:t>
            </a:r>
            <a:br/>
            <a:r>
              <a:t>r (disambiguation)</a:t>
            </a:r>
            <a:br/>
            <a:r>
              <a:t>Tracking (disambiguation)</a:t>
            </a:r>
            <a:br/>
            <a:r>
              <a:t>Transnational A</a:t>
            </a:r>
            <a:br/>
            <a:r>
              <a:t>ssociation of Christian Colleges and Schools</a:t>
            </a:r>
            <a:br/>
            <a:r>
              <a:t>Trek (disambigu</a:t>
            </a:r>
            <a:br/>
            <a:r>
              <a:t>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38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train: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"track" may refer to: </a:t>
            </a:r>
            <a:br/>
            <a:r>
              <a:t>Ancien</a:t>
            </a:r>
            <a:br/>
            <a:r>
              <a:t>t trackway</a:t>
            </a:r>
            <a:br/>
            <a:r>
              <a:t>Animal track</a:t>
            </a:r>
            <a:br/>
            <a:r>
              <a:t>Desire path</a:t>
            </a:r>
            <a:br/>
            <a:r>
              <a:t>Forest track</a:t>
            </a:r>
            <a:br/>
            <a:r>
              <a:t>Fossil trac</a:t>
            </a:r>
            <a:br/>
            <a:r>
              <a:t>kway</a:t>
            </a:r>
            <a:br/>
            <a:r>
              <a:t>Trackway</a:t>
            </a:r>
            <a:br/>
            <a:r>
              <a:t>Trail</a:t>
            </a:r>
            <a:br/>
            <a:r>
              <a:t>Vineyard track</a:t>
            </a:r>
            <a:br/>
            <a:r>
              <a:t>Tracks (1976 film)</a:t>
            </a:r>
            <a:br/>
            <a:r>
              <a:t>Tracks</a:t>
            </a:r>
            <a:br/>
            <a:r>
              <a:t> (2003 film)</a:t>
            </a:r>
            <a:br/>
            <a:r>
              <a:t>Tracks (2013 film)</a:t>
            </a:r>
            <a:br/>
            <a:r>
              <a:t>The Track (film)</a:t>
            </a:r>
            <a:br/>
            <a:r>
              <a:t>Tracks (nov</a:t>
            </a:r>
            <a:br/>
            <a:r>
              <a:t>el)</a:t>
            </a:r>
            <a:br/>
            <a:r>
              <a:t>Robyn Davidson</a:t>
            </a:r>
            <a:br/>
            <a:r>
              <a:t>J. Gabriel Gates</a:t>
            </a:r>
            <a:br/>
            <a:r>
              <a:t>Track Records</a:t>
            </a:r>
            <a:br/>
            <a:r>
              <a:t>Soundtrack</a:t>
            </a:r>
            <a:br/>
            <a:br/>
            <a:r>
              <a:t>Tracks (Oscar Peterson album)</a:t>
            </a:r>
            <a:br/>
            <a:r>
              <a:t>Tracks (Liverpool Express alb</a:t>
            </a:r>
            <a:br/>
            <a:r>
              <a:t>um)</a:t>
            </a:r>
            <a:br/>
            <a:r>
              <a:t>Tracks (Bruce Springsteen album)</a:t>
            </a:r>
            <a:br/>
            <a:r>
              <a:t>Tracks (Collin Raye alb</a:t>
            </a:r>
            <a:br/>
            <a:r>
              <a:t>um)</a:t>
            </a:r>
            <a:br/>
            <a:r>
              <a:t>Stinkfist</a:t>
            </a:r>
            <a:br/>
            <a:r>
              <a:t>The Pleasure Principle</a:t>
            </a:r>
            <a:br/>
            <a:r>
              <a:t>Wild Animals</a:t>
            </a:r>
            <a:br/>
            <a:r>
              <a:t>Backbone</a:t>
            </a:r>
            <a:br/>
            <a:r>
              <a:t>A</a:t>
            </a:r>
            <a:br/>
            <a:r>
              <a:t>udio signal</a:t>
            </a:r>
            <a:br/>
            <a:r>
              <a:t>Music track</a:t>
            </a:r>
            <a:br/>
            <a:r>
              <a:t>"Tracks" (Law &amp; Order: UK)</a:t>
            </a:r>
            <a:br/>
            <a:r>
              <a:t>Zoboomafo</a:t>
            </a:r>
            <a:br/>
            <a:r>
              <a:t>o</a:t>
            </a:r>
            <a:br/>
            <a:r>
              <a:t>T.R.A.C.K.S.</a:t>
            </a:r>
            <a:br/>
            <a:r>
              <a:t>Tracks (magazine)</a:t>
            </a:r>
            <a:br/>
            <a:r>
              <a:t>Tracks (podcast)</a:t>
            </a:r>
            <a:br/>
            <a:r>
              <a:t>Tracks – T</a:t>
            </a:r>
            <a:br/>
            <a:r>
              <a:t>he Train Set Game</a:t>
            </a:r>
            <a:br/>
            <a:r>
              <a:t>Tracks (Transformers)</a:t>
            </a:r>
            <a:br/>
            <a:r>
              <a:t>Track (optical disc)</a:t>
            </a:r>
            <a:br/>
            <a:br/>
            <a:r>
              <a:t>Track (disk drive)</a:t>
            </a:r>
            <a:br/>
            <a:r>
              <a:t>magnetic stripe card</a:t>
            </a:r>
            <a:br/>
            <a:r>
              <a:t>running track</a:t>
            </a:r>
            <a:br/>
            <a:r>
              <a:t>Cinde</a:t>
            </a:r>
            <a:br/>
            <a:r>
              <a:t>r track</a:t>
            </a:r>
            <a:br/>
            <a:r>
              <a:t>winter sports</a:t>
            </a:r>
            <a:br/>
            <a:r>
              <a:t>List of bobsleigh, luge, and skeleton </a:t>
            </a:r>
            <a:br/>
            <a:r>
              <a:t>tracks</a:t>
            </a:r>
            <a:br/>
            <a:r>
              <a:t>Long track speed skating</a:t>
            </a:r>
            <a:br/>
            <a:r>
              <a:t>Race track</a:t>
            </a:r>
            <a:br/>
            <a:r>
              <a:t>Tartan track</a:t>
            </a:r>
            <a:br/>
            <a:r>
              <a:t>The </a:t>
            </a:r>
            <a:br/>
            <a:r>
              <a:t>Track</a:t>
            </a:r>
            <a:br/>
            <a:r>
              <a:t>Track and field</a:t>
            </a:r>
            <a:br/>
            <a:r>
              <a:t>Track cycling</a:t>
            </a:r>
            <a:br/>
            <a:r>
              <a:t>Velodrome</a:t>
            </a:r>
            <a:br/>
            <a:r>
              <a:t>Railway track</a:t>
            </a:r>
            <a:br/>
            <a:br/>
            <a:r>
              <a:t>Track gauge</a:t>
            </a:r>
            <a:br/>
            <a:r>
              <a:t>O-Bahn</a:t>
            </a:r>
            <a:br/>
            <a:r>
              <a:t>Axle track</a:t>
            </a:r>
            <a:br/>
            <a:r>
              <a:t>Continuous track</a:t>
            </a:r>
            <a:br/>
            <a:r>
              <a:t>Track (naviga</a:t>
            </a:r>
            <a:br/>
            <a:r>
              <a:t>tion)</a:t>
            </a:r>
            <a:br/>
            <a:r>
              <a:t>Ground track</a:t>
            </a:r>
            <a:br/>
            <a:r>
              <a:t>flight planning</a:t>
            </a:r>
            <a:br/>
            <a:r>
              <a:t>Conference track</a:t>
            </a:r>
            <a:br/>
            <a:r>
              <a:t>Green tr</a:t>
            </a:r>
            <a:br/>
            <a:r>
              <a:t>ack</a:t>
            </a:r>
            <a:br/>
            <a:r>
              <a:t>Tracks Inc</a:t>
            </a:r>
            <a:br/>
            <a:r>
              <a:t>song</a:t>
            </a:r>
            <a:br/>
            <a:r>
              <a:t>Sidetrack (disambiguation)</a:t>
            </a:r>
            <a:br/>
            <a:r>
              <a:t>Sidetracked (</a:t>
            </a:r>
            <a:br/>
            <a:r>
              <a:t>disambiguation)</a:t>
            </a:r>
            <a:br/>
            <a:r>
              <a:t>TRAC (disambiguation)</a:t>
            </a:r>
            <a:br/>
            <a:r>
              <a:t>Track and trace</a:t>
            </a:r>
            <a:br/>
            <a:r>
              <a:t>Tracke</a:t>
            </a:r>
            <a:br/>
            <a:r>
              <a:t>r (disambiguation)</a:t>
            </a:r>
            <a:br/>
            <a:r>
              <a:t>Tracking (disambiguation)</a:t>
            </a:r>
            <a:br/>
            <a:r>
              <a:t>Transnational A</a:t>
            </a:r>
            <a:br/>
            <a:r>
              <a:t>ssociation of Christian Colleges and Schools</a:t>
            </a:r>
            <a:br/>
            <a:r>
              <a:t>Trek (disambigu</a:t>
            </a:r>
            <a:br/>
            <a:r>
              <a:t>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67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train: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"track" may refer to: </a:t>
            </a:r>
            <a:br/>
            <a:r>
              <a:t>Ancien</a:t>
            </a:r>
            <a:br/>
            <a:r>
              <a:t>t trackway</a:t>
            </a:r>
            <a:br/>
            <a:r>
              <a:t>Animal track</a:t>
            </a:r>
            <a:br/>
            <a:r>
              <a:t>Desire path</a:t>
            </a:r>
            <a:br/>
            <a:r>
              <a:t>Forest track</a:t>
            </a:r>
            <a:br/>
            <a:r>
              <a:t>Fossil trac</a:t>
            </a:r>
            <a:br/>
            <a:r>
              <a:t>kway</a:t>
            </a:r>
            <a:br/>
            <a:r>
              <a:t>Trackway</a:t>
            </a:r>
            <a:br/>
            <a:r>
              <a:t>Trail</a:t>
            </a:r>
            <a:br/>
            <a:r>
              <a:t>Vineyard track</a:t>
            </a:r>
            <a:br/>
            <a:r>
              <a:t>Tracks (1976 film)</a:t>
            </a:r>
            <a:br/>
            <a:r>
              <a:t>Tracks</a:t>
            </a:r>
            <a:br/>
            <a:r>
              <a:t> (2003 film)</a:t>
            </a:r>
            <a:br/>
            <a:r>
              <a:t>Tracks (2013 film)</a:t>
            </a:r>
            <a:br/>
            <a:r>
              <a:t>The Track (film)</a:t>
            </a:r>
            <a:br/>
            <a:r>
              <a:t>Tracks (nov</a:t>
            </a:r>
            <a:br/>
            <a:r>
              <a:t>el)</a:t>
            </a:r>
            <a:br/>
            <a:r>
              <a:t>Robyn Davidson</a:t>
            </a:r>
            <a:br/>
            <a:r>
              <a:t>J. Gabriel Gates</a:t>
            </a:r>
            <a:br/>
            <a:r>
              <a:t>Track Records</a:t>
            </a:r>
            <a:br/>
            <a:r>
              <a:t>Soundtrack</a:t>
            </a:r>
            <a:br/>
            <a:br/>
            <a:r>
              <a:t>Tracks (Oscar Peterson album)</a:t>
            </a:r>
            <a:br/>
            <a:r>
              <a:t>Tracks (Liverpool Express alb</a:t>
            </a:r>
            <a:br/>
            <a:r>
              <a:t>um)</a:t>
            </a:r>
            <a:br/>
            <a:r>
              <a:t>Tracks (Bruce Springsteen album)</a:t>
            </a:r>
            <a:br/>
            <a:r>
              <a:t>Tracks (Collin Raye alb</a:t>
            </a:r>
            <a:br/>
            <a:r>
              <a:t>um)</a:t>
            </a:r>
            <a:br/>
            <a:r>
              <a:t>Stinkfist</a:t>
            </a:r>
            <a:br/>
            <a:r>
              <a:t>The Pleasure Principle</a:t>
            </a:r>
            <a:br/>
            <a:r>
              <a:t>Wild Animals</a:t>
            </a:r>
            <a:br/>
            <a:r>
              <a:t>Backbone</a:t>
            </a:r>
            <a:br/>
            <a:r>
              <a:t>A</a:t>
            </a:r>
            <a:br/>
            <a:r>
              <a:t>udio signal</a:t>
            </a:r>
            <a:br/>
            <a:r>
              <a:t>Music track</a:t>
            </a:r>
            <a:br/>
            <a:r>
              <a:t>"Tracks" (Law &amp; Order: UK)</a:t>
            </a:r>
            <a:br/>
            <a:r>
              <a:t>Zoboomafo</a:t>
            </a:r>
            <a:br/>
            <a:r>
              <a:t>o</a:t>
            </a:r>
            <a:br/>
            <a:r>
              <a:t>T.R.A.C.K.S.</a:t>
            </a:r>
            <a:br/>
            <a:r>
              <a:t>Tracks (magazine)</a:t>
            </a:r>
            <a:br/>
            <a:r>
              <a:t>Tracks (podcast)</a:t>
            </a:r>
            <a:br/>
            <a:r>
              <a:t>Tracks – T</a:t>
            </a:r>
            <a:br/>
            <a:r>
              <a:t>he Train Set Game</a:t>
            </a:r>
            <a:br/>
            <a:r>
              <a:t>Tracks (Transformers)</a:t>
            </a:r>
            <a:br/>
            <a:r>
              <a:t>Track (optical disc)</a:t>
            </a:r>
            <a:br/>
            <a:br/>
            <a:r>
              <a:t>Track (disk drive)</a:t>
            </a:r>
            <a:br/>
            <a:r>
              <a:t>magnetic stripe card</a:t>
            </a:r>
            <a:br/>
            <a:r>
              <a:t>running track</a:t>
            </a:r>
            <a:br/>
            <a:r>
              <a:t>Cinde</a:t>
            </a:r>
            <a:br/>
            <a:r>
              <a:t>r track</a:t>
            </a:r>
            <a:br/>
            <a:r>
              <a:t>winter sports</a:t>
            </a:r>
            <a:br/>
            <a:r>
              <a:t>List of bobsleigh, luge, and skeleton </a:t>
            </a:r>
            <a:br/>
            <a:r>
              <a:t>tracks</a:t>
            </a:r>
            <a:br/>
            <a:r>
              <a:t>Long track speed skating</a:t>
            </a:r>
            <a:br/>
            <a:r>
              <a:t>Race track</a:t>
            </a:r>
            <a:br/>
            <a:r>
              <a:t>Tartan track</a:t>
            </a:r>
            <a:br/>
            <a:r>
              <a:t>The </a:t>
            </a:r>
            <a:br/>
            <a:r>
              <a:t>Track</a:t>
            </a:r>
            <a:br/>
            <a:r>
              <a:t>Track and field</a:t>
            </a:r>
            <a:br/>
            <a:r>
              <a:t>Track cycling</a:t>
            </a:r>
            <a:br/>
            <a:r>
              <a:t>Velodrome</a:t>
            </a:r>
            <a:br/>
            <a:r>
              <a:t>Railway track</a:t>
            </a:r>
            <a:br/>
            <a:br/>
            <a:r>
              <a:t>Track gauge</a:t>
            </a:r>
            <a:br/>
            <a:r>
              <a:t>O-Bahn</a:t>
            </a:r>
            <a:br/>
            <a:r>
              <a:t>Axle track</a:t>
            </a:r>
            <a:br/>
            <a:r>
              <a:t>Continuous track</a:t>
            </a:r>
            <a:br/>
            <a:r>
              <a:t>Track (naviga</a:t>
            </a:r>
            <a:br/>
            <a:r>
              <a:t>tion)</a:t>
            </a:r>
            <a:br/>
            <a:r>
              <a:t>Ground track</a:t>
            </a:r>
            <a:br/>
            <a:r>
              <a:t>flight planning</a:t>
            </a:r>
            <a:br/>
            <a:r>
              <a:t>Conference track</a:t>
            </a:r>
            <a:br/>
            <a:r>
              <a:t>Green tr</a:t>
            </a:r>
            <a:br/>
            <a:r>
              <a:t>ack</a:t>
            </a:r>
            <a:br/>
            <a:r>
              <a:t>Tracks Inc</a:t>
            </a:r>
            <a:br/>
            <a:r>
              <a:t>song</a:t>
            </a:r>
            <a:br/>
            <a:r>
              <a:t>Sidetrack (disambiguation)</a:t>
            </a:r>
            <a:br/>
            <a:r>
              <a:t>Sidetracked (</a:t>
            </a:r>
            <a:br/>
            <a:r>
              <a:t>disambiguation)</a:t>
            </a:r>
            <a:br/>
            <a:r>
              <a:t>TRAC (disambiguation)</a:t>
            </a:r>
            <a:br/>
            <a:r>
              <a:t>Track and trace</a:t>
            </a:r>
            <a:br/>
            <a:r>
              <a:t>Tracke</a:t>
            </a:r>
            <a:br/>
            <a:r>
              <a:t>r (disambiguation)</a:t>
            </a:r>
            <a:br/>
            <a:r>
              <a:t>Tracking (disambiguation)</a:t>
            </a:r>
            <a:br/>
            <a:r>
              <a:t>Transnational A</a:t>
            </a:r>
            <a:br/>
            <a:r>
              <a:t>ssociation of Christian Colleges and Schools</a:t>
            </a:r>
            <a:br/>
            <a:r>
              <a:t>Trek (disambigu</a:t>
            </a:r>
            <a:br/>
            <a:r>
              <a:t>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281725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train: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"track" may refer to: </a:t>
            </a:r>
            <a:br/>
            <a:r>
              <a:t>Ancien</a:t>
            </a:r>
            <a:br/>
            <a:r>
              <a:t>t trackway</a:t>
            </a:r>
            <a:br/>
            <a:r>
              <a:t>Animal track</a:t>
            </a:r>
            <a:br/>
            <a:r>
              <a:t>Desire path</a:t>
            </a:r>
            <a:br/>
            <a:r>
              <a:t>Forest track</a:t>
            </a:r>
            <a:br/>
            <a:r>
              <a:t>Fossil trac</a:t>
            </a:r>
            <a:br/>
            <a:r>
              <a:t>kway</a:t>
            </a:r>
            <a:br/>
            <a:r>
              <a:t>Trackway</a:t>
            </a:r>
            <a:br/>
            <a:r>
              <a:t>Trail</a:t>
            </a:r>
            <a:br/>
            <a:r>
              <a:t>Vineyard track</a:t>
            </a:r>
            <a:br/>
            <a:r>
              <a:t>Tracks (1976 film)</a:t>
            </a:r>
            <a:br/>
            <a:r>
              <a:t>Tracks</a:t>
            </a:r>
            <a:br/>
            <a:r>
              <a:t> (2003 film)</a:t>
            </a:r>
            <a:br/>
            <a:r>
              <a:t>Tracks (2013 film)</a:t>
            </a:r>
            <a:br/>
            <a:r>
              <a:t>The Track (film)</a:t>
            </a:r>
            <a:br/>
            <a:r>
              <a:t>Tracks (nov</a:t>
            </a:r>
            <a:br/>
            <a:r>
              <a:t>el)</a:t>
            </a:r>
            <a:br/>
            <a:r>
              <a:t>Robyn Davidson</a:t>
            </a:r>
            <a:br/>
            <a:r>
              <a:t>J. Gabriel Gates</a:t>
            </a:r>
            <a:br/>
            <a:r>
              <a:t>Track Records</a:t>
            </a:r>
            <a:br/>
            <a:r>
              <a:t>Soundtrack</a:t>
            </a:r>
            <a:br/>
            <a:br/>
            <a:r>
              <a:t>Tracks (Oscar Peterson album)</a:t>
            </a:r>
            <a:br/>
            <a:r>
              <a:t>Tracks (Liverpool Express alb</a:t>
            </a:r>
            <a:br/>
            <a:r>
              <a:t>um)</a:t>
            </a:r>
            <a:br/>
            <a:r>
              <a:t>Tracks (Bruce Springsteen album)</a:t>
            </a:r>
            <a:br/>
            <a:r>
              <a:t>Tracks (Collin Raye alb</a:t>
            </a:r>
            <a:br/>
            <a:r>
              <a:t>um)</a:t>
            </a:r>
            <a:br/>
            <a:r>
              <a:t>Stinkfist</a:t>
            </a:r>
            <a:br/>
            <a:r>
              <a:t>The Pleasure Principle</a:t>
            </a:r>
            <a:br/>
            <a:r>
              <a:t>Wild Animals</a:t>
            </a:r>
            <a:br/>
            <a:r>
              <a:t>Backbone</a:t>
            </a:r>
            <a:br/>
            <a:r>
              <a:t>A</a:t>
            </a:r>
            <a:br/>
            <a:r>
              <a:t>udio signal</a:t>
            </a:r>
            <a:br/>
            <a:r>
              <a:t>Music track</a:t>
            </a:r>
            <a:br/>
            <a:r>
              <a:t>"Tracks" (Law &amp; Order: UK)</a:t>
            </a:r>
            <a:br/>
            <a:r>
              <a:t>Zoboomafo</a:t>
            </a:r>
            <a:br/>
            <a:r>
              <a:t>o</a:t>
            </a:r>
            <a:br/>
            <a:r>
              <a:t>T.R.A.C.K.S.</a:t>
            </a:r>
            <a:br/>
            <a:r>
              <a:t>Tracks (magazine)</a:t>
            </a:r>
            <a:br/>
            <a:r>
              <a:t>Tracks (podcast)</a:t>
            </a:r>
            <a:br/>
            <a:r>
              <a:t>Tracks – T</a:t>
            </a:r>
            <a:br/>
            <a:r>
              <a:t>he Train Set Game</a:t>
            </a:r>
            <a:br/>
            <a:r>
              <a:t>Tracks (Transformers)</a:t>
            </a:r>
            <a:br/>
            <a:r>
              <a:t>Track (optical disc)</a:t>
            </a:r>
            <a:br/>
            <a:br/>
            <a:r>
              <a:t>Track (disk drive)</a:t>
            </a:r>
            <a:br/>
            <a:r>
              <a:t>magnetic stripe card</a:t>
            </a:r>
            <a:br/>
            <a:r>
              <a:t>running track</a:t>
            </a:r>
            <a:br/>
            <a:r>
              <a:t>Cinde</a:t>
            </a:r>
            <a:br/>
            <a:r>
              <a:t>r track</a:t>
            </a:r>
            <a:br/>
            <a:r>
              <a:t>winter sports</a:t>
            </a:r>
            <a:br/>
            <a:r>
              <a:t>List of bobsleigh, luge, and skeleton </a:t>
            </a:r>
            <a:br/>
            <a:r>
              <a:t>tracks</a:t>
            </a:r>
            <a:br/>
            <a:r>
              <a:t>Long track speed skating</a:t>
            </a:r>
            <a:br/>
            <a:r>
              <a:t>Race track</a:t>
            </a:r>
            <a:br/>
            <a:r>
              <a:t>Tartan track</a:t>
            </a:r>
            <a:br/>
            <a:r>
              <a:t>The </a:t>
            </a:r>
            <a:br/>
            <a:r>
              <a:t>Track</a:t>
            </a:r>
            <a:br/>
            <a:r>
              <a:t>Track and field</a:t>
            </a:r>
            <a:br/>
            <a:r>
              <a:t>Track cycling</a:t>
            </a:r>
            <a:br/>
            <a:r>
              <a:t>Velodrome</a:t>
            </a:r>
            <a:br/>
            <a:r>
              <a:t>Railway track</a:t>
            </a:r>
            <a:br/>
            <a:br/>
            <a:r>
              <a:t>Track gauge</a:t>
            </a:r>
            <a:br/>
            <a:r>
              <a:t>O-Bahn</a:t>
            </a:r>
            <a:br/>
            <a:r>
              <a:t>Axle track</a:t>
            </a:r>
            <a:br/>
            <a:r>
              <a:t>Continuous track</a:t>
            </a:r>
            <a:br/>
            <a:r>
              <a:t>Track (naviga</a:t>
            </a:r>
            <a:br/>
            <a:r>
              <a:t>tion)</a:t>
            </a:r>
            <a:br/>
            <a:r>
              <a:t>Ground track</a:t>
            </a:r>
            <a:br/>
            <a:r>
              <a:t>flight planning</a:t>
            </a:r>
            <a:br/>
            <a:r>
              <a:t>Conference track</a:t>
            </a:r>
            <a:br/>
            <a:r>
              <a:t>Green tr</a:t>
            </a:r>
            <a:br/>
            <a:r>
              <a:t>ack</a:t>
            </a:r>
            <a:br/>
            <a:r>
              <a:t>Tracks Inc</a:t>
            </a:r>
            <a:br/>
            <a:r>
              <a:t>song</a:t>
            </a:r>
            <a:br/>
            <a:r>
              <a:t>Sidetrack (disambiguation)</a:t>
            </a:r>
            <a:br/>
            <a:r>
              <a:t>Sidetracked (</a:t>
            </a:r>
            <a:br/>
            <a:r>
              <a:t>disambiguation)</a:t>
            </a:r>
            <a:br/>
            <a:r>
              <a:t>TRAC (disambiguation)</a:t>
            </a:r>
            <a:br/>
            <a:r>
              <a:t>Track and trace</a:t>
            </a:r>
            <a:br/>
            <a:r>
              <a:t>Tracke</a:t>
            </a:r>
            <a:br/>
            <a:r>
              <a:t>r (disambiguation)</a:t>
            </a:r>
            <a:br/>
            <a:r>
              <a:t>Tracking (disambiguation)</a:t>
            </a:r>
            <a:br/>
            <a:r>
              <a:t>Transnational A</a:t>
            </a:r>
            <a:br/>
            <a:r>
              <a:t>ssociation of Christian Colleges and Schools</a:t>
            </a:r>
            <a:br/>
            <a:r>
              <a:t>Trek (disambigu</a:t>
            </a:r>
            <a:br/>
            <a:r>
              <a:t>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