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0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0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Introduction - Dogs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Introduction on Dogs: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The Isle of Dogs is a large peninsula bounded on three sides by a large meander in the River Thames in East London, England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It includes the Cubitt Town, Millwall and Canary Wharf districts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The area was historically part of the Manor, Hamlet, Parish and, for a time, the wider borough of Poplar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The name had no official status until the 1987 creation of the Isle of Dogs Neighbourhood by Tower Hamlets London Borough Council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1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0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Key Features - Dogs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Key Features on Dogs: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0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Benefits - Dogs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Benefits on Dogs: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0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Challenges - Dogs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Challenges on Dogs: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486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0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Future Scope - Dogs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Future Scope on Dogs:</a:t>
            </a:r>
          </a:p>
          <a:p>
            <a:pPr>
              <a:defRPr sz="2000">
                <a:solidFill>
                  <a:srgbClr val="DEC02B"/>
                </a:solidFill>
                <a:latin typeface="Times New Roman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429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0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DEC02B"/>
                </a:solidFill>
                <a:latin typeface="Times New Roman"/>
              </a:defRPr>
            </a:pPr>
            <a:r>
              <a:t>Key Takeaways:</a:t>
            </a:r>
          </a:p>
          <a:p>
            <a:pPr>
              <a:defRPr sz="2200">
                <a:solidFill>
                  <a:srgbClr val="DEC02B"/>
                </a:solidFill>
                <a:latin typeface="Times New Roman"/>
              </a:defRPr>
            </a:pPr>
            <a:r>
              <a:t>- Introduction</a:t>
            </a:r>
          </a:p>
          <a:p>
            <a:pPr>
              <a:defRPr sz="2200">
                <a:solidFill>
                  <a:srgbClr val="DEC02B"/>
                </a:solidFill>
                <a:latin typeface="Times New Roman"/>
              </a:defRPr>
            </a:pPr>
            <a:r>
              <a:t>- Key Features</a:t>
            </a:r>
          </a:p>
          <a:p>
            <a:pPr>
              <a:defRPr sz="2200">
                <a:solidFill>
                  <a:srgbClr val="DEC02B"/>
                </a:solidFill>
                <a:latin typeface="Times New Roman"/>
              </a:defRPr>
            </a:pPr>
            <a:r>
              <a:t>- Benefits</a:t>
            </a:r>
          </a:p>
          <a:p>
            <a:pPr>
              <a:defRPr sz="2200">
                <a:solidFill>
                  <a:srgbClr val="DEC02B"/>
                </a:solidFill>
                <a:latin typeface="Times New Roman"/>
              </a:defRPr>
            </a:pPr>
            <a:r>
              <a:t>- Challenges</a:t>
            </a:r>
          </a:p>
          <a:p>
            <a:pPr>
              <a:defRPr sz="2200">
                <a:solidFill>
                  <a:srgbClr val="DEC02B"/>
                </a:solidFill>
                <a:latin typeface="Times New Roman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