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media/media2.mp3" ContentType="video/unknown"/>
  <Override PartName="/ppt/media/media3.mp3" ContentType="video/unknown"/>
  <Override PartName="/ppt/media/media4.mp3" ContentType="video/unknown"/>
  <Override PartName="/ppt/media/media5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3.mp3"/><Relationship Id="rId3" Type="http://schemas.openxmlformats.org/officeDocument/2006/relationships/video" Target="../media/media3.mp3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4.mp3"/><Relationship Id="rId3" Type="http://schemas.openxmlformats.org/officeDocument/2006/relationships/video" Target="../media/media4.mp3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5.mp3"/><Relationship Id="rId3" Type="http://schemas.openxmlformats.org/officeDocument/2006/relationships/video" Target="../media/media5.mp3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A5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Introduction - Modi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Narendra Damodardas Modi (born 17 September 1950) is an Indian politician who has served as the prime minister of India since 2014</a:t>
            </a:r>
          </a:p>
          <a:p>
            <a:r>
              <a:t>Modi was the chief minister of Gujarat from 2001 to 2014 and is the member of parliament (MP) for Varanasi</a:t>
            </a:r>
          </a:p>
          <a:p>
            <a:r>
              <a:t>He is a member of the Bharatiya Janata Party (BJP) and of the Rashtriya Swayamsevak Sangh (RSS), a far-right Hindu nationalist paramilitary volunteer organisation</a:t>
            </a:r>
          </a:p>
          <a:p>
            <a:r>
              <a:t>He is the longest-serving prime minister outside the Indian National Congress.</a:t>
            </a:r>
          </a:p>
          <a:p>
            <a:r>
              <a:t>Modi was born and raised in Vadnagar in northeastern Gujarat, where he completed his secondary education.</a:t>
            </a:r>
          </a:p>
        </p:txBody>
      </p:sp>
      <p:pic>
        <p:nvPicPr>
          <p:cNvPr id="4" name="Modi_slide1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A5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Key Features - Modi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No relevant data found.</a:t>
            </a:r>
          </a:p>
        </p:txBody>
      </p:sp>
      <p:pic>
        <p:nvPicPr>
          <p:cNvPr id="4" name="Modi_slide2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A5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Benefits - Modi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No relevant data found.</a:t>
            </a:r>
          </a:p>
        </p:txBody>
      </p:sp>
      <p:pic>
        <p:nvPicPr>
          <p:cNvPr id="4" name="Modi_slide3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5494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A5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Challenges - Modi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No relevant data found.</a:t>
            </a:r>
          </a:p>
        </p:txBody>
      </p:sp>
      <p:pic>
        <p:nvPicPr>
          <p:cNvPr id="4" name="Modi_slide4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A5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Future Scope - Modi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No relevant data found.</a:t>
            </a:r>
          </a:p>
        </p:txBody>
      </p:sp>
      <p:pic>
        <p:nvPicPr>
          <p:cNvPr id="4" name="Modi_slide5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095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