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7858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Quantum Computer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AI-Generated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7858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Introduction - Quantum Computer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Introduction on Quantum Computer: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A quantum computer is a computer that exploits quantum mechanical phenomena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On small scales, physical matter exhibits properties of both particles and waves, and quantum computing leverages this behavior using specialized hardware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Classical physics cannot explain the operation of these quantum devices, and a scalable quantum computer could perform some calculations exponentially faster than any modern "classical" computer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Theoretically a large-scale quantum computer could break some widely used encryption schemes and aid physicists in performing physical simulations; however, the current state of the art is largely experimental and impractical, with several obstacles to useful applications.</a:t>
            </a:r>
            <a:br/>
            <a:r>
              <a:t>The basic unit of information in quantum computing, the qubit (or "quantum bit"), serves the same function as the bit in classical computing.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058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7858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Key Features - Quantum Computer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Key Features on Quantum Computer: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Quantum information is the information of the state of a quantum system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It is the basic entity of study in quantum information theory, and can be manipulated using quantum information processing techniques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Quantum information refers to both the technical definition in terms of Von Neumann entropy and the general computational term.</a:t>
            </a:r>
            <a:br/>
            <a:r>
              <a:t>It is an interdisciplinary field that involves quantum mechanics, computer science, information theory, philosophy and cryptography among other fields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Its study is also relevant to disciplines such as cognitive science, psychology and neuroscience.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058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7858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Benefits - Quantum Computer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Benefits on Quantum Computer: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In quantum computing, quantum supremacy or quantum advantage is the goal of demonstrating that a programmable quantum computer can solve a problem that no classical computer can solve in any feasible amount of time, irrespective of the usefulness of the problem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The term was coined by John Preskill in 2011, but the concept dates to Yuri Manin's 1980 and Richard Feynman's 1981 proposals of quantum computing.</a:t>
            </a:r>
            <a:br/>
            <a:r>
              <a:t>Conceptually, quantum supremacy involves both the engineering task of building a powerful quantum computer and the computational-complexity-theoretic task of finding a problem that can be solved by that quantum computer and has a superpolynomial speedup over the best known or possible classical algorithm for that task.</a:t>
            </a:r>
            <a:br/>
            <a:r>
              <a:t>Examples of proposals to demonstrate quantum supremacy include the boson sampling proposal of Aaronson and Arkhipov, and sampling the output of random quantum circuits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The output distributions that are obtained by making measurements in boson sampling or quantum random circuit sampling are flat, but structured in a way so that one cannot classically efficiently sample from a distribution that is close to the distribution generated by the quantum experiment.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0581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7858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Challenges - Quantum Computer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Challenges on Quantum Computer: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No relevant data found.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54942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7858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Future Scope - Quantum Computer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Future Scope on Quantum Computer: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No relevant data found.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7858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Key Takeaways: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Introduction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Key Features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Benefits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Challenges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