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2.mp3" ContentType="video/unknown"/>
  <Override PartName="/ppt/media/media3.mp3" ContentType="video/unknown"/>
  <Override PartName="/ppt/media/media4.mp3" ContentType="video/unknown"/>
  <Override PartName="/ppt/media/media5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3.mp3"/><Relationship Id="rId3" Type="http://schemas.openxmlformats.org/officeDocument/2006/relationships/video" Target="../media/media3.mp3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4.mp3"/><Relationship Id="rId3" Type="http://schemas.openxmlformats.org/officeDocument/2006/relationships/video" Target="../media/media4.mp3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5.mp3"/><Relationship Id="rId3" Type="http://schemas.openxmlformats.org/officeDocument/2006/relationships/video" Target="../media/media5.mp3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Introduction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A quantum computer is a computer that exploits quantum mechanical phenomena</a:t>
            </a:r>
          </a:p>
          <a:p>
            <a:r>
              <a:t>On small scales, physical matter exhibits properties of both particles and waves, and quantum computing leverages this behavior using specialized hardware</a:t>
            </a:r>
          </a:p>
          <a:p>
            <a:r>
              <a:t>Classical physics cannot explain the operation of these quantum devices, and a scalable quantum computer could perform some calculations exponentially faster than any modern "classical" computer</a:t>
            </a:r>
          </a:p>
          <a:p>
            <a:r>
              <a:t>Theoretically a large-scale quantum computer could break some widely used encryption schemes and aid physicists in performing physical simulations; however, the current state of the art is largely experimental and impractical, with several obstacles to useful applications.</a:t>
            </a:r>
          </a:p>
          <a:p>
            <a:r>
              <a:t>The basic unit of information in quantum computing, the qubit (or "quantum bit"), serves the same function as the bit in classical computing.</a:t>
            </a:r>
          </a:p>
        </p:txBody>
      </p:sp>
      <p:pic>
        <p:nvPicPr>
          <p:cNvPr id="4" name="Quantum_Computing_slide1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Key Features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Cloud-based quantum computing is the invocation of quantum emulators, simulators or processors through the cloud</a:t>
            </a:r>
          </a:p>
          <a:p>
            <a:r>
              <a:t>Increasingly, cloud services are being looked on as the method for providing access to quantum processing</a:t>
            </a:r>
          </a:p>
          <a:p>
            <a:r>
              <a:t>Quantum computers achieve their massive computing power by initiating quantum physics into processing power and when users are allowed access to these quantum-powered computers through the internet it is known as quantum computing within the cloud.</a:t>
            </a:r>
          </a:p>
          <a:p>
            <a:r>
              <a:t>In 2016, IBM connected a small quantum computer to the cloud and it allows for simple programs to be built and executed on the cloud</a:t>
            </a:r>
          </a:p>
          <a:p>
            <a:r>
              <a:t>In early 2017, researchers from Rigetti Computing demonstrated the first programmable cloud access using the pyQuil Python library.</a:t>
            </a:r>
          </a:p>
        </p:txBody>
      </p:sp>
      <p:pic>
        <p:nvPicPr>
          <p:cNvPr id="4" name="Quantum_Computing_slide2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Benefits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This is a timeline of quantum computing</a:t>
            </a:r>
          </a:p>
          <a:p>
            <a:r>
              <a:t>Each time shown is either less approximately or more approximately corresponding to the time of the event</a:t>
            </a:r>
          </a:p>
          <a:p>
            <a:r>
              <a:t>In some cases the date corresponds either to the date a publication was first received at the publisher or the publication date.</a:t>
            </a:r>
          </a:p>
          <a:p/>
          <a:p/>
          <a:p>
            <a:r>
              <a:t>== 1960s ==</a:t>
            </a:r>
          </a:p>
          <a:p/>
          <a:p/>
          <a:p>
            <a:r>
              <a:t>=== 1968/69/70 ===</a:t>
            </a:r>
          </a:p>
          <a:p>
            <a:r>
              <a:t>Stephen Wiesner invents conjugate coding</a:t>
            </a:r>
          </a:p>
          <a:p/>
          <a:p/>
          <a:p>
            <a:r>
              <a:t>=== 1969 ===</a:t>
            </a:r>
          </a:p>
          <a:p>
            <a:r>
              <a:t>13 June – James L</a:t>
            </a:r>
          </a:p>
          <a:p>
            <a:r>
              <a:t>Park (Washington State University, Pullman)'s paper is received by Foundations of Physics  in which he describes the non possibility of disturbance in a quantum  transition state in the context of a disproof of quantum jumps in the concept of the atom described by  Bohr</a:t>
            </a:r>
          </a:p>
        </p:txBody>
      </p:sp>
      <p:pic>
        <p:nvPicPr>
          <p:cNvPr id="4" name="Quantum_Computing_slide3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Challenges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A quantum computer is a computer that exploits quantum mechanical phenomena</a:t>
            </a:r>
          </a:p>
          <a:p>
            <a:r>
              <a:t>On small scales, physical matter exhibits properties of both particles and waves, and quantum computing leverages this behavior using specialized hardware</a:t>
            </a:r>
          </a:p>
          <a:p>
            <a:r>
              <a:t>Classical physics cannot explain the operation of these quantum devices, and a scalable quantum computer could perform some calculations exponentially faster than any modern "classical" computer</a:t>
            </a:r>
          </a:p>
          <a:p>
            <a:r>
              <a:t>Theoretically a large-scale quantum computer could break some widely used encryption schemes and aid physicists in performing physical simulations; however, the current state of the art is largely experimental and impractical, with several obstacles to useful applications.</a:t>
            </a:r>
          </a:p>
          <a:p>
            <a:r>
              <a:t>The basic unit of information in quantum computing, the qubit (or "quantum bit"), serves the same function as the bit in classical computing.</a:t>
            </a:r>
          </a:p>
        </p:txBody>
      </p:sp>
      <p:pic>
        <p:nvPicPr>
          <p:cNvPr id="4" name="Quantum_Computing_slide4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05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Future Scope - Quantum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No relevant data found.</a:t>
            </a:r>
          </a:p>
        </p:txBody>
      </p:sp>
      <p:pic>
        <p:nvPicPr>
          <p:cNvPr id="4" name="Quantum_Computing_slide5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