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media1.mp3" ContentType="video/unknown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microsoft.com/office/2007/relationships/media" Target="../media/media1.mp3"/><Relationship Id="rId3" Type="http://schemas.openxmlformats.org/officeDocument/2006/relationships/video" Target="../media/media1.mp3"/><Relationship Id="rId4" Type="http://schemas.openxmlformats.org/officeDocument/2006/relationships/image" Target="../media/image1.png"/><Relationship Id="rId5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79797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models - Cars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91440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>
                <a:solidFill>
                  <a:srgbClr val="000000"/>
                </a:solidFill>
                <a:latin typeface="Times New Roman"/>
              </a:defRPr>
            </a:pPr>
            <a:r>
              <a:t>The model of a car is its design, in the context of the manufacturer's range or series of cars</a:t>
            </a:r>
          </a:p>
          <a:p>
            <a:r>
              <a:t>Different models, variants are distinguishable by technology, components, underpinnings, and/or style and appearance.</a:t>
            </a:r>
          </a:p>
          <a:p>
            <a:r>
              <a:t>The methods used to categorise cars into models differ significantly between manufacturers</a:t>
            </a:r>
          </a:p>
          <a:p>
            <a:r>
              <a:t>Frequently, several different body variants are offered, depending on market demand; and when completing their 'production lifespan', sufficiently successful models are usually followed by a new 'generation' of that model.</a:t>
            </a:r>
          </a:p>
          <a:p>
            <a:r>
              <a:t>The name of a model (range or series) is almost always trademarked, so that competing manufacturers cannot also use it (unless the owner permits it, for an agreed licence fee).</a:t>
            </a:r>
          </a:p>
        </p:txBody>
      </p:sp>
      <p:pic>
        <p:nvPicPr>
          <p:cNvPr id="4" name="Cars_slide1.mp3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914400" y="5486400"/>
            <a:ext cx="1828800" cy="1828800"/>
          </a:xfrm>
          <a:prstGeom prst="rect">
            <a:avLst/>
          </a:prstGeom>
        </p:spPr>
      </p:pic>
      <p:pic>
        <p:nvPicPr>
          <p:cNvPr id="5" name="Picture 4" descr="image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58400" y="1828800"/>
            <a:ext cx="3657600" cy="27412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>
              <p:cMediaNode vol="80000">
                <p:cTn id="2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