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92" r:id="rId2"/>
  </p:sldMasterIdLst>
  <p:sldIdLst>
    <p:sldId id="284" r:id="rId3"/>
    <p:sldId id="257" r:id="rId4"/>
    <p:sldId id="258" r:id="rId5"/>
    <p:sldId id="259" r:id="rId6"/>
    <p:sldId id="260" r:id="rId7"/>
    <p:sldId id="269" r:id="rId8"/>
    <p:sldId id="262" r:id="rId9"/>
    <p:sldId id="275" r:id="rId10"/>
    <p:sldId id="264" r:id="rId11"/>
    <p:sldId id="263" r:id="rId12"/>
    <p:sldId id="276" r:id="rId13"/>
    <p:sldId id="277" r:id="rId14"/>
    <p:sldId id="278" r:id="rId15"/>
    <p:sldId id="266" r:id="rId16"/>
    <p:sldId id="267" r:id="rId17"/>
    <p:sldId id="273" r:id="rId18"/>
    <p:sldId id="274" r:id="rId19"/>
    <p:sldId id="270" r:id="rId20"/>
    <p:sldId id="271" r:id="rId21"/>
    <p:sldId id="272" r:id="rId22"/>
    <p:sldId id="279" r:id="rId23"/>
    <p:sldId id="280" r:id="rId24"/>
    <p:sldId id="281" r:id="rId25"/>
    <p:sldId id="282" r:id="rId26"/>
    <p:sldId id="283"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8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DAEF9-C2C2-43FE-B20F-6FF78E1BA07F}"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48400C80-F2AD-47BD-9E78-C8FF809948C1}">
      <dgm:prSet custT="1"/>
      <dgm:spPr/>
      <dgm:t>
        <a:bodyPr/>
        <a:lstStyle/>
        <a:p>
          <a:r>
            <a:rPr lang="en-US" sz="1700">
              <a:latin typeface="Times New Roman" panose="02020603050405020304" pitchFamily="18" charset="0"/>
              <a:cs typeface="Times New Roman" panose="02020603050405020304" pitchFamily="18" charset="0"/>
            </a:rPr>
            <a:t>STEP 1</a:t>
          </a:r>
        </a:p>
      </dgm:t>
    </dgm:pt>
    <dgm:pt modelId="{1742D90C-3533-4835-B67F-9B11DB9C9FD2}" type="parTrans" cxnId="{9F69E2B4-D40F-4970-8F7A-CF5C9E7BB2DA}">
      <dgm:prSet/>
      <dgm:spPr/>
      <dgm:t>
        <a:bodyPr/>
        <a:lstStyle/>
        <a:p>
          <a:endParaRPr lang="en-US"/>
        </a:p>
      </dgm:t>
    </dgm:pt>
    <dgm:pt modelId="{4D1C17DF-BD33-45A3-8DAB-0631D4681DBF}" type="sibTrans" cxnId="{9F69E2B4-D40F-4970-8F7A-CF5C9E7BB2DA}">
      <dgm:prSet/>
      <dgm:spPr/>
      <dgm:t>
        <a:bodyPr/>
        <a:lstStyle/>
        <a:p>
          <a:endParaRPr lang="en-US"/>
        </a:p>
      </dgm:t>
    </dgm:pt>
    <dgm:pt modelId="{8BB0577C-1855-45E8-98CD-BD1757C00E66}">
      <dgm:prSet custT="1"/>
      <dgm:spPr/>
      <dgm:t>
        <a:bodyPr/>
        <a:lstStyle/>
        <a:p>
          <a:r>
            <a:rPr lang="en-US" sz="1700">
              <a:latin typeface="Times New Roman" panose="02020603050405020304" pitchFamily="18" charset="0"/>
              <a:cs typeface="Times New Roman" panose="02020603050405020304" pitchFamily="18" charset="0"/>
            </a:rPr>
            <a:t>Pre-Processing Data</a:t>
          </a:r>
        </a:p>
      </dgm:t>
    </dgm:pt>
    <dgm:pt modelId="{04D2166F-4DB5-42B0-A700-882C0E304DF6}" type="parTrans" cxnId="{EFA1C9E3-D583-4224-8E94-1FD265321C31}">
      <dgm:prSet/>
      <dgm:spPr/>
      <dgm:t>
        <a:bodyPr/>
        <a:lstStyle/>
        <a:p>
          <a:endParaRPr lang="en-US"/>
        </a:p>
      </dgm:t>
    </dgm:pt>
    <dgm:pt modelId="{5CBAD255-20E8-49E0-93D1-F17B652D9807}" type="sibTrans" cxnId="{EFA1C9E3-D583-4224-8E94-1FD265321C31}">
      <dgm:prSet/>
      <dgm:spPr/>
      <dgm:t>
        <a:bodyPr/>
        <a:lstStyle/>
        <a:p>
          <a:endParaRPr lang="en-US"/>
        </a:p>
      </dgm:t>
    </dgm:pt>
    <dgm:pt modelId="{06E69C4C-3506-430F-87AE-812E47B3470F}">
      <dgm:prSet custT="1"/>
      <dgm:spPr/>
      <dgm:t>
        <a:bodyPr/>
        <a:lstStyle/>
        <a:p>
          <a:r>
            <a:rPr lang="en-US" sz="1700">
              <a:latin typeface="Times New Roman" panose="02020603050405020304" pitchFamily="18" charset="0"/>
              <a:cs typeface="Times New Roman" panose="02020603050405020304" pitchFamily="18" charset="0"/>
            </a:rPr>
            <a:t>STEP 2</a:t>
          </a:r>
        </a:p>
      </dgm:t>
    </dgm:pt>
    <dgm:pt modelId="{7A2A2CDA-51D6-48C8-817E-54AEDBC36855}" type="parTrans" cxnId="{AB8CE616-C170-4D79-9492-80CB91DF30AB}">
      <dgm:prSet/>
      <dgm:spPr/>
      <dgm:t>
        <a:bodyPr/>
        <a:lstStyle/>
        <a:p>
          <a:endParaRPr lang="en-US"/>
        </a:p>
      </dgm:t>
    </dgm:pt>
    <dgm:pt modelId="{6E258B37-10BA-4115-83AA-F64ECC3C28B6}" type="sibTrans" cxnId="{AB8CE616-C170-4D79-9492-80CB91DF30AB}">
      <dgm:prSet/>
      <dgm:spPr/>
      <dgm:t>
        <a:bodyPr/>
        <a:lstStyle/>
        <a:p>
          <a:endParaRPr lang="en-US"/>
        </a:p>
      </dgm:t>
    </dgm:pt>
    <dgm:pt modelId="{FB13E492-8480-4AA3-B327-1BE6B357E493}">
      <dgm:prSet custT="1"/>
      <dgm:spPr/>
      <dgm:t>
        <a:bodyPr/>
        <a:lstStyle/>
        <a:p>
          <a:r>
            <a:rPr lang="en-US" sz="1700">
              <a:latin typeface="Times New Roman" panose="02020603050405020304" pitchFamily="18" charset="0"/>
              <a:cs typeface="Times New Roman" panose="02020603050405020304" pitchFamily="18" charset="0"/>
            </a:rPr>
            <a:t>Data Preparation</a:t>
          </a:r>
        </a:p>
      </dgm:t>
    </dgm:pt>
    <dgm:pt modelId="{6EBB1998-83C1-41C7-832C-942989E8DE78}" type="parTrans" cxnId="{E209D68F-4575-4795-83DF-FDE85C3F16CE}">
      <dgm:prSet/>
      <dgm:spPr/>
      <dgm:t>
        <a:bodyPr/>
        <a:lstStyle/>
        <a:p>
          <a:endParaRPr lang="en-US"/>
        </a:p>
      </dgm:t>
    </dgm:pt>
    <dgm:pt modelId="{73B207A3-C07B-4B74-B0D5-7198B2162A1A}" type="sibTrans" cxnId="{E209D68F-4575-4795-83DF-FDE85C3F16CE}">
      <dgm:prSet/>
      <dgm:spPr/>
      <dgm:t>
        <a:bodyPr/>
        <a:lstStyle/>
        <a:p>
          <a:endParaRPr lang="en-US"/>
        </a:p>
      </dgm:t>
    </dgm:pt>
    <dgm:pt modelId="{232D0D9D-D3D9-419D-9559-0BEA6A719893}">
      <dgm:prSet custT="1"/>
      <dgm:spPr/>
      <dgm:t>
        <a:bodyPr/>
        <a:lstStyle/>
        <a:p>
          <a:r>
            <a:rPr lang="en-US" sz="1700">
              <a:latin typeface="Times New Roman" panose="02020603050405020304" pitchFamily="18" charset="0"/>
              <a:cs typeface="Times New Roman" panose="02020603050405020304" pitchFamily="18" charset="0"/>
            </a:rPr>
            <a:t>STEP 3</a:t>
          </a:r>
        </a:p>
      </dgm:t>
    </dgm:pt>
    <dgm:pt modelId="{02E75C44-07B8-4705-8ED7-48E06267ACED}" type="parTrans" cxnId="{CC2B0566-B2C7-42BD-9FD8-3CE8078173BC}">
      <dgm:prSet/>
      <dgm:spPr/>
      <dgm:t>
        <a:bodyPr/>
        <a:lstStyle/>
        <a:p>
          <a:endParaRPr lang="en-US"/>
        </a:p>
      </dgm:t>
    </dgm:pt>
    <dgm:pt modelId="{F18750A6-8AA3-4E94-A625-4CE8CBA0C9B6}" type="sibTrans" cxnId="{CC2B0566-B2C7-42BD-9FD8-3CE8078173BC}">
      <dgm:prSet/>
      <dgm:spPr/>
      <dgm:t>
        <a:bodyPr/>
        <a:lstStyle/>
        <a:p>
          <a:endParaRPr lang="en-US"/>
        </a:p>
      </dgm:t>
    </dgm:pt>
    <dgm:pt modelId="{69AE2947-7D3C-46B8-95C4-9A265C3B4012}">
      <dgm:prSet custT="1"/>
      <dgm:spPr/>
      <dgm:t>
        <a:bodyPr/>
        <a:lstStyle/>
        <a:p>
          <a:r>
            <a:rPr lang="en-US" sz="1700">
              <a:latin typeface="Times New Roman" panose="02020603050405020304" pitchFamily="18" charset="0"/>
              <a:cs typeface="Times New Roman" panose="02020603050405020304" pitchFamily="18" charset="0"/>
            </a:rPr>
            <a:t>Features Selection </a:t>
          </a:r>
        </a:p>
      </dgm:t>
    </dgm:pt>
    <dgm:pt modelId="{55337286-F4A8-45C1-AC30-EBF87DD1CBC9}" type="parTrans" cxnId="{AB3542D3-B148-4297-AC54-7F600AB85EAA}">
      <dgm:prSet/>
      <dgm:spPr/>
      <dgm:t>
        <a:bodyPr/>
        <a:lstStyle/>
        <a:p>
          <a:endParaRPr lang="en-US"/>
        </a:p>
      </dgm:t>
    </dgm:pt>
    <dgm:pt modelId="{C2EEF401-82B5-407F-96E9-B96872BC9FB3}" type="sibTrans" cxnId="{AB3542D3-B148-4297-AC54-7F600AB85EAA}">
      <dgm:prSet/>
      <dgm:spPr/>
      <dgm:t>
        <a:bodyPr/>
        <a:lstStyle/>
        <a:p>
          <a:endParaRPr lang="en-US"/>
        </a:p>
      </dgm:t>
    </dgm:pt>
    <dgm:pt modelId="{5D6B46AB-4B54-426A-9288-07C42299AF8C}">
      <dgm:prSet custT="1"/>
      <dgm:spPr/>
      <dgm:t>
        <a:bodyPr/>
        <a:lstStyle/>
        <a:p>
          <a:r>
            <a:rPr lang="en-US" sz="1700">
              <a:latin typeface="Times New Roman" panose="02020603050405020304" pitchFamily="18" charset="0"/>
              <a:cs typeface="Times New Roman" panose="02020603050405020304" pitchFamily="18" charset="0"/>
            </a:rPr>
            <a:t>STEP 4</a:t>
          </a:r>
        </a:p>
      </dgm:t>
    </dgm:pt>
    <dgm:pt modelId="{91BFD160-0686-4A47-963F-743948123CD7}" type="parTrans" cxnId="{F01F3BA6-BE67-4285-A26A-5DEFD0808337}">
      <dgm:prSet/>
      <dgm:spPr/>
      <dgm:t>
        <a:bodyPr/>
        <a:lstStyle/>
        <a:p>
          <a:endParaRPr lang="en-US"/>
        </a:p>
      </dgm:t>
    </dgm:pt>
    <dgm:pt modelId="{3C65F2C3-0949-4F8B-A4AB-7FF376A405F1}" type="sibTrans" cxnId="{F01F3BA6-BE67-4285-A26A-5DEFD0808337}">
      <dgm:prSet/>
      <dgm:spPr/>
      <dgm:t>
        <a:bodyPr/>
        <a:lstStyle/>
        <a:p>
          <a:endParaRPr lang="en-US"/>
        </a:p>
      </dgm:t>
    </dgm:pt>
    <dgm:pt modelId="{BFAA37AF-24A4-4835-8F3E-67FBCF8DFDA7}">
      <dgm:prSet custT="1"/>
      <dgm:spPr/>
      <dgm:t>
        <a:bodyPr/>
        <a:lstStyle/>
        <a:p>
          <a:r>
            <a:rPr lang="en-US" sz="1700">
              <a:latin typeface="Times New Roman" panose="02020603050405020304" pitchFamily="18" charset="0"/>
              <a:cs typeface="Times New Roman" panose="02020603050405020304" pitchFamily="18" charset="0"/>
            </a:rPr>
            <a:t>Feature Projection</a:t>
          </a:r>
        </a:p>
      </dgm:t>
    </dgm:pt>
    <dgm:pt modelId="{1AD25F4B-9E1A-457C-8599-5FC77AFD42E0}" type="parTrans" cxnId="{F69C41F2-129B-40A9-8BE3-3ACC1FA19002}">
      <dgm:prSet/>
      <dgm:spPr/>
      <dgm:t>
        <a:bodyPr/>
        <a:lstStyle/>
        <a:p>
          <a:endParaRPr lang="en-US"/>
        </a:p>
      </dgm:t>
    </dgm:pt>
    <dgm:pt modelId="{75BDBAF4-604B-47FD-89F7-A6E02283785E}" type="sibTrans" cxnId="{F69C41F2-129B-40A9-8BE3-3ACC1FA19002}">
      <dgm:prSet/>
      <dgm:spPr/>
      <dgm:t>
        <a:bodyPr/>
        <a:lstStyle/>
        <a:p>
          <a:endParaRPr lang="en-US"/>
        </a:p>
      </dgm:t>
    </dgm:pt>
    <dgm:pt modelId="{408B4498-40AB-4416-AFE2-EDA0BB0DFEC9}">
      <dgm:prSet custT="1"/>
      <dgm:spPr/>
      <dgm:t>
        <a:bodyPr/>
        <a:lstStyle/>
        <a:p>
          <a:r>
            <a:rPr lang="en-US" sz="1700">
              <a:latin typeface="Times New Roman" panose="02020603050405020304" pitchFamily="18" charset="0"/>
              <a:cs typeface="Times New Roman" panose="02020603050405020304" pitchFamily="18" charset="0"/>
            </a:rPr>
            <a:t>STEP 5</a:t>
          </a:r>
        </a:p>
      </dgm:t>
    </dgm:pt>
    <dgm:pt modelId="{EC2B66B6-57BC-4D83-B7AE-886ECA55B14F}" type="parTrans" cxnId="{D02A1E13-ABE9-4149-97C6-C200CD77E569}">
      <dgm:prSet/>
      <dgm:spPr/>
      <dgm:t>
        <a:bodyPr/>
        <a:lstStyle/>
        <a:p>
          <a:endParaRPr lang="en-US"/>
        </a:p>
      </dgm:t>
    </dgm:pt>
    <dgm:pt modelId="{BE013CB1-F292-4508-BC6B-55B0F4ADDF50}" type="sibTrans" cxnId="{D02A1E13-ABE9-4149-97C6-C200CD77E569}">
      <dgm:prSet/>
      <dgm:spPr/>
      <dgm:t>
        <a:bodyPr/>
        <a:lstStyle/>
        <a:p>
          <a:endParaRPr lang="en-US"/>
        </a:p>
      </dgm:t>
    </dgm:pt>
    <dgm:pt modelId="{21257CAA-622B-4A0F-A8C9-277B4FA7E5E0}">
      <dgm:prSet custT="1"/>
      <dgm:spPr/>
      <dgm:t>
        <a:bodyPr/>
        <a:lstStyle/>
        <a:p>
          <a:r>
            <a:rPr lang="en-US" sz="1700">
              <a:latin typeface="Times New Roman" panose="02020603050405020304" pitchFamily="18" charset="0"/>
              <a:cs typeface="Times New Roman" panose="02020603050405020304" pitchFamily="18" charset="0"/>
            </a:rPr>
            <a:t>Feature Scaling</a:t>
          </a:r>
        </a:p>
      </dgm:t>
    </dgm:pt>
    <dgm:pt modelId="{77A736C3-E3CC-4C89-B0B9-1088698ED283}" type="parTrans" cxnId="{C31B03BB-BA88-4FD7-A009-BF99DD2AF1C4}">
      <dgm:prSet/>
      <dgm:spPr/>
      <dgm:t>
        <a:bodyPr/>
        <a:lstStyle/>
        <a:p>
          <a:endParaRPr lang="en-US"/>
        </a:p>
      </dgm:t>
    </dgm:pt>
    <dgm:pt modelId="{B444DF38-8986-4FFE-9D30-082B56AFAACF}" type="sibTrans" cxnId="{C31B03BB-BA88-4FD7-A009-BF99DD2AF1C4}">
      <dgm:prSet/>
      <dgm:spPr/>
      <dgm:t>
        <a:bodyPr/>
        <a:lstStyle/>
        <a:p>
          <a:endParaRPr lang="en-US"/>
        </a:p>
      </dgm:t>
    </dgm:pt>
    <dgm:pt modelId="{CBF21840-8001-4AF7-9AA6-D48A24005E3E}">
      <dgm:prSet custT="1"/>
      <dgm:spPr/>
      <dgm:t>
        <a:bodyPr/>
        <a:lstStyle/>
        <a:p>
          <a:r>
            <a:rPr lang="en-US" sz="1700">
              <a:latin typeface="Times New Roman" panose="02020603050405020304" pitchFamily="18" charset="0"/>
              <a:cs typeface="Times New Roman" panose="02020603050405020304" pitchFamily="18" charset="0"/>
            </a:rPr>
            <a:t>STEP 6</a:t>
          </a:r>
        </a:p>
      </dgm:t>
    </dgm:pt>
    <dgm:pt modelId="{155845A1-C6EE-40E3-9D10-677D7CB8F491}" type="parTrans" cxnId="{1BB0AFB4-C44C-4042-BE71-ABFC7662C31E}">
      <dgm:prSet/>
      <dgm:spPr/>
      <dgm:t>
        <a:bodyPr/>
        <a:lstStyle/>
        <a:p>
          <a:endParaRPr lang="en-US"/>
        </a:p>
      </dgm:t>
    </dgm:pt>
    <dgm:pt modelId="{87909AF2-1555-415E-880F-F9F4A924E456}" type="sibTrans" cxnId="{1BB0AFB4-C44C-4042-BE71-ABFC7662C31E}">
      <dgm:prSet/>
      <dgm:spPr/>
      <dgm:t>
        <a:bodyPr/>
        <a:lstStyle/>
        <a:p>
          <a:endParaRPr lang="en-US"/>
        </a:p>
      </dgm:t>
    </dgm:pt>
    <dgm:pt modelId="{B21F8306-7C61-4290-BECC-40BAF2208099}">
      <dgm:prSet custT="1"/>
      <dgm:spPr/>
      <dgm:t>
        <a:bodyPr/>
        <a:lstStyle/>
        <a:p>
          <a:r>
            <a:rPr lang="en-US" sz="1700">
              <a:latin typeface="Times New Roman" panose="02020603050405020304" pitchFamily="18" charset="0"/>
              <a:cs typeface="Times New Roman" panose="02020603050405020304" pitchFamily="18" charset="0"/>
            </a:rPr>
            <a:t>Model Selection</a:t>
          </a:r>
        </a:p>
      </dgm:t>
    </dgm:pt>
    <dgm:pt modelId="{D53C64FC-7E94-40F7-A2B4-CA217D5359F5}" type="parTrans" cxnId="{0207B8E1-68ED-422F-B542-CF34F6921791}">
      <dgm:prSet/>
      <dgm:spPr/>
      <dgm:t>
        <a:bodyPr/>
        <a:lstStyle/>
        <a:p>
          <a:endParaRPr lang="en-US"/>
        </a:p>
      </dgm:t>
    </dgm:pt>
    <dgm:pt modelId="{E0757AC0-2EE2-4DF4-9995-2C2349081711}" type="sibTrans" cxnId="{0207B8E1-68ED-422F-B542-CF34F6921791}">
      <dgm:prSet/>
      <dgm:spPr/>
      <dgm:t>
        <a:bodyPr/>
        <a:lstStyle/>
        <a:p>
          <a:endParaRPr lang="en-US"/>
        </a:p>
      </dgm:t>
    </dgm:pt>
    <dgm:pt modelId="{57233F1A-47E1-4479-97BC-ED77806C1626}">
      <dgm:prSet custT="1"/>
      <dgm:spPr/>
      <dgm:t>
        <a:bodyPr/>
        <a:lstStyle/>
        <a:p>
          <a:r>
            <a:rPr lang="en-US" sz="1700">
              <a:latin typeface="Times New Roman" panose="02020603050405020304" pitchFamily="18" charset="0"/>
              <a:cs typeface="Times New Roman" panose="02020603050405020304" pitchFamily="18" charset="0"/>
            </a:rPr>
            <a:t>STEP 7</a:t>
          </a:r>
        </a:p>
      </dgm:t>
    </dgm:pt>
    <dgm:pt modelId="{241A709C-CC25-4497-95A9-BF5C861E3CA2}" type="parTrans" cxnId="{ED0A781F-267D-40BB-A813-E6E308EE5354}">
      <dgm:prSet/>
      <dgm:spPr/>
      <dgm:t>
        <a:bodyPr/>
        <a:lstStyle/>
        <a:p>
          <a:endParaRPr lang="en-US"/>
        </a:p>
      </dgm:t>
    </dgm:pt>
    <dgm:pt modelId="{520F9EC4-B948-48E0-9B32-5FDC8598D20A}" type="sibTrans" cxnId="{ED0A781F-267D-40BB-A813-E6E308EE5354}">
      <dgm:prSet/>
      <dgm:spPr/>
      <dgm:t>
        <a:bodyPr/>
        <a:lstStyle/>
        <a:p>
          <a:endParaRPr lang="en-US"/>
        </a:p>
      </dgm:t>
    </dgm:pt>
    <dgm:pt modelId="{77D70AFC-31F7-4021-BACA-34D4BC7442F2}">
      <dgm:prSet custT="1"/>
      <dgm:spPr/>
      <dgm:t>
        <a:bodyPr/>
        <a:lstStyle/>
        <a:p>
          <a:r>
            <a:rPr lang="en-US" sz="1700">
              <a:latin typeface="Times New Roman" panose="02020603050405020304" pitchFamily="18" charset="0"/>
              <a:cs typeface="Times New Roman" panose="02020603050405020304" pitchFamily="18" charset="0"/>
            </a:rPr>
            <a:t>Prediction</a:t>
          </a:r>
        </a:p>
      </dgm:t>
    </dgm:pt>
    <dgm:pt modelId="{0F15CEA1-79B7-44E2-8AA6-DD309340FB9B}" type="parTrans" cxnId="{C29ABE38-3016-4228-94CB-D8F5BDE78F64}">
      <dgm:prSet/>
      <dgm:spPr/>
      <dgm:t>
        <a:bodyPr/>
        <a:lstStyle/>
        <a:p>
          <a:endParaRPr lang="en-US"/>
        </a:p>
      </dgm:t>
    </dgm:pt>
    <dgm:pt modelId="{0FECCBFE-08AB-4E16-BB99-28E7E094C331}" type="sibTrans" cxnId="{C29ABE38-3016-4228-94CB-D8F5BDE78F64}">
      <dgm:prSet/>
      <dgm:spPr/>
      <dgm:t>
        <a:bodyPr/>
        <a:lstStyle/>
        <a:p>
          <a:endParaRPr lang="en-US"/>
        </a:p>
      </dgm:t>
    </dgm:pt>
    <dgm:pt modelId="{B39AEC65-47EA-4D5C-8A4B-4238DF614986}" type="pres">
      <dgm:prSet presAssocID="{E77DAEF9-C2C2-43FE-B20F-6FF78E1BA07F}" presName="Name0" presStyleCnt="0">
        <dgm:presLayoutVars>
          <dgm:dir/>
          <dgm:animLvl val="lvl"/>
          <dgm:resizeHandles val="exact"/>
        </dgm:presLayoutVars>
      </dgm:prSet>
      <dgm:spPr/>
    </dgm:pt>
    <dgm:pt modelId="{97A80591-7969-4479-8E74-DB976A3048AB}" type="pres">
      <dgm:prSet presAssocID="{57233F1A-47E1-4479-97BC-ED77806C1626}" presName="boxAndChildren" presStyleCnt="0"/>
      <dgm:spPr/>
    </dgm:pt>
    <dgm:pt modelId="{EE6AB0A5-F8FF-4F8F-AC8A-42C8CA70C4F9}" type="pres">
      <dgm:prSet presAssocID="{57233F1A-47E1-4479-97BC-ED77806C1626}" presName="parentTextBox" presStyleLbl="alignNode1" presStyleIdx="0" presStyleCnt="7"/>
      <dgm:spPr/>
    </dgm:pt>
    <dgm:pt modelId="{333B9395-2302-453A-9849-517CB34D2E1B}" type="pres">
      <dgm:prSet presAssocID="{57233F1A-47E1-4479-97BC-ED77806C1626}" presName="descendantBox" presStyleLbl="bgAccFollowNode1" presStyleIdx="0" presStyleCnt="7"/>
      <dgm:spPr/>
    </dgm:pt>
    <dgm:pt modelId="{5226D619-F938-4DF7-BBA9-71C523DD6376}" type="pres">
      <dgm:prSet presAssocID="{87909AF2-1555-415E-880F-F9F4A924E456}" presName="sp" presStyleCnt="0"/>
      <dgm:spPr/>
    </dgm:pt>
    <dgm:pt modelId="{CDE7E7C2-B95C-4775-9229-A0E1576BF2B7}" type="pres">
      <dgm:prSet presAssocID="{CBF21840-8001-4AF7-9AA6-D48A24005E3E}" presName="arrowAndChildren" presStyleCnt="0"/>
      <dgm:spPr/>
    </dgm:pt>
    <dgm:pt modelId="{9E342650-6A99-47A5-A4C9-DEA6345F8017}" type="pres">
      <dgm:prSet presAssocID="{CBF21840-8001-4AF7-9AA6-D48A24005E3E}" presName="parentTextArrow" presStyleLbl="node1" presStyleIdx="0" presStyleCnt="0"/>
      <dgm:spPr/>
    </dgm:pt>
    <dgm:pt modelId="{2B98DB00-3BE0-4B81-8728-BC35B18028A4}" type="pres">
      <dgm:prSet presAssocID="{CBF21840-8001-4AF7-9AA6-D48A24005E3E}" presName="arrow" presStyleLbl="alignNode1" presStyleIdx="1" presStyleCnt="7"/>
      <dgm:spPr/>
    </dgm:pt>
    <dgm:pt modelId="{7516021F-B2F2-44AF-871C-AAFA60E2C6E1}" type="pres">
      <dgm:prSet presAssocID="{CBF21840-8001-4AF7-9AA6-D48A24005E3E}" presName="descendantArrow" presStyleLbl="bgAccFollowNode1" presStyleIdx="1" presStyleCnt="7"/>
      <dgm:spPr/>
    </dgm:pt>
    <dgm:pt modelId="{352D55E5-AB58-4E52-8900-2B77E0B6A572}" type="pres">
      <dgm:prSet presAssocID="{BE013CB1-F292-4508-BC6B-55B0F4ADDF50}" presName="sp" presStyleCnt="0"/>
      <dgm:spPr/>
    </dgm:pt>
    <dgm:pt modelId="{CC0C5F7F-DF19-43B6-A546-DBFB293A7A0F}" type="pres">
      <dgm:prSet presAssocID="{408B4498-40AB-4416-AFE2-EDA0BB0DFEC9}" presName="arrowAndChildren" presStyleCnt="0"/>
      <dgm:spPr/>
    </dgm:pt>
    <dgm:pt modelId="{E8DAEDC8-A62D-4919-9AD6-69E1761241FF}" type="pres">
      <dgm:prSet presAssocID="{408B4498-40AB-4416-AFE2-EDA0BB0DFEC9}" presName="parentTextArrow" presStyleLbl="node1" presStyleIdx="0" presStyleCnt="0"/>
      <dgm:spPr/>
    </dgm:pt>
    <dgm:pt modelId="{3C2DFC1F-C2DE-44A1-8F54-15C188CFF28E}" type="pres">
      <dgm:prSet presAssocID="{408B4498-40AB-4416-AFE2-EDA0BB0DFEC9}" presName="arrow" presStyleLbl="alignNode1" presStyleIdx="2" presStyleCnt="7"/>
      <dgm:spPr/>
    </dgm:pt>
    <dgm:pt modelId="{60DF0893-F81E-4B04-8228-896FEB0887AA}" type="pres">
      <dgm:prSet presAssocID="{408B4498-40AB-4416-AFE2-EDA0BB0DFEC9}" presName="descendantArrow" presStyleLbl="bgAccFollowNode1" presStyleIdx="2" presStyleCnt="7"/>
      <dgm:spPr/>
    </dgm:pt>
    <dgm:pt modelId="{6D65DF17-86CA-4692-862E-C2DC1E86A4DA}" type="pres">
      <dgm:prSet presAssocID="{3C65F2C3-0949-4F8B-A4AB-7FF376A405F1}" presName="sp" presStyleCnt="0"/>
      <dgm:spPr/>
    </dgm:pt>
    <dgm:pt modelId="{0DA60144-46C9-4C7B-8F54-376C45E70F62}" type="pres">
      <dgm:prSet presAssocID="{5D6B46AB-4B54-426A-9288-07C42299AF8C}" presName="arrowAndChildren" presStyleCnt="0"/>
      <dgm:spPr/>
    </dgm:pt>
    <dgm:pt modelId="{6EFDFA68-C5D7-43E6-AD2A-5DB9E0FD794C}" type="pres">
      <dgm:prSet presAssocID="{5D6B46AB-4B54-426A-9288-07C42299AF8C}" presName="parentTextArrow" presStyleLbl="node1" presStyleIdx="0" presStyleCnt="0"/>
      <dgm:spPr/>
    </dgm:pt>
    <dgm:pt modelId="{0E6AF387-C8BF-4D98-8BBE-E233B6D35BA5}" type="pres">
      <dgm:prSet presAssocID="{5D6B46AB-4B54-426A-9288-07C42299AF8C}" presName="arrow" presStyleLbl="alignNode1" presStyleIdx="3" presStyleCnt="7"/>
      <dgm:spPr/>
    </dgm:pt>
    <dgm:pt modelId="{3D99E976-854B-4B64-830E-7F24FE21C78C}" type="pres">
      <dgm:prSet presAssocID="{5D6B46AB-4B54-426A-9288-07C42299AF8C}" presName="descendantArrow" presStyleLbl="bgAccFollowNode1" presStyleIdx="3" presStyleCnt="7"/>
      <dgm:spPr/>
    </dgm:pt>
    <dgm:pt modelId="{8E59FDC1-2AB7-45AA-8879-3A3518FA372C}" type="pres">
      <dgm:prSet presAssocID="{F18750A6-8AA3-4E94-A625-4CE8CBA0C9B6}" presName="sp" presStyleCnt="0"/>
      <dgm:spPr/>
    </dgm:pt>
    <dgm:pt modelId="{35E07102-5BCE-4EAD-917E-26EEE8E79349}" type="pres">
      <dgm:prSet presAssocID="{232D0D9D-D3D9-419D-9559-0BEA6A719893}" presName="arrowAndChildren" presStyleCnt="0"/>
      <dgm:spPr/>
    </dgm:pt>
    <dgm:pt modelId="{849BD018-8A2A-41E3-A53E-64B62C05AECC}" type="pres">
      <dgm:prSet presAssocID="{232D0D9D-D3D9-419D-9559-0BEA6A719893}" presName="parentTextArrow" presStyleLbl="node1" presStyleIdx="0" presStyleCnt="0"/>
      <dgm:spPr/>
    </dgm:pt>
    <dgm:pt modelId="{08B93D75-25F4-49A9-878A-1BB309062BD4}" type="pres">
      <dgm:prSet presAssocID="{232D0D9D-D3D9-419D-9559-0BEA6A719893}" presName="arrow" presStyleLbl="alignNode1" presStyleIdx="4" presStyleCnt="7"/>
      <dgm:spPr/>
    </dgm:pt>
    <dgm:pt modelId="{C56CC853-B604-4B00-A2A6-C4F29570006A}" type="pres">
      <dgm:prSet presAssocID="{232D0D9D-D3D9-419D-9559-0BEA6A719893}" presName="descendantArrow" presStyleLbl="bgAccFollowNode1" presStyleIdx="4" presStyleCnt="7"/>
      <dgm:spPr/>
    </dgm:pt>
    <dgm:pt modelId="{3F71A2C9-19E0-4539-B6F3-1C1FCA430F12}" type="pres">
      <dgm:prSet presAssocID="{6E258B37-10BA-4115-83AA-F64ECC3C28B6}" presName="sp" presStyleCnt="0"/>
      <dgm:spPr/>
    </dgm:pt>
    <dgm:pt modelId="{2384E84E-A7BB-4D01-9D1E-8C13C22F3DC1}" type="pres">
      <dgm:prSet presAssocID="{06E69C4C-3506-430F-87AE-812E47B3470F}" presName="arrowAndChildren" presStyleCnt="0"/>
      <dgm:spPr/>
    </dgm:pt>
    <dgm:pt modelId="{7B3180B2-A9EB-4D7F-B925-0963D49A9479}" type="pres">
      <dgm:prSet presAssocID="{06E69C4C-3506-430F-87AE-812E47B3470F}" presName="parentTextArrow" presStyleLbl="node1" presStyleIdx="0" presStyleCnt="0"/>
      <dgm:spPr/>
    </dgm:pt>
    <dgm:pt modelId="{0ACC6EEF-ED9D-4D9C-9AFC-B2C9736724A6}" type="pres">
      <dgm:prSet presAssocID="{06E69C4C-3506-430F-87AE-812E47B3470F}" presName="arrow" presStyleLbl="alignNode1" presStyleIdx="5" presStyleCnt="7"/>
      <dgm:spPr/>
    </dgm:pt>
    <dgm:pt modelId="{4542C1C2-E66B-48F2-9927-B4B69E195014}" type="pres">
      <dgm:prSet presAssocID="{06E69C4C-3506-430F-87AE-812E47B3470F}" presName="descendantArrow" presStyleLbl="bgAccFollowNode1" presStyleIdx="5" presStyleCnt="7"/>
      <dgm:spPr/>
    </dgm:pt>
    <dgm:pt modelId="{A12CD98A-360B-4C83-84CC-3A5155EA00B1}" type="pres">
      <dgm:prSet presAssocID="{4D1C17DF-BD33-45A3-8DAB-0631D4681DBF}" presName="sp" presStyleCnt="0"/>
      <dgm:spPr/>
    </dgm:pt>
    <dgm:pt modelId="{BBCE747A-5DE0-4BD0-A254-64BBA3FF59FE}" type="pres">
      <dgm:prSet presAssocID="{48400C80-F2AD-47BD-9E78-C8FF809948C1}" presName="arrowAndChildren" presStyleCnt="0"/>
      <dgm:spPr/>
    </dgm:pt>
    <dgm:pt modelId="{39A33C44-7226-4FD0-A7EA-9592455ED478}" type="pres">
      <dgm:prSet presAssocID="{48400C80-F2AD-47BD-9E78-C8FF809948C1}" presName="parentTextArrow" presStyleLbl="node1" presStyleIdx="0" presStyleCnt="0"/>
      <dgm:spPr/>
    </dgm:pt>
    <dgm:pt modelId="{D4936672-8EDB-473F-831A-ED60D3C20536}" type="pres">
      <dgm:prSet presAssocID="{48400C80-F2AD-47BD-9E78-C8FF809948C1}" presName="arrow" presStyleLbl="alignNode1" presStyleIdx="6" presStyleCnt="7"/>
      <dgm:spPr/>
    </dgm:pt>
    <dgm:pt modelId="{DFB57226-C55B-4C46-AEA4-103DB631D028}" type="pres">
      <dgm:prSet presAssocID="{48400C80-F2AD-47BD-9E78-C8FF809948C1}" presName="descendantArrow" presStyleLbl="bgAccFollowNode1" presStyleIdx="6" presStyleCnt="7"/>
      <dgm:spPr/>
    </dgm:pt>
  </dgm:ptLst>
  <dgm:cxnLst>
    <dgm:cxn modelId="{D02A1E13-ABE9-4149-97C6-C200CD77E569}" srcId="{E77DAEF9-C2C2-43FE-B20F-6FF78E1BA07F}" destId="{408B4498-40AB-4416-AFE2-EDA0BB0DFEC9}" srcOrd="4" destOrd="0" parTransId="{EC2B66B6-57BC-4D83-B7AE-886ECA55B14F}" sibTransId="{BE013CB1-F292-4508-BC6B-55B0F4ADDF50}"/>
    <dgm:cxn modelId="{AB8CE616-C170-4D79-9492-80CB91DF30AB}" srcId="{E77DAEF9-C2C2-43FE-B20F-6FF78E1BA07F}" destId="{06E69C4C-3506-430F-87AE-812E47B3470F}" srcOrd="1" destOrd="0" parTransId="{7A2A2CDA-51D6-48C8-817E-54AEDBC36855}" sibTransId="{6E258B37-10BA-4115-83AA-F64ECC3C28B6}"/>
    <dgm:cxn modelId="{BC16DA1B-C8CA-4A4C-B066-5B89233C2BC5}" type="presOf" srcId="{408B4498-40AB-4416-AFE2-EDA0BB0DFEC9}" destId="{E8DAEDC8-A62D-4919-9AD6-69E1761241FF}" srcOrd="0" destOrd="0" presId="urn:microsoft.com/office/officeart/2016/7/layout/VerticalDownArrowProcess"/>
    <dgm:cxn modelId="{ED0A781F-267D-40BB-A813-E6E308EE5354}" srcId="{E77DAEF9-C2C2-43FE-B20F-6FF78E1BA07F}" destId="{57233F1A-47E1-4479-97BC-ED77806C1626}" srcOrd="6" destOrd="0" parTransId="{241A709C-CC25-4497-95A9-BF5C861E3CA2}" sibTransId="{520F9EC4-B948-48E0-9B32-5FDC8598D20A}"/>
    <dgm:cxn modelId="{47513323-616D-4F69-AD76-A0481219A73E}" type="presOf" srcId="{06E69C4C-3506-430F-87AE-812E47B3470F}" destId="{0ACC6EEF-ED9D-4D9C-9AFC-B2C9736724A6}" srcOrd="1" destOrd="0" presId="urn:microsoft.com/office/officeart/2016/7/layout/VerticalDownArrowProcess"/>
    <dgm:cxn modelId="{BC547726-CD24-4BBC-BD6F-EA61746D2F96}" type="presOf" srcId="{E77DAEF9-C2C2-43FE-B20F-6FF78E1BA07F}" destId="{B39AEC65-47EA-4D5C-8A4B-4238DF614986}" srcOrd="0" destOrd="0" presId="urn:microsoft.com/office/officeart/2016/7/layout/VerticalDownArrowProcess"/>
    <dgm:cxn modelId="{3791C82E-3B34-4067-8E61-12C679452FD4}" type="presOf" srcId="{5D6B46AB-4B54-426A-9288-07C42299AF8C}" destId="{6EFDFA68-C5D7-43E6-AD2A-5DB9E0FD794C}" srcOrd="0" destOrd="0" presId="urn:microsoft.com/office/officeart/2016/7/layout/VerticalDownArrowProcess"/>
    <dgm:cxn modelId="{29B2632F-0ABF-45FE-BA95-BE07F2A5A8F5}" type="presOf" srcId="{408B4498-40AB-4416-AFE2-EDA0BB0DFEC9}" destId="{3C2DFC1F-C2DE-44A1-8F54-15C188CFF28E}" srcOrd="1" destOrd="0" presId="urn:microsoft.com/office/officeart/2016/7/layout/VerticalDownArrowProcess"/>
    <dgm:cxn modelId="{C29ABE38-3016-4228-94CB-D8F5BDE78F64}" srcId="{57233F1A-47E1-4479-97BC-ED77806C1626}" destId="{77D70AFC-31F7-4021-BACA-34D4BC7442F2}" srcOrd="0" destOrd="0" parTransId="{0F15CEA1-79B7-44E2-8AA6-DD309340FB9B}" sibTransId="{0FECCBFE-08AB-4E16-BB99-28E7E094C331}"/>
    <dgm:cxn modelId="{9DD2B73C-CE48-422C-80E2-7642CF7251C7}" type="presOf" srcId="{48400C80-F2AD-47BD-9E78-C8FF809948C1}" destId="{39A33C44-7226-4FD0-A7EA-9592455ED478}" srcOrd="0" destOrd="0" presId="urn:microsoft.com/office/officeart/2016/7/layout/VerticalDownArrowProcess"/>
    <dgm:cxn modelId="{EB19AC40-227C-4EB5-A854-F5F286468FAB}" type="presOf" srcId="{FB13E492-8480-4AA3-B327-1BE6B357E493}" destId="{4542C1C2-E66B-48F2-9927-B4B69E195014}" srcOrd="0" destOrd="0" presId="urn:microsoft.com/office/officeart/2016/7/layout/VerticalDownArrowProcess"/>
    <dgm:cxn modelId="{CC2B0566-B2C7-42BD-9FD8-3CE8078173BC}" srcId="{E77DAEF9-C2C2-43FE-B20F-6FF78E1BA07F}" destId="{232D0D9D-D3D9-419D-9559-0BEA6A719893}" srcOrd="2" destOrd="0" parTransId="{02E75C44-07B8-4705-8ED7-48E06267ACED}" sibTransId="{F18750A6-8AA3-4E94-A625-4CE8CBA0C9B6}"/>
    <dgm:cxn modelId="{B21DD86B-A160-43FD-B152-2575C37BFF6D}" type="presOf" srcId="{232D0D9D-D3D9-419D-9559-0BEA6A719893}" destId="{08B93D75-25F4-49A9-878A-1BB309062BD4}" srcOrd="1" destOrd="0" presId="urn:microsoft.com/office/officeart/2016/7/layout/VerticalDownArrowProcess"/>
    <dgm:cxn modelId="{4B56C56C-D073-44E4-BCCF-51703DFC5D38}" type="presOf" srcId="{BFAA37AF-24A4-4835-8F3E-67FBCF8DFDA7}" destId="{3D99E976-854B-4B64-830E-7F24FE21C78C}" srcOrd="0" destOrd="0" presId="urn:microsoft.com/office/officeart/2016/7/layout/VerticalDownArrowProcess"/>
    <dgm:cxn modelId="{9098FA71-5E2E-4BEF-909A-36F40D8466C3}" type="presOf" srcId="{69AE2947-7D3C-46B8-95C4-9A265C3B4012}" destId="{C56CC853-B604-4B00-A2A6-C4F29570006A}" srcOrd="0" destOrd="0" presId="urn:microsoft.com/office/officeart/2016/7/layout/VerticalDownArrowProcess"/>
    <dgm:cxn modelId="{CF66FF7A-EC93-4D78-AB07-791C74288217}" type="presOf" srcId="{57233F1A-47E1-4479-97BC-ED77806C1626}" destId="{EE6AB0A5-F8FF-4F8F-AC8A-42C8CA70C4F9}" srcOrd="0" destOrd="0" presId="urn:microsoft.com/office/officeart/2016/7/layout/VerticalDownArrowProcess"/>
    <dgm:cxn modelId="{0A107982-D4CD-4D9D-8095-98DA5212AD51}" type="presOf" srcId="{232D0D9D-D3D9-419D-9559-0BEA6A719893}" destId="{849BD018-8A2A-41E3-A53E-64B62C05AECC}" srcOrd="0" destOrd="0" presId="urn:microsoft.com/office/officeart/2016/7/layout/VerticalDownArrowProcess"/>
    <dgm:cxn modelId="{4DBFBA84-4D23-4F65-9FC3-3189300424BD}" type="presOf" srcId="{B21F8306-7C61-4290-BECC-40BAF2208099}" destId="{7516021F-B2F2-44AF-871C-AAFA60E2C6E1}" srcOrd="0" destOrd="0" presId="urn:microsoft.com/office/officeart/2016/7/layout/VerticalDownArrowProcess"/>
    <dgm:cxn modelId="{E209D68F-4575-4795-83DF-FDE85C3F16CE}" srcId="{06E69C4C-3506-430F-87AE-812E47B3470F}" destId="{FB13E492-8480-4AA3-B327-1BE6B357E493}" srcOrd="0" destOrd="0" parTransId="{6EBB1998-83C1-41C7-832C-942989E8DE78}" sibTransId="{73B207A3-C07B-4B74-B0D5-7198B2162A1A}"/>
    <dgm:cxn modelId="{03AD379F-CBC2-45B8-BE89-C58E53A3C97B}" type="presOf" srcId="{CBF21840-8001-4AF7-9AA6-D48A24005E3E}" destId="{2B98DB00-3BE0-4B81-8728-BC35B18028A4}" srcOrd="1" destOrd="0" presId="urn:microsoft.com/office/officeart/2016/7/layout/VerticalDownArrowProcess"/>
    <dgm:cxn modelId="{F01F3BA6-BE67-4285-A26A-5DEFD0808337}" srcId="{E77DAEF9-C2C2-43FE-B20F-6FF78E1BA07F}" destId="{5D6B46AB-4B54-426A-9288-07C42299AF8C}" srcOrd="3" destOrd="0" parTransId="{91BFD160-0686-4A47-963F-743948123CD7}" sibTransId="{3C65F2C3-0949-4F8B-A4AB-7FF376A405F1}"/>
    <dgm:cxn modelId="{1BB0AFB4-C44C-4042-BE71-ABFC7662C31E}" srcId="{E77DAEF9-C2C2-43FE-B20F-6FF78E1BA07F}" destId="{CBF21840-8001-4AF7-9AA6-D48A24005E3E}" srcOrd="5" destOrd="0" parTransId="{155845A1-C6EE-40E3-9D10-677D7CB8F491}" sibTransId="{87909AF2-1555-415E-880F-F9F4A924E456}"/>
    <dgm:cxn modelId="{9F69E2B4-D40F-4970-8F7A-CF5C9E7BB2DA}" srcId="{E77DAEF9-C2C2-43FE-B20F-6FF78E1BA07F}" destId="{48400C80-F2AD-47BD-9E78-C8FF809948C1}" srcOrd="0" destOrd="0" parTransId="{1742D90C-3533-4835-B67F-9B11DB9C9FD2}" sibTransId="{4D1C17DF-BD33-45A3-8DAB-0631D4681DBF}"/>
    <dgm:cxn modelId="{C31B03BB-BA88-4FD7-A009-BF99DD2AF1C4}" srcId="{408B4498-40AB-4416-AFE2-EDA0BB0DFEC9}" destId="{21257CAA-622B-4A0F-A8C9-277B4FA7E5E0}" srcOrd="0" destOrd="0" parTransId="{77A736C3-E3CC-4C89-B0B9-1088698ED283}" sibTransId="{B444DF38-8986-4FFE-9D30-082B56AFAACF}"/>
    <dgm:cxn modelId="{E3EA8EBD-8B28-4DEA-B473-2A89360DA470}" type="presOf" srcId="{5D6B46AB-4B54-426A-9288-07C42299AF8C}" destId="{0E6AF387-C8BF-4D98-8BBE-E233B6D35BA5}" srcOrd="1" destOrd="0" presId="urn:microsoft.com/office/officeart/2016/7/layout/VerticalDownArrowProcess"/>
    <dgm:cxn modelId="{336A4FC9-4681-45A3-B1D8-383A8EF5AC20}" type="presOf" srcId="{77D70AFC-31F7-4021-BACA-34D4BC7442F2}" destId="{333B9395-2302-453A-9849-517CB34D2E1B}" srcOrd="0" destOrd="0" presId="urn:microsoft.com/office/officeart/2016/7/layout/VerticalDownArrowProcess"/>
    <dgm:cxn modelId="{AB3542D3-B148-4297-AC54-7F600AB85EAA}" srcId="{232D0D9D-D3D9-419D-9559-0BEA6A719893}" destId="{69AE2947-7D3C-46B8-95C4-9A265C3B4012}" srcOrd="0" destOrd="0" parTransId="{55337286-F4A8-45C1-AC30-EBF87DD1CBC9}" sibTransId="{C2EEF401-82B5-407F-96E9-B96872BC9FB3}"/>
    <dgm:cxn modelId="{6C0403D9-0017-45D4-B805-D89A2F32B113}" type="presOf" srcId="{CBF21840-8001-4AF7-9AA6-D48A24005E3E}" destId="{9E342650-6A99-47A5-A4C9-DEA6345F8017}" srcOrd="0" destOrd="0" presId="urn:microsoft.com/office/officeart/2016/7/layout/VerticalDownArrowProcess"/>
    <dgm:cxn modelId="{0207B8E1-68ED-422F-B542-CF34F6921791}" srcId="{CBF21840-8001-4AF7-9AA6-D48A24005E3E}" destId="{B21F8306-7C61-4290-BECC-40BAF2208099}" srcOrd="0" destOrd="0" parTransId="{D53C64FC-7E94-40F7-A2B4-CA217D5359F5}" sibTransId="{E0757AC0-2EE2-4DF4-9995-2C2349081711}"/>
    <dgm:cxn modelId="{AABCC6E3-045A-43DD-9557-26C23576087E}" type="presOf" srcId="{48400C80-F2AD-47BD-9E78-C8FF809948C1}" destId="{D4936672-8EDB-473F-831A-ED60D3C20536}" srcOrd="1" destOrd="0" presId="urn:microsoft.com/office/officeart/2016/7/layout/VerticalDownArrowProcess"/>
    <dgm:cxn modelId="{EFA1C9E3-D583-4224-8E94-1FD265321C31}" srcId="{48400C80-F2AD-47BD-9E78-C8FF809948C1}" destId="{8BB0577C-1855-45E8-98CD-BD1757C00E66}" srcOrd="0" destOrd="0" parTransId="{04D2166F-4DB5-42B0-A700-882C0E304DF6}" sibTransId="{5CBAD255-20E8-49E0-93D1-F17B652D9807}"/>
    <dgm:cxn modelId="{20B13CEA-64D4-40C0-8A2E-232C23FA1760}" type="presOf" srcId="{06E69C4C-3506-430F-87AE-812E47B3470F}" destId="{7B3180B2-A9EB-4D7F-B925-0963D49A9479}" srcOrd="0" destOrd="0" presId="urn:microsoft.com/office/officeart/2016/7/layout/VerticalDownArrowProcess"/>
    <dgm:cxn modelId="{F69C41F2-129B-40A9-8BE3-3ACC1FA19002}" srcId="{5D6B46AB-4B54-426A-9288-07C42299AF8C}" destId="{BFAA37AF-24A4-4835-8F3E-67FBCF8DFDA7}" srcOrd="0" destOrd="0" parTransId="{1AD25F4B-9E1A-457C-8599-5FC77AFD42E0}" sibTransId="{75BDBAF4-604B-47FD-89F7-A6E02283785E}"/>
    <dgm:cxn modelId="{8DE2B8F5-EF3E-42D1-B91D-6A9002FF77A5}" type="presOf" srcId="{21257CAA-622B-4A0F-A8C9-277B4FA7E5E0}" destId="{60DF0893-F81E-4B04-8228-896FEB0887AA}" srcOrd="0" destOrd="0" presId="urn:microsoft.com/office/officeart/2016/7/layout/VerticalDownArrowProcess"/>
    <dgm:cxn modelId="{9F290DFA-EF4C-48D4-9E3A-8EA9E1811337}" type="presOf" srcId="{8BB0577C-1855-45E8-98CD-BD1757C00E66}" destId="{DFB57226-C55B-4C46-AEA4-103DB631D028}" srcOrd="0" destOrd="0" presId="urn:microsoft.com/office/officeart/2016/7/layout/VerticalDownArrowProcess"/>
    <dgm:cxn modelId="{44130C6F-0191-419D-A604-F4A89C901606}" type="presParOf" srcId="{B39AEC65-47EA-4D5C-8A4B-4238DF614986}" destId="{97A80591-7969-4479-8E74-DB976A3048AB}" srcOrd="0" destOrd="0" presId="urn:microsoft.com/office/officeart/2016/7/layout/VerticalDownArrowProcess"/>
    <dgm:cxn modelId="{7489F5BD-8056-4DF9-A9C5-3CBD4696BAD9}" type="presParOf" srcId="{97A80591-7969-4479-8E74-DB976A3048AB}" destId="{EE6AB0A5-F8FF-4F8F-AC8A-42C8CA70C4F9}" srcOrd="0" destOrd="0" presId="urn:microsoft.com/office/officeart/2016/7/layout/VerticalDownArrowProcess"/>
    <dgm:cxn modelId="{B8414B84-F8FF-413A-9125-9FCDA84DA50A}" type="presParOf" srcId="{97A80591-7969-4479-8E74-DB976A3048AB}" destId="{333B9395-2302-453A-9849-517CB34D2E1B}" srcOrd="1" destOrd="0" presId="urn:microsoft.com/office/officeart/2016/7/layout/VerticalDownArrowProcess"/>
    <dgm:cxn modelId="{FC91F8E9-7DA1-4A71-8DB4-72647420F3F1}" type="presParOf" srcId="{B39AEC65-47EA-4D5C-8A4B-4238DF614986}" destId="{5226D619-F938-4DF7-BBA9-71C523DD6376}" srcOrd="1" destOrd="0" presId="urn:microsoft.com/office/officeart/2016/7/layout/VerticalDownArrowProcess"/>
    <dgm:cxn modelId="{E0EBC27E-D11E-4716-89CB-EF420CE3CC12}" type="presParOf" srcId="{B39AEC65-47EA-4D5C-8A4B-4238DF614986}" destId="{CDE7E7C2-B95C-4775-9229-A0E1576BF2B7}" srcOrd="2" destOrd="0" presId="urn:microsoft.com/office/officeart/2016/7/layout/VerticalDownArrowProcess"/>
    <dgm:cxn modelId="{7E5A0481-1710-4165-9C48-EED286EF15F3}" type="presParOf" srcId="{CDE7E7C2-B95C-4775-9229-A0E1576BF2B7}" destId="{9E342650-6A99-47A5-A4C9-DEA6345F8017}" srcOrd="0" destOrd="0" presId="urn:microsoft.com/office/officeart/2016/7/layout/VerticalDownArrowProcess"/>
    <dgm:cxn modelId="{2B7E6FF6-601E-4AE5-9D31-FE540343F3BF}" type="presParOf" srcId="{CDE7E7C2-B95C-4775-9229-A0E1576BF2B7}" destId="{2B98DB00-3BE0-4B81-8728-BC35B18028A4}" srcOrd="1" destOrd="0" presId="urn:microsoft.com/office/officeart/2016/7/layout/VerticalDownArrowProcess"/>
    <dgm:cxn modelId="{61E35A30-F6F6-45CC-9E8B-9E1D116DA3D6}" type="presParOf" srcId="{CDE7E7C2-B95C-4775-9229-A0E1576BF2B7}" destId="{7516021F-B2F2-44AF-871C-AAFA60E2C6E1}" srcOrd="2" destOrd="0" presId="urn:microsoft.com/office/officeart/2016/7/layout/VerticalDownArrowProcess"/>
    <dgm:cxn modelId="{F4E1FE40-4E93-4ACF-B84C-915DEB2A7FAF}" type="presParOf" srcId="{B39AEC65-47EA-4D5C-8A4B-4238DF614986}" destId="{352D55E5-AB58-4E52-8900-2B77E0B6A572}" srcOrd="3" destOrd="0" presId="urn:microsoft.com/office/officeart/2016/7/layout/VerticalDownArrowProcess"/>
    <dgm:cxn modelId="{DE8AFC9A-450A-4109-97E5-CF0D110C44B3}" type="presParOf" srcId="{B39AEC65-47EA-4D5C-8A4B-4238DF614986}" destId="{CC0C5F7F-DF19-43B6-A546-DBFB293A7A0F}" srcOrd="4" destOrd="0" presId="urn:microsoft.com/office/officeart/2016/7/layout/VerticalDownArrowProcess"/>
    <dgm:cxn modelId="{806BA789-C045-4A7F-83B4-50799769EE73}" type="presParOf" srcId="{CC0C5F7F-DF19-43B6-A546-DBFB293A7A0F}" destId="{E8DAEDC8-A62D-4919-9AD6-69E1761241FF}" srcOrd="0" destOrd="0" presId="urn:microsoft.com/office/officeart/2016/7/layout/VerticalDownArrowProcess"/>
    <dgm:cxn modelId="{0E9C52CD-8462-49FB-BED5-4BF914069C23}" type="presParOf" srcId="{CC0C5F7F-DF19-43B6-A546-DBFB293A7A0F}" destId="{3C2DFC1F-C2DE-44A1-8F54-15C188CFF28E}" srcOrd="1" destOrd="0" presId="urn:microsoft.com/office/officeart/2016/7/layout/VerticalDownArrowProcess"/>
    <dgm:cxn modelId="{2B987299-7CE7-44E1-A5C4-5084B8907990}" type="presParOf" srcId="{CC0C5F7F-DF19-43B6-A546-DBFB293A7A0F}" destId="{60DF0893-F81E-4B04-8228-896FEB0887AA}" srcOrd="2" destOrd="0" presId="urn:microsoft.com/office/officeart/2016/7/layout/VerticalDownArrowProcess"/>
    <dgm:cxn modelId="{460FD6A9-7DFF-48B7-914F-8CD1263C5993}" type="presParOf" srcId="{B39AEC65-47EA-4D5C-8A4B-4238DF614986}" destId="{6D65DF17-86CA-4692-862E-C2DC1E86A4DA}" srcOrd="5" destOrd="0" presId="urn:microsoft.com/office/officeart/2016/7/layout/VerticalDownArrowProcess"/>
    <dgm:cxn modelId="{D49EFCC9-0988-41F2-B658-4357562CC0F4}" type="presParOf" srcId="{B39AEC65-47EA-4D5C-8A4B-4238DF614986}" destId="{0DA60144-46C9-4C7B-8F54-376C45E70F62}" srcOrd="6" destOrd="0" presId="urn:microsoft.com/office/officeart/2016/7/layout/VerticalDownArrowProcess"/>
    <dgm:cxn modelId="{00A6723C-0F5F-44E7-B70D-25A628CF1917}" type="presParOf" srcId="{0DA60144-46C9-4C7B-8F54-376C45E70F62}" destId="{6EFDFA68-C5D7-43E6-AD2A-5DB9E0FD794C}" srcOrd="0" destOrd="0" presId="urn:microsoft.com/office/officeart/2016/7/layout/VerticalDownArrowProcess"/>
    <dgm:cxn modelId="{7AD1558C-6A7B-44E5-B3A2-8E50F9AE94A3}" type="presParOf" srcId="{0DA60144-46C9-4C7B-8F54-376C45E70F62}" destId="{0E6AF387-C8BF-4D98-8BBE-E233B6D35BA5}" srcOrd="1" destOrd="0" presId="urn:microsoft.com/office/officeart/2016/7/layout/VerticalDownArrowProcess"/>
    <dgm:cxn modelId="{7CE8C247-B81F-4292-B179-0ACE2AE25E07}" type="presParOf" srcId="{0DA60144-46C9-4C7B-8F54-376C45E70F62}" destId="{3D99E976-854B-4B64-830E-7F24FE21C78C}" srcOrd="2" destOrd="0" presId="urn:microsoft.com/office/officeart/2016/7/layout/VerticalDownArrowProcess"/>
    <dgm:cxn modelId="{F395E707-5A69-4F5C-ABA6-FA446097013E}" type="presParOf" srcId="{B39AEC65-47EA-4D5C-8A4B-4238DF614986}" destId="{8E59FDC1-2AB7-45AA-8879-3A3518FA372C}" srcOrd="7" destOrd="0" presId="urn:microsoft.com/office/officeart/2016/7/layout/VerticalDownArrowProcess"/>
    <dgm:cxn modelId="{761DB42C-E894-486E-9854-E74137F49511}" type="presParOf" srcId="{B39AEC65-47EA-4D5C-8A4B-4238DF614986}" destId="{35E07102-5BCE-4EAD-917E-26EEE8E79349}" srcOrd="8" destOrd="0" presId="urn:microsoft.com/office/officeart/2016/7/layout/VerticalDownArrowProcess"/>
    <dgm:cxn modelId="{791E7DB6-95B6-4DA1-92A7-E02D28E8FA4F}" type="presParOf" srcId="{35E07102-5BCE-4EAD-917E-26EEE8E79349}" destId="{849BD018-8A2A-41E3-A53E-64B62C05AECC}" srcOrd="0" destOrd="0" presId="urn:microsoft.com/office/officeart/2016/7/layout/VerticalDownArrowProcess"/>
    <dgm:cxn modelId="{78DE7D42-6F8B-40E8-A01B-EB6353222CF5}" type="presParOf" srcId="{35E07102-5BCE-4EAD-917E-26EEE8E79349}" destId="{08B93D75-25F4-49A9-878A-1BB309062BD4}" srcOrd="1" destOrd="0" presId="urn:microsoft.com/office/officeart/2016/7/layout/VerticalDownArrowProcess"/>
    <dgm:cxn modelId="{B9725117-38EA-444B-8B6C-AA97F108D3F6}" type="presParOf" srcId="{35E07102-5BCE-4EAD-917E-26EEE8E79349}" destId="{C56CC853-B604-4B00-A2A6-C4F29570006A}" srcOrd="2" destOrd="0" presId="urn:microsoft.com/office/officeart/2016/7/layout/VerticalDownArrowProcess"/>
    <dgm:cxn modelId="{1108E315-E844-4F5B-BD02-7C08707D925F}" type="presParOf" srcId="{B39AEC65-47EA-4D5C-8A4B-4238DF614986}" destId="{3F71A2C9-19E0-4539-B6F3-1C1FCA430F12}" srcOrd="9" destOrd="0" presId="urn:microsoft.com/office/officeart/2016/7/layout/VerticalDownArrowProcess"/>
    <dgm:cxn modelId="{EC496ABB-D943-4709-BAC5-5E3FFE9CA796}" type="presParOf" srcId="{B39AEC65-47EA-4D5C-8A4B-4238DF614986}" destId="{2384E84E-A7BB-4D01-9D1E-8C13C22F3DC1}" srcOrd="10" destOrd="0" presId="urn:microsoft.com/office/officeart/2016/7/layout/VerticalDownArrowProcess"/>
    <dgm:cxn modelId="{02A001D3-526F-4BDF-B51F-735C65311597}" type="presParOf" srcId="{2384E84E-A7BB-4D01-9D1E-8C13C22F3DC1}" destId="{7B3180B2-A9EB-4D7F-B925-0963D49A9479}" srcOrd="0" destOrd="0" presId="urn:microsoft.com/office/officeart/2016/7/layout/VerticalDownArrowProcess"/>
    <dgm:cxn modelId="{B36DE150-6859-4692-8A26-CE616F8725CA}" type="presParOf" srcId="{2384E84E-A7BB-4D01-9D1E-8C13C22F3DC1}" destId="{0ACC6EEF-ED9D-4D9C-9AFC-B2C9736724A6}" srcOrd="1" destOrd="0" presId="urn:microsoft.com/office/officeart/2016/7/layout/VerticalDownArrowProcess"/>
    <dgm:cxn modelId="{33FA2988-131D-464A-B1C0-DC2DD73A8973}" type="presParOf" srcId="{2384E84E-A7BB-4D01-9D1E-8C13C22F3DC1}" destId="{4542C1C2-E66B-48F2-9927-B4B69E195014}" srcOrd="2" destOrd="0" presId="urn:microsoft.com/office/officeart/2016/7/layout/VerticalDownArrowProcess"/>
    <dgm:cxn modelId="{A519B274-986B-477C-9829-68B230501B3B}" type="presParOf" srcId="{B39AEC65-47EA-4D5C-8A4B-4238DF614986}" destId="{A12CD98A-360B-4C83-84CC-3A5155EA00B1}" srcOrd="11" destOrd="0" presId="urn:microsoft.com/office/officeart/2016/7/layout/VerticalDownArrowProcess"/>
    <dgm:cxn modelId="{342E2C68-8F4D-4F99-AD13-2B42293A3652}" type="presParOf" srcId="{B39AEC65-47EA-4D5C-8A4B-4238DF614986}" destId="{BBCE747A-5DE0-4BD0-A254-64BBA3FF59FE}" srcOrd="12" destOrd="0" presId="urn:microsoft.com/office/officeart/2016/7/layout/VerticalDownArrowProcess"/>
    <dgm:cxn modelId="{4C46B139-E374-4473-B1ED-250CE852DF40}" type="presParOf" srcId="{BBCE747A-5DE0-4BD0-A254-64BBA3FF59FE}" destId="{39A33C44-7226-4FD0-A7EA-9592455ED478}" srcOrd="0" destOrd="0" presId="urn:microsoft.com/office/officeart/2016/7/layout/VerticalDownArrowProcess"/>
    <dgm:cxn modelId="{77D1F97C-56AC-4EFB-B0DE-DBEB558F5045}" type="presParOf" srcId="{BBCE747A-5DE0-4BD0-A254-64BBA3FF59FE}" destId="{D4936672-8EDB-473F-831A-ED60D3C20536}" srcOrd="1" destOrd="0" presId="urn:microsoft.com/office/officeart/2016/7/layout/VerticalDownArrowProcess"/>
    <dgm:cxn modelId="{1A23C2F9-7492-4F61-A177-BF048512B598}" type="presParOf" srcId="{BBCE747A-5DE0-4BD0-A254-64BBA3FF59FE}" destId="{DFB57226-C55B-4C46-AEA4-103DB631D028}"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5D0F45-71C2-4C58-9D06-3B6818ADF01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06DB9C-28D0-400E-BBAE-C90894B9E10F}">
      <dgm:prSet custT="1"/>
      <dgm:spPr/>
      <dgm:t>
        <a:bodyPr/>
        <a:lstStyle/>
        <a:p>
          <a:pPr>
            <a:defRPr cap="all"/>
          </a:pPr>
          <a:r>
            <a:rPr lang="en-IN" sz="1600" dirty="0">
              <a:latin typeface="Times New Roman" panose="02020603050405020304" pitchFamily="18" charset="0"/>
              <a:cs typeface="Times New Roman" panose="02020603050405020304" pitchFamily="18" charset="0"/>
            </a:rPr>
            <a:t>Getting data to one place  makes it easier to analyse</a:t>
          </a:r>
          <a:endParaRPr lang="en-US" sz="1600" dirty="0">
            <a:latin typeface="Times New Roman" panose="02020603050405020304" pitchFamily="18" charset="0"/>
            <a:cs typeface="Times New Roman" panose="02020603050405020304" pitchFamily="18" charset="0"/>
          </a:endParaRPr>
        </a:p>
      </dgm:t>
    </dgm:pt>
    <dgm:pt modelId="{70C646AC-C89E-4BEA-A318-E0E9C2573ED7}" type="parTrans" cxnId="{19DB63FA-A818-491A-9C48-03742E825D26}">
      <dgm:prSet/>
      <dgm:spPr/>
      <dgm:t>
        <a:bodyPr/>
        <a:lstStyle/>
        <a:p>
          <a:endParaRPr lang="en-US"/>
        </a:p>
      </dgm:t>
    </dgm:pt>
    <dgm:pt modelId="{F63B09DD-0812-44CE-94C8-942AB7500648}" type="sibTrans" cxnId="{19DB63FA-A818-491A-9C48-03742E825D26}">
      <dgm:prSet/>
      <dgm:spPr/>
      <dgm:t>
        <a:bodyPr/>
        <a:lstStyle/>
        <a:p>
          <a:endParaRPr lang="en-US"/>
        </a:p>
      </dgm:t>
    </dgm:pt>
    <dgm:pt modelId="{C6668163-18AC-4E5C-A18E-6D470C9A7DAE}">
      <dgm:prSet custT="1"/>
      <dgm:spPr/>
      <dgm:t>
        <a:bodyPr/>
        <a:lstStyle/>
        <a:p>
          <a:pPr>
            <a:defRPr cap="all"/>
          </a:pPr>
          <a:r>
            <a:rPr lang="en-IN" sz="1600" dirty="0">
              <a:latin typeface="Times New Roman" panose="02020603050405020304" pitchFamily="18" charset="0"/>
              <a:cs typeface="Times New Roman" panose="02020603050405020304" pitchFamily="18" charset="0"/>
            </a:rPr>
            <a:t>Using Multiple criteria creates the correct context.</a:t>
          </a:r>
          <a:endParaRPr lang="en-US" sz="1600" dirty="0">
            <a:latin typeface="Times New Roman" panose="02020603050405020304" pitchFamily="18" charset="0"/>
            <a:cs typeface="Times New Roman" panose="02020603050405020304" pitchFamily="18" charset="0"/>
          </a:endParaRPr>
        </a:p>
      </dgm:t>
    </dgm:pt>
    <dgm:pt modelId="{6296E1C0-0928-46D9-AE32-6D8A65D29570}" type="sibTrans" cxnId="{3D018BE7-B756-471C-8C8E-991D4C522795}">
      <dgm:prSet/>
      <dgm:spPr/>
      <dgm:t>
        <a:bodyPr/>
        <a:lstStyle/>
        <a:p>
          <a:endParaRPr lang="en-US"/>
        </a:p>
      </dgm:t>
    </dgm:pt>
    <dgm:pt modelId="{B211EA5F-0CA4-4E33-B071-D1810B2B50F3}" type="parTrans" cxnId="{3D018BE7-B756-471C-8C8E-991D4C522795}">
      <dgm:prSet/>
      <dgm:spPr/>
      <dgm:t>
        <a:bodyPr/>
        <a:lstStyle/>
        <a:p>
          <a:endParaRPr lang="en-US"/>
        </a:p>
      </dgm:t>
    </dgm:pt>
    <dgm:pt modelId="{4675E213-80EB-4488-B867-A7CE4A05CF77}">
      <dgm:prSet custT="1"/>
      <dgm:spPr/>
      <dgm:t>
        <a:bodyPr/>
        <a:lstStyle/>
        <a:p>
          <a:pPr>
            <a:defRPr cap="all"/>
          </a:pPr>
          <a:r>
            <a:rPr lang="en-IN" sz="1600" dirty="0">
              <a:latin typeface="Times New Roman" panose="02020603050405020304" pitchFamily="18" charset="0"/>
              <a:cs typeface="Times New Roman" panose="02020603050405020304" pitchFamily="18" charset="0"/>
            </a:rPr>
            <a:t>Having a broader perspective makes unknown risks visible.</a:t>
          </a:r>
          <a:endParaRPr lang="en-US" sz="1600" dirty="0">
            <a:latin typeface="Times New Roman" panose="02020603050405020304" pitchFamily="18" charset="0"/>
            <a:cs typeface="Times New Roman" panose="02020603050405020304" pitchFamily="18" charset="0"/>
          </a:endParaRPr>
        </a:p>
      </dgm:t>
    </dgm:pt>
    <dgm:pt modelId="{412569EA-9B29-407A-8E20-B0B3E9D9F353}" type="sibTrans" cxnId="{C7DB818E-E5FF-4170-8FCA-49E95442A438}">
      <dgm:prSet/>
      <dgm:spPr/>
      <dgm:t>
        <a:bodyPr/>
        <a:lstStyle/>
        <a:p>
          <a:endParaRPr lang="en-US"/>
        </a:p>
      </dgm:t>
    </dgm:pt>
    <dgm:pt modelId="{79BD3B26-8985-4446-8145-A8540F602A92}" type="parTrans" cxnId="{C7DB818E-E5FF-4170-8FCA-49E95442A438}">
      <dgm:prSet/>
      <dgm:spPr/>
      <dgm:t>
        <a:bodyPr/>
        <a:lstStyle/>
        <a:p>
          <a:endParaRPr lang="en-US"/>
        </a:p>
      </dgm:t>
    </dgm:pt>
    <dgm:pt modelId="{5094970E-F2FD-41EC-A430-BDDC454D0C18}" type="pres">
      <dgm:prSet presAssocID="{7B5D0F45-71C2-4C58-9D06-3B6818ADF01A}" presName="root" presStyleCnt="0">
        <dgm:presLayoutVars>
          <dgm:dir/>
          <dgm:resizeHandles val="exact"/>
        </dgm:presLayoutVars>
      </dgm:prSet>
      <dgm:spPr/>
    </dgm:pt>
    <dgm:pt modelId="{E1298ABB-A68D-467A-8FF0-C5BEEB2BE74A}" type="pres">
      <dgm:prSet presAssocID="{6606DB9C-28D0-400E-BBAE-C90894B9E10F}" presName="compNode" presStyleCnt="0"/>
      <dgm:spPr/>
    </dgm:pt>
    <dgm:pt modelId="{065CB733-BC25-4F6A-B4F8-174DD34D1703}" type="pres">
      <dgm:prSet presAssocID="{6606DB9C-28D0-400E-BBAE-C90894B9E10F}" presName="iconBgRect" presStyleLbl="bgShp" presStyleIdx="0" presStyleCnt="3"/>
      <dgm:spPr/>
    </dgm:pt>
    <dgm:pt modelId="{40D20D24-6161-41B1-9F8A-94386488443C}" type="pres">
      <dgm:prSet presAssocID="{6606DB9C-28D0-400E-BBAE-C90894B9E1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540E071-F016-473C-977B-D40B07B791A8}" type="pres">
      <dgm:prSet presAssocID="{6606DB9C-28D0-400E-BBAE-C90894B9E10F}" presName="spaceRect" presStyleCnt="0"/>
      <dgm:spPr/>
    </dgm:pt>
    <dgm:pt modelId="{7C1153EF-C6F6-4C57-A31E-5AF108B4BFB7}" type="pres">
      <dgm:prSet presAssocID="{6606DB9C-28D0-400E-BBAE-C90894B9E10F}" presName="textRect" presStyleLbl="revTx" presStyleIdx="0" presStyleCnt="3">
        <dgm:presLayoutVars>
          <dgm:chMax val="1"/>
          <dgm:chPref val="1"/>
        </dgm:presLayoutVars>
      </dgm:prSet>
      <dgm:spPr/>
    </dgm:pt>
    <dgm:pt modelId="{AE5BDD16-439B-4BFE-97D1-CD598AF8F458}" type="pres">
      <dgm:prSet presAssocID="{F63B09DD-0812-44CE-94C8-942AB7500648}" presName="sibTrans" presStyleCnt="0"/>
      <dgm:spPr/>
    </dgm:pt>
    <dgm:pt modelId="{90D5368E-A562-4BE0-B7A0-9A012F9BE5C5}" type="pres">
      <dgm:prSet presAssocID="{C6668163-18AC-4E5C-A18E-6D470C9A7DAE}" presName="compNode" presStyleCnt="0"/>
      <dgm:spPr/>
    </dgm:pt>
    <dgm:pt modelId="{5AD9D50C-22C4-418B-930F-4988FDD1EA12}" type="pres">
      <dgm:prSet presAssocID="{C6668163-18AC-4E5C-A18E-6D470C9A7DAE}" presName="iconBgRect" presStyleLbl="bgShp" presStyleIdx="1" presStyleCnt="3"/>
      <dgm:spPr/>
    </dgm:pt>
    <dgm:pt modelId="{6AAAF9DF-54A5-455E-96E7-F59D944D6FC0}" type="pres">
      <dgm:prSet presAssocID="{C6668163-18AC-4E5C-A18E-6D470C9A7D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DC3D0DA1-F2DF-4F58-8771-ABCC6E83274F}" type="pres">
      <dgm:prSet presAssocID="{C6668163-18AC-4E5C-A18E-6D470C9A7DAE}" presName="spaceRect" presStyleCnt="0"/>
      <dgm:spPr/>
    </dgm:pt>
    <dgm:pt modelId="{96127915-20D6-4517-8406-A21B6C8FC8AF}" type="pres">
      <dgm:prSet presAssocID="{C6668163-18AC-4E5C-A18E-6D470C9A7DAE}" presName="textRect" presStyleLbl="revTx" presStyleIdx="1" presStyleCnt="3">
        <dgm:presLayoutVars>
          <dgm:chMax val="1"/>
          <dgm:chPref val="1"/>
        </dgm:presLayoutVars>
      </dgm:prSet>
      <dgm:spPr/>
    </dgm:pt>
    <dgm:pt modelId="{7DCCB0D0-0DE3-485E-B404-02FE7355F921}" type="pres">
      <dgm:prSet presAssocID="{6296E1C0-0928-46D9-AE32-6D8A65D29570}" presName="sibTrans" presStyleCnt="0"/>
      <dgm:spPr/>
    </dgm:pt>
    <dgm:pt modelId="{61B3A7BD-0CEA-4FE5-8551-C060F3429206}" type="pres">
      <dgm:prSet presAssocID="{4675E213-80EB-4488-B867-A7CE4A05CF77}" presName="compNode" presStyleCnt="0"/>
      <dgm:spPr/>
    </dgm:pt>
    <dgm:pt modelId="{FEDCF9EE-B2AC-4674-BC3B-34FB972D7914}" type="pres">
      <dgm:prSet presAssocID="{4675E213-80EB-4488-B867-A7CE4A05CF77}" presName="iconBgRect" presStyleLbl="bgShp" presStyleIdx="2" presStyleCnt="3"/>
      <dgm:spPr/>
    </dgm:pt>
    <dgm:pt modelId="{FF695600-FF8B-45E5-B4FF-C51D3037C455}" type="pres">
      <dgm:prSet presAssocID="{4675E213-80EB-4488-B867-A7CE4A05CF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80D02AA2-0013-4153-A2CB-C08C387ADAFB}" type="pres">
      <dgm:prSet presAssocID="{4675E213-80EB-4488-B867-A7CE4A05CF77}" presName="spaceRect" presStyleCnt="0"/>
      <dgm:spPr/>
    </dgm:pt>
    <dgm:pt modelId="{20E5EA24-BC64-4E30-BFB6-73E2E9BB016A}" type="pres">
      <dgm:prSet presAssocID="{4675E213-80EB-4488-B867-A7CE4A05CF77}" presName="textRect" presStyleLbl="revTx" presStyleIdx="2" presStyleCnt="3">
        <dgm:presLayoutVars>
          <dgm:chMax val="1"/>
          <dgm:chPref val="1"/>
        </dgm:presLayoutVars>
      </dgm:prSet>
      <dgm:spPr/>
    </dgm:pt>
  </dgm:ptLst>
  <dgm:cxnLst>
    <dgm:cxn modelId="{27558B40-9DBE-4516-ACE3-749C6E2D18B9}" type="presOf" srcId="{7B5D0F45-71C2-4C58-9D06-3B6818ADF01A}" destId="{5094970E-F2FD-41EC-A430-BDDC454D0C18}" srcOrd="0" destOrd="0" presId="urn:microsoft.com/office/officeart/2018/5/layout/IconCircleLabelList"/>
    <dgm:cxn modelId="{7E1DA752-B7D9-4EC5-A679-21E6A38F7FED}" type="presOf" srcId="{4675E213-80EB-4488-B867-A7CE4A05CF77}" destId="{20E5EA24-BC64-4E30-BFB6-73E2E9BB016A}" srcOrd="0" destOrd="0" presId="urn:microsoft.com/office/officeart/2018/5/layout/IconCircleLabelList"/>
    <dgm:cxn modelId="{44C6D752-7EA1-4838-896D-8EB757D62F21}" type="presOf" srcId="{6606DB9C-28D0-400E-BBAE-C90894B9E10F}" destId="{7C1153EF-C6F6-4C57-A31E-5AF108B4BFB7}" srcOrd="0" destOrd="0" presId="urn:microsoft.com/office/officeart/2018/5/layout/IconCircleLabelList"/>
    <dgm:cxn modelId="{C7DB818E-E5FF-4170-8FCA-49E95442A438}" srcId="{7B5D0F45-71C2-4C58-9D06-3B6818ADF01A}" destId="{4675E213-80EB-4488-B867-A7CE4A05CF77}" srcOrd="2" destOrd="0" parTransId="{79BD3B26-8985-4446-8145-A8540F602A92}" sibTransId="{412569EA-9B29-407A-8E20-B0B3E9D9F353}"/>
    <dgm:cxn modelId="{3D018BE7-B756-471C-8C8E-991D4C522795}" srcId="{7B5D0F45-71C2-4C58-9D06-3B6818ADF01A}" destId="{C6668163-18AC-4E5C-A18E-6D470C9A7DAE}" srcOrd="1" destOrd="0" parTransId="{B211EA5F-0CA4-4E33-B071-D1810B2B50F3}" sibTransId="{6296E1C0-0928-46D9-AE32-6D8A65D29570}"/>
    <dgm:cxn modelId="{6EF59CE7-E036-45EA-BCF3-04AD26C2E530}" type="presOf" srcId="{C6668163-18AC-4E5C-A18E-6D470C9A7DAE}" destId="{96127915-20D6-4517-8406-A21B6C8FC8AF}" srcOrd="0" destOrd="0" presId="urn:microsoft.com/office/officeart/2018/5/layout/IconCircleLabelList"/>
    <dgm:cxn modelId="{19DB63FA-A818-491A-9C48-03742E825D26}" srcId="{7B5D0F45-71C2-4C58-9D06-3B6818ADF01A}" destId="{6606DB9C-28D0-400E-BBAE-C90894B9E10F}" srcOrd="0" destOrd="0" parTransId="{70C646AC-C89E-4BEA-A318-E0E9C2573ED7}" sibTransId="{F63B09DD-0812-44CE-94C8-942AB7500648}"/>
    <dgm:cxn modelId="{5737E6E8-2AB2-44CC-82B3-0A89CD01A51C}" type="presParOf" srcId="{5094970E-F2FD-41EC-A430-BDDC454D0C18}" destId="{E1298ABB-A68D-467A-8FF0-C5BEEB2BE74A}" srcOrd="0" destOrd="0" presId="urn:microsoft.com/office/officeart/2018/5/layout/IconCircleLabelList"/>
    <dgm:cxn modelId="{C0766763-FCFE-4C1E-86E8-262AC42C3CF3}" type="presParOf" srcId="{E1298ABB-A68D-467A-8FF0-C5BEEB2BE74A}" destId="{065CB733-BC25-4F6A-B4F8-174DD34D1703}" srcOrd="0" destOrd="0" presId="urn:microsoft.com/office/officeart/2018/5/layout/IconCircleLabelList"/>
    <dgm:cxn modelId="{26F70548-1F29-49FA-B980-274782D0C1DD}" type="presParOf" srcId="{E1298ABB-A68D-467A-8FF0-C5BEEB2BE74A}" destId="{40D20D24-6161-41B1-9F8A-94386488443C}" srcOrd="1" destOrd="0" presId="urn:microsoft.com/office/officeart/2018/5/layout/IconCircleLabelList"/>
    <dgm:cxn modelId="{5D46BF9B-A965-47A2-A295-CD0A631D3009}" type="presParOf" srcId="{E1298ABB-A68D-467A-8FF0-C5BEEB2BE74A}" destId="{F540E071-F016-473C-977B-D40B07B791A8}" srcOrd="2" destOrd="0" presId="urn:microsoft.com/office/officeart/2018/5/layout/IconCircleLabelList"/>
    <dgm:cxn modelId="{82368C5F-C888-425A-8AFE-BF91DD6161D6}" type="presParOf" srcId="{E1298ABB-A68D-467A-8FF0-C5BEEB2BE74A}" destId="{7C1153EF-C6F6-4C57-A31E-5AF108B4BFB7}" srcOrd="3" destOrd="0" presId="urn:microsoft.com/office/officeart/2018/5/layout/IconCircleLabelList"/>
    <dgm:cxn modelId="{27036E4E-927A-48B2-9354-666C03810AB3}" type="presParOf" srcId="{5094970E-F2FD-41EC-A430-BDDC454D0C18}" destId="{AE5BDD16-439B-4BFE-97D1-CD598AF8F458}" srcOrd="1" destOrd="0" presId="urn:microsoft.com/office/officeart/2018/5/layout/IconCircleLabelList"/>
    <dgm:cxn modelId="{77722BCA-D6E9-40A3-844B-4CFB4B91BEF0}" type="presParOf" srcId="{5094970E-F2FD-41EC-A430-BDDC454D0C18}" destId="{90D5368E-A562-4BE0-B7A0-9A012F9BE5C5}" srcOrd="2" destOrd="0" presId="urn:microsoft.com/office/officeart/2018/5/layout/IconCircleLabelList"/>
    <dgm:cxn modelId="{2F3E807F-C011-4186-A3F2-9E1CFE6A85A1}" type="presParOf" srcId="{90D5368E-A562-4BE0-B7A0-9A012F9BE5C5}" destId="{5AD9D50C-22C4-418B-930F-4988FDD1EA12}" srcOrd="0" destOrd="0" presId="urn:microsoft.com/office/officeart/2018/5/layout/IconCircleLabelList"/>
    <dgm:cxn modelId="{225F3B1A-8F1F-436F-9DC4-518A1741E90D}" type="presParOf" srcId="{90D5368E-A562-4BE0-B7A0-9A012F9BE5C5}" destId="{6AAAF9DF-54A5-455E-96E7-F59D944D6FC0}" srcOrd="1" destOrd="0" presId="urn:microsoft.com/office/officeart/2018/5/layout/IconCircleLabelList"/>
    <dgm:cxn modelId="{E6628E89-5A00-4BCB-95B7-538CF18CCAC5}" type="presParOf" srcId="{90D5368E-A562-4BE0-B7A0-9A012F9BE5C5}" destId="{DC3D0DA1-F2DF-4F58-8771-ABCC6E83274F}" srcOrd="2" destOrd="0" presId="urn:microsoft.com/office/officeart/2018/5/layout/IconCircleLabelList"/>
    <dgm:cxn modelId="{BCD44F85-95A4-43C8-9370-2C336A309C27}" type="presParOf" srcId="{90D5368E-A562-4BE0-B7A0-9A012F9BE5C5}" destId="{96127915-20D6-4517-8406-A21B6C8FC8AF}" srcOrd="3" destOrd="0" presId="urn:microsoft.com/office/officeart/2018/5/layout/IconCircleLabelList"/>
    <dgm:cxn modelId="{7C32341D-9F01-4CD1-A0A2-E2BD91946310}" type="presParOf" srcId="{5094970E-F2FD-41EC-A430-BDDC454D0C18}" destId="{7DCCB0D0-0DE3-485E-B404-02FE7355F921}" srcOrd="3" destOrd="0" presId="urn:microsoft.com/office/officeart/2018/5/layout/IconCircleLabelList"/>
    <dgm:cxn modelId="{E5603326-5120-4271-A767-43B17902001D}" type="presParOf" srcId="{5094970E-F2FD-41EC-A430-BDDC454D0C18}" destId="{61B3A7BD-0CEA-4FE5-8551-C060F3429206}" srcOrd="4" destOrd="0" presId="urn:microsoft.com/office/officeart/2018/5/layout/IconCircleLabelList"/>
    <dgm:cxn modelId="{71569EE2-3395-4B07-A628-1139EB29A079}" type="presParOf" srcId="{61B3A7BD-0CEA-4FE5-8551-C060F3429206}" destId="{FEDCF9EE-B2AC-4674-BC3B-34FB972D7914}" srcOrd="0" destOrd="0" presId="urn:microsoft.com/office/officeart/2018/5/layout/IconCircleLabelList"/>
    <dgm:cxn modelId="{B613D996-C03C-4C71-BB61-E7F94B39E936}" type="presParOf" srcId="{61B3A7BD-0CEA-4FE5-8551-C060F3429206}" destId="{FF695600-FF8B-45E5-B4FF-C51D3037C455}" srcOrd="1" destOrd="0" presId="urn:microsoft.com/office/officeart/2018/5/layout/IconCircleLabelList"/>
    <dgm:cxn modelId="{7E393C10-062C-4088-9E78-B227FA934243}" type="presParOf" srcId="{61B3A7BD-0CEA-4FE5-8551-C060F3429206}" destId="{80D02AA2-0013-4153-A2CB-C08C387ADAFB}" srcOrd="2" destOrd="0" presId="urn:microsoft.com/office/officeart/2018/5/layout/IconCircleLabelList"/>
    <dgm:cxn modelId="{15342CA6-8098-4048-9192-78A3899BCB98}" type="presParOf" srcId="{61B3A7BD-0CEA-4FE5-8551-C060F3429206}" destId="{20E5EA24-BC64-4E30-BFB6-73E2E9BB016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AB0A5-F8FF-4F8F-AC8A-42C8CA70C4F9}">
      <dsp:nvSpPr>
        <dsp:cNvPr id="0" name=""/>
        <dsp:cNvSpPr/>
      </dsp:nvSpPr>
      <dsp:spPr>
        <a:xfrm>
          <a:off x="0" y="3404910"/>
          <a:ext cx="2228850" cy="37259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516" tIns="120904" rIns="158516" bIns="120904"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STEP 7</a:t>
          </a:r>
        </a:p>
      </dsp:txBody>
      <dsp:txXfrm>
        <a:off x="0" y="3404910"/>
        <a:ext cx="2228850" cy="372597"/>
      </dsp:txXfrm>
    </dsp:sp>
    <dsp:sp modelId="{333B9395-2302-453A-9849-517CB34D2E1B}">
      <dsp:nvSpPr>
        <dsp:cNvPr id="0" name=""/>
        <dsp:cNvSpPr/>
      </dsp:nvSpPr>
      <dsp:spPr>
        <a:xfrm>
          <a:off x="2228849" y="3404910"/>
          <a:ext cx="6686550" cy="37259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635" tIns="215900" rIns="135635" bIns="21590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Prediction</a:t>
          </a:r>
        </a:p>
      </dsp:txBody>
      <dsp:txXfrm>
        <a:off x="2228849" y="3404910"/>
        <a:ext cx="6686550" cy="372597"/>
      </dsp:txXfrm>
    </dsp:sp>
    <dsp:sp modelId="{2B98DB00-3BE0-4B81-8728-BC35B18028A4}">
      <dsp:nvSpPr>
        <dsp:cNvPr id="0" name=""/>
        <dsp:cNvSpPr/>
      </dsp:nvSpPr>
      <dsp:spPr>
        <a:xfrm rot="10800000">
          <a:off x="0" y="2837444"/>
          <a:ext cx="2228850" cy="57305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516" tIns="120904" rIns="158516" bIns="120904"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STEP 6</a:t>
          </a:r>
        </a:p>
      </dsp:txBody>
      <dsp:txXfrm rot="-10800000">
        <a:off x="0" y="2837444"/>
        <a:ext cx="2228850" cy="372485"/>
      </dsp:txXfrm>
    </dsp:sp>
    <dsp:sp modelId="{7516021F-B2F2-44AF-871C-AAFA60E2C6E1}">
      <dsp:nvSpPr>
        <dsp:cNvPr id="0" name=""/>
        <dsp:cNvSpPr/>
      </dsp:nvSpPr>
      <dsp:spPr>
        <a:xfrm>
          <a:off x="2228849" y="2837444"/>
          <a:ext cx="6686550" cy="37248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635" tIns="215900" rIns="135635" bIns="21590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Model Selection</a:t>
          </a:r>
        </a:p>
      </dsp:txBody>
      <dsp:txXfrm>
        <a:off x="2228849" y="2837444"/>
        <a:ext cx="6686550" cy="372485"/>
      </dsp:txXfrm>
    </dsp:sp>
    <dsp:sp modelId="{3C2DFC1F-C2DE-44A1-8F54-15C188CFF28E}">
      <dsp:nvSpPr>
        <dsp:cNvPr id="0" name=""/>
        <dsp:cNvSpPr/>
      </dsp:nvSpPr>
      <dsp:spPr>
        <a:xfrm rot="10800000">
          <a:off x="0" y="2269978"/>
          <a:ext cx="2228850" cy="57305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516" tIns="120904" rIns="158516" bIns="120904"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STEP 5</a:t>
          </a:r>
        </a:p>
      </dsp:txBody>
      <dsp:txXfrm rot="-10800000">
        <a:off x="0" y="2269978"/>
        <a:ext cx="2228850" cy="372485"/>
      </dsp:txXfrm>
    </dsp:sp>
    <dsp:sp modelId="{60DF0893-F81E-4B04-8228-896FEB0887AA}">
      <dsp:nvSpPr>
        <dsp:cNvPr id="0" name=""/>
        <dsp:cNvSpPr/>
      </dsp:nvSpPr>
      <dsp:spPr>
        <a:xfrm>
          <a:off x="2228849" y="2269978"/>
          <a:ext cx="6686550" cy="37248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635" tIns="215900" rIns="135635" bIns="21590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Feature Scaling</a:t>
          </a:r>
        </a:p>
      </dsp:txBody>
      <dsp:txXfrm>
        <a:off x="2228849" y="2269978"/>
        <a:ext cx="6686550" cy="372485"/>
      </dsp:txXfrm>
    </dsp:sp>
    <dsp:sp modelId="{0E6AF387-C8BF-4D98-8BBE-E233B6D35BA5}">
      <dsp:nvSpPr>
        <dsp:cNvPr id="0" name=""/>
        <dsp:cNvSpPr/>
      </dsp:nvSpPr>
      <dsp:spPr>
        <a:xfrm rot="10800000">
          <a:off x="0" y="1702512"/>
          <a:ext cx="2228850" cy="57305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516" tIns="120904" rIns="158516" bIns="120904"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STEP 4</a:t>
          </a:r>
        </a:p>
      </dsp:txBody>
      <dsp:txXfrm rot="-10800000">
        <a:off x="0" y="1702512"/>
        <a:ext cx="2228850" cy="372485"/>
      </dsp:txXfrm>
    </dsp:sp>
    <dsp:sp modelId="{3D99E976-854B-4B64-830E-7F24FE21C78C}">
      <dsp:nvSpPr>
        <dsp:cNvPr id="0" name=""/>
        <dsp:cNvSpPr/>
      </dsp:nvSpPr>
      <dsp:spPr>
        <a:xfrm>
          <a:off x="2228849" y="1702512"/>
          <a:ext cx="6686550" cy="37248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635" tIns="215900" rIns="135635" bIns="21590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Feature Projection</a:t>
          </a:r>
        </a:p>
      </dsp:txBody>
      <dsp:txXfrm>
        <a:off x="2228849" y="1702512"/>
        <a:ext cx="6686550" cy="372485"/>
      </dsp:txXfrm>
    </dsp:sp>
    <dsp:sp modelId="{08B93D75-25F4-49A9-878A-1BB309062BD4}">
      <dsp:nvSpPr>
        <dsp:cNvPr id="0" name=""/>
        <dsp:cNvSpPr/>
      </dsp:nvSpPr>
      <dsp:spPr>
        <a:xfrm rot="10800000">
          <a:off x="0" y="1135046"/>
          <a:ext cx="2228850" cy="57305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516" tIns="120904" rIns="158516" bIns="120904"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STEP 3</a:t>
          </a:r>
        </a:p>
      </dsp:txBody>
      <dsp:txXfrm rot="-10800000">
        <a:off x="0" y="1135046"/>
        <a:ext cx="2228850" cy="372485"/>
      </dsp:txXfrm>
    </dsp:sp>
    <dsp:sp modelId="{C56CC853-B604-4B00-A2A6-C4F29570006A}">
      <dsp:nvSpPr>
        <dsp:cNvPr id="0" name=""/>
        <dsp:cNvSpPr/>
      </dsp:nvSpPr>
      <dsp:spPr>
        <a:xfrm>
          <a:off x="2228849" y="1135046"/>
          <a:ext cx="6686550" cy="37248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635" tIns="215900" rIns="135635" bIns="21590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Features Selection </a:t>
          </a:r>
        </a:p>
      </dsp:txBody>
      <dsp:txXfrm>
        <a:off x="2228849" y="1135046"/>
        <a:ext cx="6686550" cy="372485"/>
      </dsp:txXfrm>
    </dsp:sp>
    <dsp:sp modelId="{0ACC6EEF-ED9D-4D9C-9AFC-B2C9736724A6}">
      <dsp:nvSpPr>
        <dsp:cNvPr id="0" name=""/>
        <dsp:cNvSpPr/>
      </dsp:nvSpPr>
      <dsp:spPr>
        <a:xfrm rot="10800000">
          <a:off x="0" y="567580"/>
          <a:ext cx="2228850" cy="57305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516" tIns="120904" rIns="158516" bIns="120904"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STEP 2</a:t>
          </a:r>
        </a:p>
      </dsp:txBody>
      <dsp:txXfrm rot="-10800000">
        <a:off x="0" y="567580"/>
        <a:ext cx="2228850" cy="372485"/>
      </dsp:txXfrm>
    </dsp:sp>
    <dsp:sp modelId="{4542C1C2-E66B-48F2-9927-B4B69E195014}">
      <dsp:nvSpPr>
        <dsp:cNvPr id="0" name=""/>
        <dsp:cNvSpPr/>
      </dsp:nvSpPr>
      <dsp:spPr>
        <a:xfrm>
          <a:off x="2228849" y="567580"/>
          <a:ext cx="6686550" cy="37248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635" tIns="215900" rIns="135635" bIns="21590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Data Preparation</a:t>
          </a:r>
        </a:p>
      </dsp:txBody>
      <dsp:txXfrm>
        <a:off x="2228849" y="567580"/>
        <a:ext cx="6686550" cy="372485"/>
      </dsp:txXfrm>
    </dsp:sp>
    <dsp:sp modelId="{D4936672-8EDB-473F-831A-ED60D3C20536}">
      <dsp:nvSpPr>
        <dsp:cNvPr id="0" name=""/>
        <dsp:cNvSpPr/>
      </dsp:nvSpPr>
      <dsp:spPr>
        <a:xfrm rot="10800000">
          <a:off x="0" y="114"/>
          <a:ext cx="2228850" cy="57305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516" tIns="120904" rIns="158516" bIns="120904"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STEP 1</a:t>
          </a:r>
        </a:p>
      </dsp:txBody>
      <dsp:txXfrm rot="-10800000">
        <a:off x="0" y="114"/>
        <a:ext cx="2228850" cy="372485"/>
      </dsp:txXfrm>
    </dsp:sp>
    <dsp:sp modelId="{DFB57226-C55B-4C46-AEA4-103DB631D028}">
      <dsp:nvSpPr>
        <dsp:cNvPr id="0" name=""/>
        <dsp:cNvSpPr/>
      </dsp:nvSpPr>
      <dsp:spPr>
        <a:xfrm>
          <a:off x="2228849" y="114"/>
          <a:ext cx="6686550" cy="37248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635" tIns="215900" rIns="135635" bIns="21590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Pre-Processing Data</a:t>
          </a:r>
        </a:p>
      </dsp:txBody>
      <dsp:txXfrm>
        <a:off x="2228849" y="114"/>
        <a:ext cx="6686550" cy="372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CB733-BC25-4F6A-B4F8-174DD34D1703}">
      <dsp:nvSpPr>
        <dsp:cNvPr id="0" name=""/>
        <dsp:cNvSpPr/>
      </dsp:nvSpPr>
      <dsp:spPr>
        <a:xfrm>
          <a:off x="653462" y="13989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20D24-6161-41B1-9F8A-94386488443C}">
      <dsp:nvSpPr>
        <dsp:cNvPr id="0" name=""/>
        <dsp:cNvSpPr/>
      </dsp:nvSpPr>
      <dsp:spPr>
        <a:xfrm>
          <a:off x="1041025" y="527461"/>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1153EF-C6F6-4C57-A31E-5AF108B4BFB7}">
      <dsp:nvSpPr>
        <dsp:cNvPr id="0" name=""/>
        <dsp:cNvSpPr/>
      </dsp:nvSpPr>
      <dsp:spPr>
        <a:xfrm>
          <a:off x="72118"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dirty="0">
              <a:latin typeface="Times New Roman" panose="02020603050405020304" pitchFamily="18" charset="0"/>
              <a:cs typeface="Times New Roman" panose="02020603050405020304" pitchFamily="18" charset="0"/>
            </a:rPr>
            <a:t>Getting data to one place  makes it easier to analyse</a:t>
          </a:r>
          <a:endParaRPr lang="en-US" sz="1600" kern="1200" dirty="0">
            <a:latin typeface="Times New Roman" panose="02020603050405020304" pitchFamily="18" charset="0"/>
            <a:cs typeface="Times New Roman" panose="02020603050405020304" pitchFamily="18" charset="0"/>
          </a:endParaRPr>
        </a:p>
      </dsp:txBody>
      <dsp:txXfrm>
        <a:off x="72118" y="2524899"/>
        <a:ext cx="2981250" cy="720000"/>
      </dsp:txXfrm>
    </dsp:sp>
    <dsp:sp modelId="{5AD9D50C-22C4-418B-930F-4988FDD1EA12}">
      <dsp:nvSpPr>
        <dsp:cNvPr id="0" name=""/>
        <dsp:cNvSpPr/>
      </dsp:nvSpPr>
      <dsp:spPr>
        <a:xfrm>
          <a:off x="4156431" y="13989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AAF9DF-54A5-455E-96E7-F59D944D6FC0}">
      <dsp:nvSpPr>
        <dsp:cNvPr id="0" name=""/>
        <dsp:cNvSpPr/>
      </dsp:nvSpPr>
      <dsp:spPr>
        <a:xfrm>
          <a:off x="4543993" y="52746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127915-20D6-4517-8406-A21B6C8FC8AF}">
      <dsp:nvSpPr>
        <dsp:cNvPr id="0" name=""/>
        <dsp:cNvSpPr/>
      </dsp:nvSpPr>
      <dsp:spPr>
        <a:xfrm>
          <a:off x="3575087"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dirty="0">
              <a:latin typeface="Times New Roman" panose="02020603050405020304" pitchFamily="18" charset="0"/>
              <a:cs typeface="Times New Roman" panose="02020603050405020304" pitchFamily="18" charset="0"/>
            </a:rPr>
            <a:t>Using Multiple criteria creates the correct context.</a:t>
          </a:r>
          <a:endParaRPr lang="en-US" sz="1600" kern="1200" dirty="0">
            <a:latin typeface="Times New Roman" panose="02020603050405020304" pitchFamily="18" charset="0"/>
            <a:cs typeface="Times New Roman" panose="02020603050405020304" pitchFamily="18" charset="0"/>
          </a:endParaRPr>
        </a:p>
      </dsp:txBody>
      <dsp:txXfrm>
        <a:off x="3575087" y="2524899"/>
        <a:ext cx="2981250" cy="720000"/>
      </dsp:txXfrm>
    </dsp:sp>
    <dsp:sp modelId="{FEDCF9EE-B2AC-4674-BC3B-34FB972D7914}">
      <dsp:nvSpPr>
        <dsp:cNvPr id="0" name=""/>
        <dsp:cNvSpPr/>
      </dsp:nvSpPr>
      <dsp:spPr>
        <a:xfrm>
          <a:off x="7659400" y="13989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695600-FF8B-45E5-B4FF-C51D3037C455}">
      <dsp:nvSpPr>
        <dsp:cNvPr id="0" name=""/>
        <dsp:cNvSpPr/>
      </dsp:nvSpPr>
      <dsp:spPr>
        <a:xfrm>
          <a:off x="8046962" y="527461"/>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E5EA24-BC64-4E30-BFB6-73E2E9BB016A}">
      <dsp:nvSpPr>
        <dsp:cNvPr id="0" name=""/>
        <dsp:cNvSpPr/>
      </dsp:nvSpPr>
      <dsp:spPr>
        <a:xfrm>
          <a:off x="7078056"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dirty="0">
              <a:latin typeface="Times New Roman" panose="02020603050405020304" pitchFamily="18" charset="0"/>
              <a:cs typeface="Times New Roman" panose="02020603050405020304" pitchFamily="18" charset="0"/>
            </a:rPr>
            <a:t>Having a broader perspective makes unknown risks visible.</a:t>
          </a:r>
          <a:endParaRPr lang="en-US" sz="1600" kern="1200" dirty="0">
            <a:latin typeface="Times New Roman" panose="02020603050405020304" pitchFamily="18" charset="0"/>
            <a:cs typeface="Times New Roman" panose="02020603050405020304" pitchFamily="18" charset="0"/>
          </a:endParaRPr>
        </a:p>
      </dsp:txBody>
      <dsp:txXfrm>
        <a:off x="7078056" y="2524899"/>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51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508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9431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0821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62759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64051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44072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0708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8025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9353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4234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2792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18695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03902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3842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532570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45F5A-061D-4825-9AE9-D7794091C6C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3364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31222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1366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80658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81532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2514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921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877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894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9162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52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773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11/8/2022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68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11/8/2022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35535707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400" b="1" i="1" kern="1200" spc="1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spc="6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spc="6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spc="6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spc="6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spc="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04E684-10F4-4CC3-A0B9-F03AA7BE37CF}" type="datetimeFigureOut">
              <a:rPr lang="en-US" smtClean="0"/>
              <a:t>11/8/2022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28560544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9.xml"/><Relationship Id="rId5" Type="http://schemas.openxmlformats.org/officeDocument/2006/relationships/image" Target="../media/image32.emf"/><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9.xml"/><Relationship Id="rId5" Type="http://schemas.openxmlformats.org/officeDocument/2006/relationships/image" Target="../media/image36.emf"/><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19.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9">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3"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7"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7F2D0844-57CB-705A-E8AA-7FE073E981CB}"/>
              </a:ext>
            </a:extLst>
          </p:cNvPr>
          <p:cNvSpPr>
            <a:spLocks noGrp="1"/>
          </p:cNvSpPr>
          <p:nvPr>
            <p:ph type="ctrTitle"/>
          </p:nvPr>
        </p:nvSpPr>
        <p:spPr>
          <a:xfrm>
            <a:off x="1304103" y="1318591"/>
            <a:ext cx="5800929" cy="4220820"/>
          </a:xfrm>
        </p:spPr>
        <p:txBody>
          <a:bodyPr anchor="ctr">
            <a:normAutofit/>
          </a:bodyPr>
          <a:lstStyle/>
          <a:p>
            <a:pPr algn="r"/>
            <a:r>
              <a:rPr lang="en-US" sz="6600" b="1" i="1">
                <a:solidFill>
                  <a:schemeClr val="tx2">
                    <a:lumMod val="75000"/>
                  </a:schemeClr>
                </a:solidFill>
                <a:latin typeface="Times New Roman" panose="02020603050405020304" pitchFamily="18" charset="0"/>
                <a:cs typeface="Times New Roman" panose="02020603050405020304" pitchFamily="18" charset="0"/>
              </a:rPr>
              <a:t>BREAST CANCER PREDICTION</a:t>
            </a:r>
            <a:endParaRPr lang="en-US" sz="6600">
              <a:solidFill>
                <a:schemeClr val="tx2">
                  <a:lumMod val="75000"/>
                </a:schemeClr>
              </a:solidFill>
            </a:endParaRPr>
          </a:p>
        </p:txBody>
      </p:sp>
      <p:sp>
        <p:nvSpPr>
          <p:cNvPr id="3" name="Subtitle 2">
            <a:extLst>
              <a:ext uri="{FF2B5EF4-FFF2-40B4-BE49-F238E27FC236}">
                <a16:creationId xmlns:a16="http://schemas.microsoft.com/office/drawing/2014/main" id="{5046ABFB-B802-0459-AD43-7D57DF5464EC}"/>
              </a:ext>
            </a:extLst>
          </p:cNvPr>
          <p:cNvSpPr>
            <a:spLocks noGrp="1"/>
          </p:cNvSpPr>
          <p:nvPr>
            <p:ph type="subTitle" idx="1"/>
          </p:nvPr>
        </p:nvSpPr>
        <p:spPr>
          <a:xfrm>
            <a:off x="7803328" y="1871831"/>
            <a:ext cx="3394554" cy="3199806"/>
          </a:xfrm>
        </p:spPr>
        <p:txBody>
          <a:bodyPr anchor="ctr">
            <a:normAutofit/>
          </a:bodyPr>
          <a:lstStyle/>
          <a:p>
            <a:r>
              <a:rPr lang="en-US">
                <a:solidFill>
                  <a:schemeClr val="tx2">
                    <a:lumMod val="75000"/>
                  </a:schemeClr>
                </a:solidFill>
              </a:rPr>
              <a:t>Group: </a:t>
            </a:r>
            <a:r>
              <a:rPr lang="en-US" b="0" i="0">
                <a:solidFill>
                  <a:schemeClr val="tx2">
                    <a:lumMod val="75000"/>
                  </a:schemeClr>
                </a:solidFill>
                <a:effectLst/>
                <a:latin typeface="Calibri" panose="020F0502020204030204" pitchFamily="34" charset="0"/>
              </a:rPr>
              <a:t>Y19-CP-DS&amp;BDA-171</a:t>
            </a:r>
          </a:p>
          <a:p>
            <a:r>
              <a:rPr lang="en-US">
                <a:solidFill>
                  <a:schemeClr val="tx2">
                    <a:lumMod val="75000"/>
                  </a:schemeClr>
                </a:solidFill>
                <a:latin typeface="Calibri" panose="020F0502020204030204" pitchFamily="34" charset="0"/>
              </a:rPr>
              <a:t>Guide:</a:t>
            </a:r>
            <a:r>
              <a:rPr lang="en-US" b="0" i="0">
                <a:solidFill>
                  <a:schemeClr val="tx2">
                    <a:lumMod val="75000"/>
                  </a:schemeClr>
                </a:solidFill>
                <a:effectLst/>
                <a:latin typeface="Calibri" panose="020F0502020204030204" pitchFamily="34" charset="0"/>
              </a:rPr>
              <a:t>Dr.P.LAKSHMI PRASANNA</a:t>
            </a:r>
            <a:endParaRPr lang="en-US">
              <a:solidFill>
                <a:schemeClr val="tx2">
                  <a:lumMod val="75000"/>
                </a:schemeClr>
              </a:solidFill>
              <a:latin typeface="Calibri" panose="020F0502020204030204" pitchFamily="34" charset="0"/>
            </a:endParaRPr>
          </a:p>
          <a:p>
            <a:r>
              <a:rPr lang="en-US">
                <a:solidFill>
                  <a:schemeClr val="tx2">
                    <a:lumMod val="75000"/>
                  </a:schemeClr>
                </a:solidFill>
              </a:rPr>
              <a:t>Group members:</a:t>
            </a:r>
          </a:p>
          <a:p>
            <a:r>
              <a:rPr lang="en-US">
                <a:solidFill>
                  <a:schemeClr val="tx2">
                    <a:lumMod val="75000"/>
                  </a:schemeClr>
                </a:solidFill>
              </a:rPr>
              <a:t>190030449 G S Lahari</a:t>
            </a:r>
          </a:p>
          <a:p>
            <a:r>
              <a:rPr lang="en-US">
                <a:solidFill>
                  <a:schemeClr val="tx2">
                    <a:lumMod val="75000"/>
                  </a:schemeClr>
                </a:solidFill>
              </a:rPr>
              <a:t>190031117 MURIKIPUDI NIKHIL</a:t>
            </a:r>
          </a:p>
          <a:p>
            <a:r>
              <a:rPr lang="en-US">
                <a:solidFill>
                  <a:schemeClr val="tx2">
                    <a:lumMod val="75000"/>
                  </a:schemeClr>
                </a:solidFill>
              </a:rPr>
              <a:t>190031793 YARKAREDDY BHAVANA REDDY</a:t>
            </a:r>
          </a:p>
          <a:p>
            <a:endParaRPr lang="en-US">
              <a:solidFill>
                <a:schemeClr val="tx2">
                  <a:lumMod val="75000"/>
                </a:schemeClr>
              </a:solidFill>
            </a:endParaRPr>
          </a:p>
        </p:txBody>
      </p:sp>
      <p:cxnSp>
        <p:nvCxnSpPr>
          <p:cNvPr id="58" name="Straight Connector 25">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39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6891203-203E-4F6F-A888-D1610CC3B001}"/>
              </a:ext>
            </a:extLst>
          </p:cNvPr>
          <p:cNvSpPr>
            <a:spLocks noGrp="1"/>
          </p:cNvSpPr>
          <p:nvPr>
            <p:ph idx="1"/>
          </p:nvPr>
        </p:nvSpPr>
        <p:spPr>
          <a:xfrm>
            <a:off x="658101" y="515793"/>
            <a:ext cx="5716066" cy="5540682"/>
          </a:xfrm>
        </p:spPr>
        <p:txBody>
          <a:bodyPr>
            <a:noAutofit/>
          </a:bodyPr>
          <a:lstStyle/>
          <a:p>
            <a:pPr algn="just">
              <a:lnSpc>
                <a:spcPct val="90000"/>
              </a:lnSpc>
              <a:spcAft>
                <a:spcPts val="800"/>
              </a:spcAft>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Logistic regression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is a technique that firstly used for biological studies in the early twentieth century. It has become widespread for social studies too. Logistic regression is also one of the predictive analyses. Logistic regression is appropriate to use when there is one binary dependent variable and other independent variables. Linear and logistic regressions are different in terms of the dependent variable. Linear regression is a more appropriate technique for continuous variables</a:t>
            </a:r>
          </a:p>
          <a:p>
            <a:pPr marL="0" indent="0" algn="just">
              <a:lnSpc>
                <a:spcPct val="90000"/>
              </a:lnSpc>
              <a:spcAft>
                <a:spcPts val="80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Graphic 6" descr="Research">
            <a:extLst>
              <a:ext uri="{FF2B5EF4-FFF2-40B4-BE49-F238E27FC236}">
                <a16:creationId xmlns:a16="http://schemas.microsoft.com/office/drawing/2014/main" id="{C3F17842-D9B2-874A-EBF1-D305B76E6A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0776" y="515792"/>
            <a:ext cx="5252773"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9FBEE3-B25F-C3D5-B3B8-83E7501763CA}"/>
              </a:ext>
            </a:extLst>
          </p:cNvPr>
          <p:cNvPicPr>
            <a:picLocks noChangeAspect="1"/>
          </p:cNvPicPr>
          <p:nvPr/>
        </p:nvPicPr>
        <p:blipFill>
          <a:blip r:embed="rId4"/>
          <a:stretch>
            <a:fillRect/>
          </a:stretch>
        </p:blipFill>
        <p:spPr>
          <a:xfrm>
            <a:off x="1038035" y="2992512"/>
            <a:ext cx="5164290" cy="2776053"/>
          </a:xfrm>
          <a:prstGeom prst="rect">
            <a:avLst/>
          </a:prstGeom>
        </p:spPr>
      </p:pic>
    </p:spTree>
    <p:extLst>
      <p:ext uri="{BB962C8B-B14F-4D97-AF65-F5344CB8AC3E}">
        <p14:creationId xmlns:p14="http://schemas.microsoft.com/office/powerpoint/2010/main" val="40603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684231D-8B67-A723-2729-FF6FBE3767FE}"/>
              </a:ext>
            </a:extLst>
          </p:cNvPr>
          <p:cNvSpPr>
            <a:spLocks noGrp="1"/>
          </p:cNvSpPr>
          <p:nvPr>
            <p:ph idx="1"/>
          </p:nvPr>
        </p:nvSpPr>
        <p:spPr>
          <a:xfrm>
            <a:off x="649225" y="1048454"/>
            <a:ext cx="5014728" cy="4844400"/>
          </a:xfrm>
        </p:spPr>
        <p:txBody>
          <a:bodyPr>
            <a:normAutofit/>
          </a:bodyPr>
          <a:lstStyle/>
          <a:p>
            <a:pPr algn="just">
              <a:lnSpc>
                <a:spcPct val="90000"/>
              </a:lnSpc>
            </a:pPr>
            <a:r>
              <a:rPr lang="en-US" sz="1700" b="1" i="0" u="none" strike="noStrike" baseline="0" dirty="0">
                <a:solidFill>
                  <a:schemeClr val="tx1"/>
                </a:solidFill>
                <a:latin typeface="Times New Roman" panose="02020603050405020304" pitchFamily="18" charset="0"/>
                <a:cs typeface="Times New Roman" panose="02020603050405020304" pitchFamily="18" charset="0"/>
              </a:rPr>
              <a:t>KNN</a:t>
            </a:r>
            <a:r>
              <a:rPr lang="en-US" sz="1700" b="0" i="0" u="none" strike="noStrike" baseline="0" dirty="0">
                <a:solidFill>
                  <a:schemeClr val="tx1"/>
                </a:solidFill>
                <a:latin typeface="Times New Roman" panose="02020603050405020304" pitchFamily="18" charset="0"/>
                <a:cs typeface="Times New Roman" panose="02020603050405020304" pitchFamily="18" charset="0"/>
              </a:rPr>
              <a:t> is a supervised learning technique that means the label of the data is identified before making predictions. Clustering and regression are two purposes to use it. K represents a numerical value for the nearest neighbors. KNN algorithm does not have a training phase. Predictions are made based on the Euclidean distance to k-nearest neighbors. This technique is applied to the prediction of breast cancer dataset since it already has labels such as malignant and benign. The label is classified according to the nearest neighbor to the class labels of its neighbors</a:t>
            </a:r>
          </a:p>
          <a:p>
            <a:pPr algn="just">
              <a:lnSpc>
                <a:spcPct val="90000"/>
              </a:lnSpc>
            </a:pPr>
            <a:r>
              <a:rPr lang="en-US" sz="1700" b="0" i="0" u="none" strike="noStrike" baseline="0" dirty="0">
                <a:solidFill>
                  <a:schemeClr val="tx1"/>
                </a:solidFill>
                <a:latin typeface="Times New Roman" panose="02020603050405020304" pitchFamily="18" charset="0"/>
                <a:cs typeface="Times New Roman" panose="02020603050405020304" pitchFamily="18" charset="0"/>
              </a:rPr>
              <a:t>Predictions are made based on the Euclidean distance to k-nearest neighbors. This technique is applied to the prediction of breast cancer dataset since it already has labels such as malignant and benign. The label is classified according to the nearest neighbor to the class labels of its neighbors</a:t>
            </a:r>
          </a:p>
          <a:p>
            <a:pPr marL="0" indent="0" algn="just">
              <a:lnSpc>
                <a:spcPct val="90000"/>
              </a:lnSpc>
              <a:buNone/>
            </a:pPr>
            <a:endParaRPr lang="en-IN" sz="17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10DA5C-C6BF-75CF-9DC2-58D5263EDFFD}"/>
              </a:ext>
            </a:extLst>
          </p:cNvPr>
          <p:cNvPicPr>
            <a:picLocks noChangeAspect="1"/>
          </p:cNvPicPr>
          <p:nvPr/>
        </p:nvPicPr>
        <p:blipFill>
          <a:blip r:embed="rId2"/>
          <a:stretch>
            <a:fillRect/>
          </a:stretch>
        </p:blipFill>
        <p:spPr>
          <a:xfrm>
            <a:off x="6027938" y="1048453"/>
            <a:ext cx="5185458" cy="445570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37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3028990-1F4E-8525-D935-1CF1C774C9E0}"/>
              </a:ext>
            </a:extLst>
          </p:cNvPr>
          <p:cNvSpPr>
            <a:spLocks noGrp="1"/>
          </p:cNvSpPr>
          <p:nvPr>
            <p:ph idx="1"/>
          </p:nvPr>
        </p:nvSpPr>
        <p:spPr>
          <a:xfrm>
            <a:off x="649224" y="577050"/>
            <a:ext cx="6574535" cy="5315804"/>
          </a:xfrm>
        </p:spPr>
        <p:txBody>
          <a:bodyPr>
            <a:normAutofit/>
          </a:bodyPr>
          <a:lstStyle/>
          <a:p>
            <a:r>
              <a:rPr lang="en-US" b="1" i="0" u="none" strike="noStrike" baseline="0" dirty="0">
                <a:latin typeface="Times New Roman" panose="02020603050405020304" pitchFamily="18" charset="0"/>
                <a:cs typeface="Times New Roman" panose="02020603050405020304" pitchFamily="18" charset="0"/>
              </a:rPr>
              <a:t>Support vector machine </a:t>
            </a:r>
            <a:r>
              <a:rPr lang="en-US" b="0" i="0" u="none" strike="noStrike" baseline="0" dirty="0">
                <a:latin typeface="Times New Roman" panose="02020603050405020304" pitchFamily="18" charset="0"/>
                <a:cs typeface="Times New Roman" panose="02020603050405020304" pitchFamily="18" charset="0"/>
              </a:rPr>
              <a:t>is one of the most common machine learning techniques. The objective of the algorithm is to find a hyperplane in N-dimensions that classifies the data points. The major part of this algorithm is finding the plane that maximizes the margin. </a:t>
            </a:r>
          </a:p>
          <a:p>
            <a:r>
              <a:rPr lang="en-US" b="0" i="0" u="none" strike="noStrike" baseline="0" dirty="0">
                <a:latin typeface="Times New Roman" panose="02020603050405020304" pitchFamily="18" charset="0"/>
                <a:cs typeface="Times New Roman" panose="02020603050405020304" pitchFamily="18" charset="0"/>
              </a:rPr>
              <a:t>N dimension diversifies based on the feature numbers. Comparing two features could be done smoothly. However, if there are several features for classification, it is not always that straightforward. Maximizing the margin provides more accurate prediction results</a:t>
            </a:r>
            <a:endParaRPr lang="en-IN" dirty="0">
              <a:latin typeface="Times New Roman" panose="02020603050405020304" pitchFamily="18" charset="0"/>
              <a:cs typeface="Times New Roman" panose="02020603050405020304" pitchFamily="18" charset="0"/>
            </a:endParaRPr>
          </a:p>
        </p:txBody>
      </p:sp>
      <p:pic>
        <p:nvPicPr>
          <p:cNvPr id="7" name="Graphic 6" descr="Programmer">
            <a:extLst>
              <a:ext uri="{FF2B5EF4-FFF2-40B4-BE49-F238E27FC236}">
                <a16:creationId xmlns:a16="http://schemas.microsoft.com/office/drawing/2014/main" id="{CA3EF6C4-D7FF-6459-3492-A4FAF2F3FE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2088" y="1278252"/>
            <a:ext cx="3981455" cy="3981455"/>
          </a:xfrm>
          <a:prstGeom prst="rect">
            <a:avLst/>
          </a:prstGeom>
        </p:spPr>
      </p:pic>
      <p:sp>
        <p:nvSpPr>
          <p:cNvPr id="32"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F214D9-09F7-1D5D-032D-A09E4E6FC099}"/>
              </a:ext>
            </a:extLst>
          </p:cNvPr>
          <p:cNvPicPr>
            <a:picLocks noChangeAspect="1"/>
          </p:cNvPicPr>
          <p:nvPr/>
        </p:nvPicPr>
        <p:blipFill>
          <a:blip r:embed="rId4"/>
          <a:stretch>
            <a:fillRect/>
          </a:stretch>
        </p:blipFill>
        <p:spPr>
          <a:xfrm>
            <a:off x="1038035" y="3630967"/>
            <a:ext cx="5708994" cy="2649983"/>
          </a:xfrm>
          <a:prstGeom prst="rect">
            <a:avLst/>
          </a:prstGeom>
        </p:spPr>
      </p:pic>
    </p:spTree>
    <p:extLst>
      <p:ext uri="{BB962C8B-B14F-4D97-AF65-F5344CB8AC3E}">
        <p14:creationId xmlns:p14="http://schemas.microsoft.com/office/powerpoint/2010/main" val="13040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511F6-993A-AFD5-0074-DB996D5A3C2A}"/>
              </a:ext>
            </a:extLst>
          </p:cNvPr>
          <p:cNvSpPr>
            <a:spLocks noGrp="1"/>
          </p:cNvSpPr>
          <p:nvPr>
            <p:ph idx="1"/>
          </p:nvPr>
        </p:nvSpPr>
        <p:spPr>
          <a:xfrm>
            <a:off x="2077375" y="967666"/>
            <a:ext cx="9427237" cy="4943556"/>
          </a:xfrm>
        </p:spPr>
        <p:txBody>
          <a:bodyPr>
            <a:normAutofit/>
          </a:bodyPr>
          <a:lstStyle/>
          <a:p>
            <a:r>
              <a:rPr lang="en-US" sz="1800" b="1" i="0" u="none" strike="noStrike" baseline="0" dirty="0">
                <a:solidFill>
                  <a:srgbClr val="000000"/>
                </a:solidFill>
                <a:latin typeface="Times New Roman" panose="02020603050405020304" pitchFamily="18" charset="0"/>
                <a:cs typeface="Times New Roman" panose="02020603050405020304" pitchFamily="18" charset="0"/>
              </a:rPr>
              <a:t>Random forest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is an ensemble learning model that can be used for both regression and classification. Indeed, a random forest consists of many decision trees. Therefore, in some cases, it is more logical to use random forest rather than a decision tree. </a:t>
            </a:r>
          </a:p>
          <a:p>
            <a:r>
              <a:rPr lang="en-US" sz="1800" b="1" i="0" u="none" strike="noStrike" baseline="0" dirty="0">
                <a:solidFill>
                  <a:srgbClr val="000000"/>
                </a:solidFill>
                <a:latin typeface="Times New Roman" panose="02020603050405020304" pitchFamily="18" charset="0"/>
                <a:cs typeface="Times New Roman" panose="02020603050405020304" pitchFamily="18" charset="0"/>
              </a:rPr>
              <a:t>Decision tree</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is one of the most common supervised learning techniques. Regression and classification are two main goals to use it. It seeks to solve problems by drawing a tree figure. Features are known as decision nodes, and outputs are leaf nodes. Feature values are considered as categorical in the decision tree algorithm. At the very beginning of this algorithm, it is essential to choose the best attribute and place it at the top on tree figure and then split the tree. Gini index and information gain are two methods for the selection of features.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85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754DCC-EA13-45AB-AFFF-AA758EF914C7}"/>
              </a:ext>
            </a:extLst>
          </p:cNvPr>
          <p:cNvSpPr/>
          <p:nvPr/>
        </p:nvSpPr>
        <p:spPr>
          <a:xfrm>
            <a:off x="1688978" y="241013"/>
            <a:ext cx="10131425" cy="1456267"/>
          </a:xfrm>
          <a:prstGeom prst="rect">
            <a:avLst/>
          </a:prstGeom>
        </p:spPr>
        <p:txBody>
          <a:bodyPr vert="horz" lIns="91440" tIns="45720" rIns="91440" bIns="45720" rtlCol="0" anchor="ctr">
            <a:normAutofit/>
          </a:bodyPr>
          <a:lstStyle/>
          <a:p>
            <a:pPr>
              <a:spcBef>
                <a:spcPct val="0"/>
              </a:spcBef>
              <a:spcAft>
                <a:spcPts val="600"/>
              </a:spcAft>
            </a:pPr>
            <a:r>
              <a:rPr lang="en-IN" sz="3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Benefits of using Data science in </a:t>
            </a:r>
            <a:r>
              <a:rPr lang="en-IN" sz="3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a:t>
            </a:r>
            <a:r>
              <a:rPr lang="en-IN" sz="3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Process:</a:t>
            </a:r>
            <a:endParaRPr lang="en-US" sz="3400" b="1" cap="all" spc="50" dirty="0">
              <a:ln w="3175" cmpd="sng">
                <a:noFill/>
              </a:ln>
              <a:latin typeface="Times New Roman" panose="02020603050405020304" pitchFamily="18" charset="0"/>
              <a:ea typeface="+mj-ea"/>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C3185776-EC61-184C-97A5-93E90CD01F59}"/>
              </a:ext>
            </a:extLst>
          </p:cNvPr>
          <p:cNvGraphicFramePr>
            <a:graphicFrameLocks noGrp="1"/>
          </p:cNvGraphicFramePr>
          <p:nvPr>
            <p:ph idx="1"/>
            <p:extLst>
              <p:ext uri="{D42A27DB-BD31-4B8C-83A1-F6EECF244321}">
                <p14:modId xmlns:p14="http://schemas.microsoft.com/office/powerpoint/2010/main" val="1911538862"/>
              </p:ext>
            </p:extLst>
          </p:nvPr>
        </p:nvGraphicFramePr>
        <p:xfrm>
          <a:off x="1136819" y="2140069"/>
          <a:ext cx="10131425" cy="3384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616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6" name="Group 3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4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0" name="Rectangle 4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54" name="Rectangle 5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3E7E0D-2815-4952-BD41-549DA8C6D6E9}"/>
              </a:ext>
            </a:extLst>
          </p:cNvPr>
          <p:cNvSpPr>
            <a:spLocks noGrp="1"/>
          </p:cNvSpPr>
          <p:nvPr>
            <p:ph type="title"/>
          </p:nvPr>
        </p:nvSpPr>
        <p:spPr>
          <a:xfrm>
            <a:off x="352536" y="2896935"/>
            <a:ext cx="3778870" cy="1374512"/>
          </a:xfrm>
        </p:spPr>
        <p:txBody>
          <a:bodyPr vert="horz" lIns="91440" tIns="45720" rIns="91440" bIns="45720" rtlCol="0" anchor="b">
            <a:normAutofit/>
          </a:bodyPr>
          <a:lstStyle/>
          <a:p>
            <a:r>
              <a:rPr lang="en-US" sz="4000">
                <a:solidFill>
                  <a:srgbClr val="FEFFFF"/>
                </a:solidFill>
                <a:effectLst/>
                <a:latin typeface="Times New Roman" panose="02020603050405020304" pitchFamily="18" charset="0"/>
                <a:cs typeface="Times New Roman" panose="02020603050405020304" pitchFamily="18" charset="0"/>
              </a:rPr>
              <a:t>FLOW CHART</a:t>
            </a:r>
            <a:endParaRPr lang="en-US" sz="4000" dirty="0">
              <a:solidFill>
                <a:srgbClr val="FEFFFF"/>
              </a:solidFill>
              <a:latin typeface="Times New Roman" panose="02020603050405020304" pitchFamily="18" charset="0"/>
              <a:cs typeface="Times New Roman" panose="02020603050405020304" pitchFamily="18" charset="0"/>
            </a:endParaRPr>
          </a:p>
        </p:txBody>
      </p:sp>
      <p:sp>
        <p:nvSpPr>
          <p:cNvPr id="5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4CA2B954-6F4E-3F03-E7A2-A202F149EA46}"/>
              </a:ext>
            </a:extLst>
          </p:cNvPr>
          <p:cNvPicPr>
            <a:picLocks noChangeAspect="1"/>
          </p:cNvPicPr>
          <p:nvPr/>
        </p:nvPicPr>
        <p:blipFill>
          <a:blip r:embed="rId2"/>
          <a:stretch>
            <a:fillRect/>
          </a:stretch>
        </p:blipFill>
        <p:spPr>
          <a:xfrm>
            <a:off x="5573678" y="1111083"/>
            <a:ext cx="6302376" cy="4786088"/>
          </a:xfrm>
          <a:prstGeom prst="rect">
            <a:avLst/>
          </a:prstGeom>
        </p:spPr>
      </p:pic>
    </p:spTree>
    <p:extLst>
      <p:ext uri="{BB962C8B-B14F-4D97-AF65-F5344CB8AC3E}">
        <p14:creationId xmlns:p14="http://schemas.microsoft.com/office/powerpoint/2010/main" val="147327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248550-5F10-8815-441C-6B5EB1FD7CA8}"/>
              </a:ext>
            </a:extLst>
          </p:cNvPr>
          <p:cNvSpPr>
            <a:spLocks noGrp="1"/>
          </p:cNvSpPr>
          <p:nvPr>
            <p:ph type="ctrTitle"/>
          </p:nvPr>
        </p:nvSpPr>
        <p:spPr>
          <a:xfrm>
            <a:off x="540279" y="967417"/>
            <a:ext cx="3778870" cy="3943250"/>
          </a:xfrm>
        </p:spPr>
        <p:txBody>
          <a:bodyPr>
            <a:normAutofit/>
          </a:bodyPr>
          <a:lstStyle/>
          <a:p>
            <a:r>
              <a:rPr lang="en-US" sz="4000" dirty="0">
                <a:solidFill>
                  <a:srgbClr val="FEFFFF"/>
                </a:solidFill>
                <a:latin typeface="Times New Roman" panose="02020603050405020304" pitchFamily="18" charset="0"/>
                <a:cs typeface="Times New Roman" panose="02020603050405020304" pitchFamily="18" charset="0"/>
              </a:rPr>
              <a:t>LITERATURE TABLE</a:t>
            </a:r>
            <a:endParaRPr lang="en-IN" sz="4000" dirty="0">
              <a:solidFill>
                <a:srgbClr val="FEFFFF"/>
              </a:solidFill>
              <a:latin typeface="Times New Roman" panose="02020603050405020304" pitchFamily="18" charset="0"/>
              <a:cs typeface="Times New Roman" panose="02020603050405020304" pitchFamily="18" charset="0"/>
            </a:endParaRPr>
          </a:p>
        </p:txBody>
      </p:sp>
      <p:sp>
        <p:nvSpPr>
          <p:cNvPr id="1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7" name="Graphic 6" descr="Translate">
            <a:extLst>
              <a:ext uri="{FF2B5EF4-FFF2-40B4-BE49-F238E27FC236}">
                <a16:creationId xmlns:a16="http://schemas.microsoft.com/office/drawing/2014/main" id="{DFB4D6B2-4960-270D-6202-28039EFE6F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143924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74447B-B553-1C0B-063D-FB827A3CC767}"/>
              </a:ext>
            </a:extLst>
          </p:cNvPr>
          <p:cNvPicPr>
            <a:picLocks noChangeAspect="1"/>
          </p:cNvPicPr>
          <p:nvPr/>
        </p:nvPicPr>
        <p:blipFill>
          <a:blip r:embed="rId2"/>
          <a:stretch>
            <a:fillRect/>
          </a:stretch>
        </p:blipFill>
        <p:spPr>
          <a:xfrm>
            <a:off x="3309548" y="147179"/>
            <a:ext cx="5572903" cy="6563641"/>
          </a:xfrm>
          <a:prstGeom prst="rect">
            <a:avLst/>
          </a:prstGeom>
        </p:spPr>
      </p:pic>
    </p:spTree>
    <p:extLst>
      <p:ext uri="{BB962C8B-B14F-4D97-AF65-F5344CB8AC3E}">
        <p14:creationId xmlns:p14="http://schemas.microsoft.com/office/powerpoint/2010/main" val="55985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4"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29A489-C980-C13A-2E78-DDA2D058CF82}"/>
              </a:ext>
            </a:extLst>
          </p:cNvPr>
          <p:cNvSpPr>
            <a:spLocks noGrp="1"/>
          </p:cNvSpPr>
          <p:nvPr>
            <p:ph type="ctrTitle"/>
          </p:nvPr>
        </p:nvSpPr>
        <p:spPr>
          <a:xfrm>
            <a:off x="540279" y="967417"/>
            <a:ext cx="3778870" cy="3943250"/>
          </a:xfrm>
        </p:spPr>
        <p:txBody>
          <a:bodyPr>
            <a:normAutofit/>
          </a:bodyPr>
          <a:lstStyle/>
          <a:p>
            <a:r>
              <a:rPr lang="en-IN" sz="4000" dirty="0">
                <a:solidFill>
                  <a:srgbClr val="FEFFFF"/>
                </a:solidFill>
                <a:latin typeface="Times New Roman" panose="02020603050405020304" pitchFamily="18" charset="0"/>
                <a:cs typeface="Times New Roman" panose="02020603050405020304" pitchFamily="18" charset="0"/>
              </a:rPr>
              <a:t>LITERATURE REVIEW</a:t>
            </a:r>
          </a:p>
        </p:txBody>
      </p:sp>
      <p:sp>
        <p:nvSpPr>
          <p:cNvPr id="1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6" name="Graphic 6" descr="Books">
            <a:extLst>
              <a:ext uri="{FF2B5EF4-FFF2-40B4-BE49-F238E27FC236}">
                <a16:creationId xmlns:a16="http://schemas.microsoft.com/office/drawing/2014/main" id="{0ABE6D33-F920-8173-E72E-D62C60476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37825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3116E-799D-80E2-5D95-23217AB0C3DE}"/>
              </a:ext>
            </a:extLst>
          </p:cNvPr>
          <p:cNvSpPr>
            <a:spLocks noGrp="1"/>
          </p:cNvSpPr>
          <p:nvPr>
            <p:ph idx="1"/>
          </p:nvPr>
        </p:nvSpPr>
        <p:spPr>
          <a:xfrm>
            <a:off x="2032986" y="541538"/>
            <a:ext cx="9471626" cy="6036816"/>
          </a:xfrm>
        </p:spPr>
        <p:txBody>
          <a:bodyPr/>
          <a:lstStyle/>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section gives the information about the related work of the research that has been already done. Basically, two techniques are used to detect the breast cancer. First one is machine learning and second is deep learning. There are many researches that are conducted through the machine learning. But machine learning techniques have some problems that are removed through the deep learning. This section gives the information about machine and deep learning techniques.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Wang et al. studied to find the best way for breast cancer predictions by using data mining methods on several records. They applied support vector machine (SVM), artificial neural network (ANN), naïve Bayes classifier, and AdaBoost Tree. Reducing the feature space was discussed, then Principle Component Analysis (PCA) was applied with the aim of reduction. In the evaluation part of the performance of the models, they used two datasets that were the Wisconsin Breast Cancer Database (1991) and Wisconsin Diagnostic Breast Cancer (1995) [18,30]. They provided a detailed evaluation of the models and test errors.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Nithya et al. believe that the main problem of breast cancer is about classifying the breast tumor. Computer-Aided Diagnosis (CAD) has been used for the detection and characterization of breast cancer. Their main idea was improving breast cancer prediction by using data mining methods. Bagging, multiboot, random subspace to the classification performance of naïve Bayes, support vector machine-sequential minimal optimization (SVM-SMO), and multilayer perceptron were applied.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09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6" name="Picture 25">
            <a:extLst>
              <a:ext uri="{FF2B5EF4-FFF2-40B4-BE49-F238E27FC236}">
                <a16:creationId xmlns:a16="http://schemas.microsoft.com/office/drawing/2014/main" id="{DE9FFBB9-6366-213C-CC23-660CB03AF4F5}"/>
              </a:ext>
            </a:extLst>
          </p:cNvPr>
          <p:cNvPicPr>
            <a:picLocks noChangeAspect="1"/>
          </p:cNvPicPr>
          <p:nvPr/>
        </p:nvPicPr>
        <p:blipFill rotWithShape="1">
          <a:blip r:embed="rId2">
            <a:duotone>
              <a:schemeClr val="bg2">
                <a:shade val="45000"/>
                <a:satMod val="135000"/>
              </a:schemeClr>
              <a:prstClr val="white"/>
            </a:duotone>
            <a:alphaModFix amt="40000"/>
          </a:blip>
          <a:srcRect t="5415" b="10315"/>
          <a:stretch/>
        </p:blipFill>
        <p:spPr>
          <a:xfrm>
            <a:off x="20" y="10"/>
            <a:ext cx="12191980" cy="6857990"/>
          </a:xfrm>
          <a:prstGeom prst="rect">
            <a:avLst/>
          </a:prstGeom>
        </p:spPr>
      </p:pic>
      <p:grpSp>
        <p:nvGrpSpPr>
          <p:cNvPr id="78" name="Group 77">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60CB586A-8BD8-4E7E-969A-C2F8103C7B31}"/>
              </a:ext>
            </a:extLst>
          </p:cNvPr>
          <p:cNvSpPr>
            <a:spLocks noGrp="1"/>
          </p:cNvSpPr>
          <p:nvPr>
            <p:ph type="title"/>
          </p:nvPr>
        </p:nvSpPr>
        <p:spPr>
          <a:xfrm>
            <a:off x="2592925" y="624110"/>
            <a:ext cx="8911687" cy="1280890"/>
          </a:xfrm>
        </p:spPr>
        <p:txBody>
          <a:bodyPr>
            <a:normAutofit/>
          </a:bodyPr>
          <a:lstStyle/>
          <a:p>
            <a:r>
              <a:rPr lang="en-US" b="1">
                <a:latin typeface="Times New Roman" panose="02020603050405020304" pitchFamily="18" charset="0"/>
                <a:cs typeface="Times New Roman" panose="02020603050405020304" pitchFamily="18" charset="0"/>
              </a:rPr>
              <a:t>     ABSTRACT</a:t>
            </a:r>
            <a:endParaRPr lang="en-IN" b="1">
              <a:latin typeface="Times New Roman" panose="02020603050405020304" pitchFamily="18" charset="0"/>
              <a:cs typeface="Times New Roman" panose="02020603050405020304" pitchFamily="18" charset="0"/>
            </a:endParaRPr>
          </a:p>
        </p:txBody>
      </p:sp>
      <p:grpSp>
        <p:nvGrpSpPr>
          <p:cNvPr id="92" name="Group 91">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3"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55BD0B9-0378-4D40-B156-74E745033E0A}"/>
              </a:ext>
            </a:extLst>
          </p:cNvPr>
          <p:cNvSpPr>
            <a:spLocks noGrp="1"/>
          </p:cNvSpPr>
          <p:nvPr>
            <p:ph idx="1"/>
          </p:nvPr>
        </p:nvSpPr>
        <p:spPr>
          <a:xfrm>
            <a:off x="2589212" y="2133600"/>
            <a:ext cx="8915400" cy="3777622"/>
          </a:xfrm>
        </p:spPr>
        <p:txBody>
          <a:bodyPr>
            <a:normAutofit/>
          </a:bodyPr>
          <a:lstStyle/>
          <a:p>
            <a:pPr marL="0" indent="0">
              <a:buNone/>
            </a:pPr>
            <a:r>
              <a:rPr lang="en-US">
                <a:latin typeface="Times New Roman" panose="02020603050405020304" pitchFamily="18" charset="0"/>
                <a:cs typeface="Times New Roman" panose="02020603050405020304" pitchFamily="18" charset="0"/>
              </a:rPr>
              <a:t>              In the developing world, cancer death is one of the major problems for humankind. Even though there are many ways to prevent it before happening, some cancer types still do not have any treatment. One of the most common cancer types is breast cancer. Early detection of breast cancer can dramatically improve the prognosis and chances of survival by allowing patients to receive timely clinical therapy. In this project, there are many studies about predicting the type of breast tumors. In this paper the detection of cancer cells is done by machine learning techniques. Machine learning techniques can bring a large contribute on the process of prediction and early diagnosis of breast cancer, became a research hotspot and has been proved as a strong technique</a:t>
            </a:r>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15232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2E5AE-B2F5-09C4-3E0A-979F93C9CEBF}"/>
              </a:ext>
            </a:extLst>
          </p:cNvPr>
          <p:cNvSpPr>
            <a:spLocks noGrp="1"/>
          </p:cNvSpPr>
          <p:nvPr>
            <p:ph idx="1"/>
          </p:nvPr>
        </p:nvSpPr>
        <p:spPr>
          <a:xfrm>
            <a:off x="1846555" y="682014"/>
            <a:ext cx="9658057" cy="5493972"/>
          </a:xfrm>
        </p:spPr>
        <p:txBody>
          <a:bodyPr/>
          <a:lstStyle/>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M.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Tahmooresi</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et al. proposed another hybrid model based on machine learning. According to that, SVM was a good classifier that gave the better accuracy among the all. It had done the comparison between SVM, KNN, ANN and decision tree. It implemented on the images and blood dataset. As the consequence. </a:t>
            </a:r>
          </a:p>
          <a:p>
            <a:pPr algn="just"/>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Muhammet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Fatih</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Aslan et al. proposed the model on machine learning but used the different classifier. The classifier used by the author was Extreme Learning Machine, SVM, KNN and ANN. There was a bit change in classifier to find out the better results. According to that, Extreme Learning Machine gave the better results.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Anusha Bharat et al. proposed the model based on machine learning. It used the four classifier like SVM, decision tree (CART), KNN, Naïve bayes. According to author, KNN gave the better accuracy. There was limitation in SVM. SVM gave the better results for binary variables. So that’s why Multi-SVM was used.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Ebru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Ayndindag</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Bayrak</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et al. done the comparison on machine learning techniques. The comparison was implemented on the WEKA and dataset was Wisconsin breast cancer dataset. According to author, SVM showed the better results in performance matrices. After the machine learning, deep learning techniques were developed to solve the problem of machine learning.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955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CC92A7C-6A58-4E58-B13D-BD8BAEA6D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28EF24-9AAC-46CE-915B-C3513A9786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1" name="Freeform 11">
              <a:extLst>
                <a:ext uri="{FF2B5EF4-FFF2-40B4-BE49-F238E27FC236}">
                  <a16:creationId xmlns:a16="http://schemas.microsoft.com/office/drawing/2014/main" id="{22A4915C-5BAE-4EF1-98D9-80B7ACCC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2" name="Freeform 12">
              <a:extLst>
                <a:ext uri="{FF2B5EF4-FFF2-40B4-BE49-F238E27FC236}">
                  <a16:creationId xmlns:a16="http://schemas.microsoft.com/office/drawing/2014/main" id="{F4633A4E-2C66-4250-AAF4-88BFB2714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3" name="Freeform 13">
              <a:extLst>
                <a:ext uri="{FF2B5EF4-FFF2-40B4-BE49-F238E27FC236}">
                  <a16:creationId xmlns:a16="http://schemas.microsoft.com/office/drawing/2014/main" id="{D946C36C-F30A-469F-9887-FD626B588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4" name="Freeform 14">
              <a:extLst>
                <a:ext uri="{FF2B5EF4-FFF2-40B4-BE49-F238E27FC236}">
                  <a16:creationId xmlns:a16="http://schemas.microsoft.com/office/drawing/2014/main" id="{453195CD-75B2-44EB-AE90-2F3CB86B1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5" name="Freeform 15">
              <a:extLst>
                <a:ext uri="{FF2B5EF4-FFF2-40B4-BE49-F238E27FC236}">
                  <a16:creationId xmlns:a16="http://schemas.microsoft.com/office/drawing/2014/main" id="{D358E0A7-46FF-4777-8BB6-7F869F3A6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6" name="Freeform 16">
              <a:extLst>
                <a:ext uri="{FF2B5EF4-FFF2-40B4-BE49-F238E27FC236}">
                  <a16:creationId xmlns:a16="http://schemas.microsoft.com/office/drawing/2014/main" id="{7448C2A2-1FD8-456F-B43C-10C95E72F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7" name="Freeform 17">
              <a:extLst>
                <a:ext uri="{FF2B5EF4-FFF2-40B4-BE49-F238E27FC236}">
                  <a16:creationId xmlns:a16="http://schemas.microsoft.com/office/drawing/2014/main" id="{98CFDE0C-EB8B-4A76-AA76-E37E285A9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8" name="Freeform 18">
              <a:extLst>
                <a:ext uri="{FF2B5EF4-FFF2-40B4-BE49-F238E27FC236}">
                  <a16:creationId xmlns:a16="http://schemas.microsoft.com/office/drawing/2014/main" id="{E638037C-E45E-431C-B053-DA572B446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9" name="Freeform 19">
              <a:extLst>
                <a:ext uri="{FF2B5EF4-FFF2-40B4-BE49-F238E27FC236}">
                  <a16:creationId xmlns:a16="http://schemas.microsoft.com/office/drawing/2014/main" id="{B62D87FA-4675-41EE-96E5-5F7D9A809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0" name="Freeform 20">
              <a:extLst>
                <a:ext uri="{FF2B5EF4-FFF2-40B4-BE49-F238E27FC236}">
                  <a16:creationId xmlns:a16="http://schemas.microsoft.com/office/drawing/2014/main" id="{8584ED54-D08D-4121-A2D6-90AD77B24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1" name="Freeform 21">
              <a:extLst>
                <a:ext uri="{FF2B5EF4-FFF2-40B4-BE49-F238E27FC236}">
                  <a16:creationId xmlns:a16="http://schemas.microsoft.com/office/drawing/2014/main" id="{C5B0EDA2-D009-4AAE-BC70-2B8183AF8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2" name="Freeform 22">
              <a:extLst>
                <a:ext uri="{FF2B5EF4-FFF2-40B4-BE49-F238E27FC236}">
                  <a16:creationId xmlns:a16="http://schemas.microsoft.com/office/drawing/2014/main" id="{0DABB3EA-C682-4AB4-89E3-F738C3BFC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4703513E-AE9C-A51C-551D-8F916BB88963}"/>
              </a:ext>
            </a:extLst>
          </p:cNvPr>
          <p:cNvSpPr>
            <a:spLocks noGrp="1"/>
          </p:cNvSpPr>
          <p:nvPr>
            <p:ph type="ctrTitle"/>
          </p:nvPr>
        </p:nvSpPr>
        <p:spPr>
          <a:xfrm>
            <a:off x="2589213" y="3767328"/>
            <a:ext cx="8915399" cy="1924635"/>
          </a:xfrm>
        </p:spPr>
        <p:txBody>
          <a:bodyPr>
            <a:normAutofit/>
          </a:bodyPr>
          <a:lstStyle/>
          <a:p>
            <a:r>
              <a:rPr lang="en-US" b="1">
                <a:latin typeface="Times New Roman" panose="02020603050405020304" pitchFamily="18" charset="0"/>
                <a:cs typeface="Times New Roman" panose="02020603050405020304" pitchFamily="18" charset="0"/>
              </a:rPr>
              <a:t>EXPERIMENTAL RESULTS</a:t>
            </a:r>
            <a:endParaRPr lang="en-IN" b="1">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455AD17B-B3F7-4D05-8FA5-6493F2CBA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5" name="Freeform 27">
              <a:extLst>
                <a:ext uri="{FF2B5EF4-FFF2-40B4-BE49-F238E27FC236}">
                  <a16:creationId xmlns:a16="http://schemas.microsoft.com/office/drawing/2014/main" id="{B96F8D32-B863-4FAD-974E-FEC8D8752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6" name="Freeform 28">
              <a:extLst>
                <a:ext uri="{FF2B5EF4-FFF2-40B4-BE49-F238E27FC236}">
                  <a16:creationId xmlns:a16="http://schemas.microsoft.com/office/drawing/2014/main" id="{992A048B-63EE-41EA-91CF-68B186A9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7" name="Freeform 29">
              <a:extLst>
                <a:ext uri="{FF2B5EF4-FFF2-40B4-BE49-F238E27FC236}">
                  <a16:creationId xmlns:a16="http://schemas.microsoft.com/office/drawing/2014/main" id="{BAB9D9BE-A169-4344-B592-657BA18C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8" name="Freeform 30">
              <a:extLst>
                <a:ext uri="{FF2B5EF4-FFF2-40B4-BE49-F238E27FC236}">
                  <a16:creationId xmlns:a16="http://schemas.microsoft.com/office/drawing/2014/main" id="{F0D83F40-BD05-4F3B-A67A-0E3907274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9" name="Freeform 31">
              <a:extLst>
                <a:ext uri="{FF2B5EF4-FFF2-40B4-BE49-F238E27FC236}">
                  <a16:creationId xmlns:a16="http://schemas.microsoft.com/office/drawing/2014/main" id="{F6DF37C0-E9F2-4D87-B6DC-A5C025108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0" name="Freeform 32">
              <a:extLst>
                <a:ext uri="{FF2B5EF4-FFF2-40B4-BE49-F238E27FC236}">
                  <a16:creationId xmlns:a16="http://schemas.microsoft.com/office/drawing/2014/main" id="{D1A4E04D-137A-40D0-97B2-CCD94E38E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1" name="Freeform 33">
              <a:extLst>
                <a:ext uri="{FF2B5EF4-FFF2-40B4-BE49-F238E27FC236}">
                  <a16:creationId xmlns:a16="http://schemas.microsoft.com/office/drawing/2014/main" id="{FDE9DA00-36D7-45AF-BFE3-6B2407BB2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2" name="Freeform 34">
              <a:extLst>
                <a:ext uri="{FF2B5EF4-FFF2-40B4-BE49-F238E27FC236}">
                  <a16:creationId xmlns:a16="http://schemas.microsoft.com/office/drawing/2014/main" id="{CD78AA11-D71F-4734-97DD-EAABD61E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3" name="Freeform 35">
              <a:extLst>
                <a:ext uri="{FF2B5EF4-FFF2-40B4-BE49-F238E27FC236}">
                  <a16:creationId xmlns:a16="http://schemas.microsoft.com/office/drawing/2014/main" id="{231073E1-6D36-4D35-9574-BFF0BE32C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4" name="Freeform 36">
              <a:extLst>
                <a:ext uri="{FF2B5EF4-FFF2-40B4-BE49-F238E27FC236}">
                  <a16:creationId xmlns:a16="http://schemas.microsoft.com/office/drawing/2014/main" id="{9FF5CEF9-5243-4286-BBFD-C6D18F703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5" name="Freeform 37">
              <a:extLst>
                <a:ext uri="{FF2B5EF4-FFF2-40B4-BE49-F238E27FC236}">
                  <a16:creationId xmlns:a16="http://schemas.microsoft.com/office/drawing/2014/main" id="{3987C798-9007-4905-A4D2-F6B7778E5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6" name="Freeform 38">
              <a:extLst>
                <a:ext uri="{FF2B5EF4-FFF2-40B4-BE49-F238E27FC236}">
                  <a16:creationId xmlns:a16="http://schemas.microsoft.com/office/drawing/2014/main" id="{914CF9AC-68D2-4433-9A54-DD1C15C34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8" name="Rectangle 47">
            <a:extLst>
              <a:ext uri="{FF2B5EF4-FFF2-40B4-BE49-F238E27FC236}">
                <a16:creationId xmlns:a16="http://schemas.microsoft.com/office/drawing/2014/main" id="{B73365D6-A648-4720-8CD8-4C4EAECA1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Test tubes">
            <a:extLst>
              <a:ext uri="{FF2B5EF4-FFF2-40B4-BE49-F238E27FC236}">
                <a16:creationId xmlns:a16="http://schemas.microsoft.com/office/drawing/2014/main" id="{B847B82D-B761-2625-7043-CAB4C4F0C8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9212" y="950976"/>
            <a:ext cx="2505456" cy="2505456"/>
          </a:xfrm>
          <a:prstGeom prst="rect">
            <a:avLst/>
          </a:prstGeom>
        </p:spPr>
      </p:pic>
      <p:sp>
        <p:nvSpPr>
          <p:cNvPr id="50" name="Freeform 33">
            <a:extLst>
              <a:ext uri="{FF2B5EF4-FFF2-40B4-BE49-F238E27FC236}">
                <a16:creationId xmlns:a16="http://schemas.microsoft.com/office/drawing/2014/main" id="{186DB3B2-CEAC-4F62-A76F-B1FA76714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88986"/>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29191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374EF0-0F41-572D-7ECE-BA05CC910BFD}"/>
              </a:ext>
            </a:extLst>
          </p:cNvPr>
          <p:cNvPicPr>
            <a:picLocks noChangeAspect="1"/>
          </p:cNvPicPr>
          <p:nvPr/>
        </p:nvPicPr>
        <p:blipFill>
          <a:blip r:embed="rId2"/>
          <a:stretch>
            <a:fillRect/>
          </a:stretch>
        </p:blipFill>
        <p:spPr>
          <a:xfrm>
            <a:off x="1753569" y="198747"/>
            <a:ext cx="3611198" cy="2988336"/>
          </a:xfrm>
          <a:prstGeom prst="rect">
            <a:avLst/>
          </a:prstGeom>
        </p:spPr>
      </p:pic>
      <p:pic>
        <p:nvPicPr>
          <p:cNvPr id="5" name="Picture 4">
            <a:extLst>
              <a:ext uri="{FF2B5EF4-FFF2-40B4-BE49-F238E27FC236}">
                <a16:creationId xmlns:a16="http://schemas.microsoft.com/office/drawing/2014/main" id="{D4C9EA8E-F0A0-4F73-615A-179D81226585}"/>
              </a:ext>
            </a:extLst>
          </p:cNvPr>
          <p:cNvPicPr>
            <a:picLocks noChangeAspect="1"/>
          </p:cNvPicPr>
          <p:nvPr/>
        </p:nvPicPr>
        <p:blipFill>
          <a:blip r:embed="rId3"/>
          <a:stretch>
            <a:fillRect/>
          </a:stretch>
        </p:blipFill>
        <p:spPr>
          <a:xfrm>
            <a:off x="5967711" y="198747"/>
            <a:ext cx="5512158" cy="2906403"/>
          </a:xfrm>
          <a:prstGeom prst="rect">
            <a:avLst/>
          </a:prstGeom>
        </p:spPr>
      </p:pic>
      <p:pic>
        <p:nvPicPr>
          <p:cNvPr id="11" name="Picture 10">
            <a:extLst>
              <a:ext uri="{FF2B5EF4-FFF2-40B4-BE49-F238E27FC236}">
                <a16:creationId xmlns:a16="http://schemas.microsoft.com/office/drawing/2014/main" id="{401D11E9-C4C4-E8F0-8F21-79057C376729}"/>
              </a:ext>
            </a:extLst>
          </p:cNvPr>
          <p:cNvPicPr>
            <a:picLocks noChangeAspect="1"/>
          </p:cNvPicPr>
          <p:nvPr/>
        </p:nvPicPr>
        <p:blipFill>
          <a:blip r:embed="rId4"/>
          <a:stretch>
            <a:fillRect/>
          </a:stretch>
        </p:blipFill>
        <p:spPr>
          <a:xfrm>
            <a:off x="1753569" y="3674711"/>
            <a:ext cx="3611198" cy="2988336"/>
          </a:xfrm>
          <a:prstGeom prst="rect">
            <a:avLst/>
          </a:prstGeom>
        </p:spPr>
      </p:pic>
      <p:pic>
        <p:nvPicPr>
          <p:cNvPr id="13" name="Picture 12">
            <a:extLst>
              <a:ext uri="{FF2B5EF4-FFF2-40B4-BE49-F238E27FC236}">
                <a16:creationId xmlns:a16="http://schemas.microsoft.com/office/drawing/2014/main" id="{371A9186-83C7-9E15-E7ED-725D73340C9B}"/>
              </a:ext>
            </a:extLst>
          </p:cNvPr>
          <p:cNvPicPr>
            <a:picLocks noChangeAspect="1"/>
          </p:cNvPicPr>
          <p:nvPr/>
        </p:nvPicPr>
        <p:blipFill>
          <a:blip r:embed="rId5"/>
          <a:stretch>
            <a:fillRect/>
          </a:stretch>
        </p:blipFill>
        <p:spPr>
          <a:xfrm>
            <a:off x="5967711" y="3752851"/>
            <a:ext cx="5496306" cy="2535589"/>
          </a:xfrm>
          <a:prstGeom prst="rect">
            <a:avLst/>
          </a:prstGeom>
        </p:spPr>
      </p:pic>
    </p:spTree>
    <p:extLst>
      <p:ext uri="{BB962C8B-B14F-4D97-AF65-F5344CB8AC3E}">
        <p14:creationId xmlns:p14="http://schemas.microsoft.com/office/powerpoint/2010/main" val="4143143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86EC8C-1C6C-374F-E85E-0EA160A8432A}"/>
              </a:ext>
            </a:extLst>
          </p:cNvPr>
          <p:cNvPicPr>
            <a:picLocks noChangeAspect="1"/>
          </p:cNvPicPr>
          <p:nvPr/>
        </p:nvPicPr>
        <p:blipFill>
          <a:blip r:embed="rId2"/>
          <a:stretch>
            <a:fillRect/>
          </a:stretch>
        </p:blipFill>
        <p:spPr>
          <a:xfrm>
            <a:off x="1691425" y="406817"/>
            <a:ext cx="3652100" cy="3022183"/>
          </a:xfrm>
          <a:prstGeom prst="rect">
            <a:avLst/>
          </a:prstGeom>
        </p:spPr>
      </p:pic>
      <p:pic>
        <p:nvPicPr>
          <p:cNvPr id="5" name="Picture 4">
            <a:extLst>
              <a:ext uri="{FF2B5EF4-FFF2-40B4-BE49-F238E27FC236}">
                <a16:creationId xmlns:a16="http://schemas.microsoft.com/office/drawing/2014/main" id="{C28CF580-81AF-4EA9-20AD-54BFAC67A30C}"/>
              </a:ext>
            </a:extLst>
          </p:cNvPr>
          <p:cNvPicPr>
            <a:picLocks noChangeAspect="1"/>
          </p:cNvPicPr>
          <p:nvPr/>
        </p:nvPicPr>
        <p:blipFill>
          <a:blip r:embed="rId3"/>
          <a:stretch>
            <a:fillRect/>
          </a:stretch>
        </p:blipFill>
        <p:spPr>
          <a:xfrm>
            <a:off x="6096000" y="406817"/>
            <a:ext cx="5895859" cy="2745958"/>
          </a:xfrm>
          <a:prstGeom prst="rect">
            <a:avLst/>
          </a:prstGeom>
        </p:spPr>
      </p:pic>
      <p:pic>
        <p:nvPicPr>
          <p:cNvPr id="7" name="Picture 6">
            <a:extLst>
              <a:ext uri="{FF2B5EF4-FFF2-40B4-BE49-F238E27FC236}">
                <a16:creationId xmlns:a16="http://schemas.microsoft.com/office/drawing/2014/main" id="{E8C4279E-7776-3E94-E851-83E54C1F2F48}"/>
              </a:ext>
            </a:extLst>
          </p:cNvPr>
          <p:cNvPicPr>
            <a:picLocks noChangeAspect="1"/>
          </p:cNvPicPr>
          <p:nvPr/>
        </p:nvPicPr>
        <p:blipFill>
          <a:blip r:embed="rId4"/>
          <a:stretch>
            <a:fillRect/>
          </a:stretch>
        </p:blipFill>
        <p:spPr>
          <a:xfrm>
            <a:off x="1691425" y="3653919"/>
            <a:ext cx="3623790" cy="3022183"/>
          </a:xfrm>
          <a:prstGeom prst="rect">
            <a:avLst/>
          </a:prstGeom>
        </p:spPr>
      </p:pic>
      <p:pic>
        <p:nvPicPr>
          <p:cNvPr id="9" name="Picture 8">
            <a:extLst>
              <a:ext uri="{FF2B5EF4-FFF2-40B4-BE49-F238E27FC236}">
                <a16:creationId xmlns:a16="http://schemas.microsoft.com/office/drawing/2014/main" id="{7FE1C74F-EC23-06B9-FCFE-A9E7453451D2}"/>
              </a:ext>
            </a:extLst>
          </p:cNvPr>
          <p:cNvPicPr>
            <a:picLocks noChangeAspect="1"/>
          </p:cNvPicPr>
          <p:nvPr/>
        </p:nvPicPr>
        <p:blipFill>
          <a:blip r:embed="rId5"/>
          <a:stretch>
            <a:fillRect/>
          </a:stretch>
        </p:blipFill>
        <p:spPr>
          <a:xfrm>
            <a:off x="6095999" y="3705226"/>
            <a:ext cx="5895859" cy="2745957"/>
          </a:xfrm>
          <a:prstGeom prst="rect">
            <a:avLst/>
          </a:prstGeom>
        </p:spPr>
      </p:pic>
    </p:spTree>
    <p:extLst>
      <p:ext uri="{BB962C8B-B14F-4D97-AF65-F5344CB8AC3E}">
        <p14:creationId xmlns:p14="http://schemas.microsoft.com/office/powerpoint/2010/main" val="138821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3A709B-AC7E-226B-1764-DEC7E6D50967}"/>
              </a:ext>
            </a:extLst>
          </p:cNvPr>
          <p:cNvPicPr>
            <a:picLocks noChangeAspect="1"/>
          </p:cNvPicPr>
          <p:nvPr/>
        </p:nvPicPr>
        <p:blipFill>
          <a:blip r:embed="rId2"/>
          <a:stretch>
            <a:fillRect/>
          </a:stretch>
        </p:blipFill>
        <p:spPr>
          <a:xfrm>
            <a:off x="1748575" y="377780"/>
            <a:ext cx="3687189" cy="3051220"/>
          </a:xfrm>
          <a:prstGeom prst="rect">
            <a:avLst/>
          </a:prstGeom>
        </p:spPr>
      </p:pic>
      <p:pic>
        <p:nvPicPr>
          <p:cNvPr id="5" name="Picture 4">
            <a:extLst>
              <a:ext uri="{FF2B5EF4-FFF2-40B4-BE49-F238E27FC236}">
                <a16:creationId xmlns:a16="http://schemas.microsoft.com/office/drawing/2014/main" id="{239C9042-D0EC-1BA7-46C4-780794696F31}"/>
              </a:ext>
            </a:extLst>
          </p:cNvPr>
          <p:cNvPicPr>
            <a:picLocks noChangeAspect="1"/>
          </p:cNvPicPr>
          <p:nvPr/>
        </p:nvPicPr>
        <p:blipFill>
          <a:blip r:embed="rId3"/>
          <a:stretch>
            <a:fillRect/>
          </a:stretch>
        </p:blipFill>
        <p:spPr>
          <a:xfrm>
            <a:off x="6096000" y="377781"/>
            <a:ext cx="5572125" cy="2727370"/>
          </a:xfrm>
          <a:prstGeom prst="rect">
            <a:avLst/>
          </a:prstGeom>
        </p:spPr>
      </p:pic>
      <p:pic>
        <p:nvPicPr>
          <p:cNvPr id="7" name="Picture 6">
            <a:extLst>
              <a:ext uri="{FF2B5EF4-FFF2-40B4-BE49-F238E27FC236}">
                <a16:creationId xmlns:a16="http://schemas.microsoft.com/office/drawing/2014/main" id="{7465593F-3ED1-50AE-547F-EF246ED4249C}"/>
              </a:ext>
            </a:extLst>
          </p:cNvPr>
          <p:cNvPicPr>
            <a:picLocks noChangeAspect="1"/>
          </p:cNvPicPr>
          <p:nvPr/>
        </p:nvPicPr>
        <p:blipFill>
          <a:blip r:embed="rId4"/>
          <a:stretch>
            <a:fillRect/>
          </a:stretch>
        </p:blipFill>
        <p:spPr>
          <a:xfrm>
            <a:off x="3605072" y="3752850"/>
            <a:ext cx="4981856" cy="2561759"/>
          </a:xfrm>
          <a:prstGeom prst="rect">
            <a:avLst/>
          </a:prstGeom>
        </p:spPr>
      </p:pic>
    </p:spTree>
    <p:extLst>
      <p:ext uri="{BB962C8B-B14F-4D97-AF65-F5344CB8AC3E}">
        <p14:creationId xmlns:p14="http://schemas.microsoft.com/office/powerpoint/2010/main" val="186830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408980-7ED4-9F33-7411-DD288750935A}"/>
              </a:ext>
            </a:extLst>
          </p:cNvPr>
          <p:cNvSpPr>
            <a:spLocks noGrp="1"/>
          </p:cNvSpPr>
          <p:nvPr>
            <p:ph idx="1"/>
          </p:nvPr>
        </p:nvSpPr>
        <p:spPr>
          <a:xfrm>
            <a:off x="1864311" y="736846"/>
            <a:ext cx="9640301" cy="5174375"/>
          </a:xfrm>
        </p:spPr>
        <p:txBody>
          <a:bodyPr/>
          <a:lstStyle/>
          <a:p>
            <a:r>
              <a:rPr lang="en-US" sz="1800" b="0" i="0" u="none" strike="noStrike" baseline="0" dirty="0">
                <a:solidFill>
                  <a:srgbClr val="000000"/>
                </a:solidFill>
                <a:latin typeface="Times New Roman" panose="02020603050405020304" pitchFamily="18" charset="0"/>
              </a:rPr>
              <a:t>This Project can be done in total of 5 ways which are given above. After Testing each method, we came to know which method gives most accurate outcome </a:t>
            </a:r>
          </a:p>
          <a:p>
            <a:r>
              <a:rPr lang="en-US" sz="1800" b="0" i="0" u="none" strike="noStrike" baseline="0" dirty="0">
                <a:solidFill>
                  <a:srgbClr val="000000"/>
                </a:solidFill>
                <a:latin typeface="Times New Roman" panose="02020603050405020304" pitchFamily="18" charset="0"/>
              </a:rPr>
              <a:t>In this project, logistic regression, k-nearest neighbor, support vector machine, random forest, decision tree, and naïve Bayes classification algorithms were created, and accuracy scores for each of them were obtained. Each algorithm was applied to three different datasets that included various features. The first dataset covered all independent features, the second dataset included highly correlated features, and the last dataset included low correlated features. Three different datasets were used separately for each machine learning technique, and accuracy results were obtained to make comparisons. SVM gave better accuracy results rather than the other methods. The main advantage of SVM is that it is very efficient to train. In addition, the SVM model is useful and gives more accurate results in complex algorithms. A competitive performance was demonstrated when dealing with imbalanced data (97.66% accuracy). </a:t>
            </a:r>
            <a:endParaRPr lang="en-IN" dirty="0"/>
          </a:p>
        </p:txBody>
      </p:sp>
    </p:spTree>
    <p:extLst>
      <p:ext uri="{BB962C8B-B14F-4D97-AF65-F5344CB8AC3E}">
        <p14:creationId xmlns:p14="http://schemas.microsoft.com/office/powerpoint/2010/main" val="1801691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Say thank you to someone at Companies House - GOV.UK">
            <a:extLst>
              <a:ext uri="{FF2B5EF4-FFF2-40B4-BE49-F238E27FC236}">
                <a16:creationId xmlns:a16="http://schemas.microsoft.com/office/drawing/2014/main" id="{0BFD421F-C9CE-44E8-93E1-E484A1799D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9631" y="843379"/>
            <a:ext cx="7244178" cy="533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50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23BC-056C-4F54-A806-21EFD961BBA4}"/>
              </a:ext>
            </a:extLst>
          </p:cNvPr>
          <p:cNvSpPr>
            <a:spLocks noGrp="1"/>
          </p:cNvSpPr>
          <p:nvPr>
            <p:ph type="title"/>
          </p:nvPr>
        </p:nvSpPr>
        <p:spPr>
          <a:xfrm>
            <a:off x="1687669" y="624110"/>
            <a:ext cx="4739764" cy="796317"/>
          </a:xfrm>
        </p:spPr>
        <p:txBody>
          <a:bodyPr>
            <a:norm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TECHNOLOGIES USED</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BFDFEB-7148-489C-BD55-DB7D6ED41B19}"/>
              </a:ext>
            </a:extLst>
          </p:cNvPr>
          <p:cNvSpPr>
            <a:spLocks noGrp="1"/>
          </p:cNvSpPr>
          <p:nvPr>
            <p:ph idx="1"/>
          </p:nvPr>
        </p:nvSpPr>
        <p:spPr>
          <a:xfrm>
            <a:off x="1683956" y="2133600"/>
            <a:ext cx="4140772" cy="3777622"/>
          </a:xfrm>
        </p:spPr>
        <p:txBody>
          <a:bodyPr>
            <a:normAutofit/>
          </a:bodyPr>
          <a:lstStyle/>
          <a:p>
            <a:pPr>
              <a:spcAft>
                <a:spcPts val="800"/>
              </a:spcAft>
            </a:pPr>
            <a:r>
              <a:rPr lang="en-US" sz="26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Python</a:t>
            </a:r>
            <a:endParaRPr lang="en-IN" sz="26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a:spcAft>
                <a:spcPts val="800"/>
              </a:spcAft>
            </a:pPr>
            <a:r>
              <a:rPr lang="en-US" sz="26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Machine learning</a:t>
            </a:r>
            <a:endParaRPr lang="en-IN" sz="26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a:spcAft>
                <a:spcPts val="800"/>
              </a:spcAft>
            </a:pPr>
            <a:r>
              <a:rPr lang="en-US" sz="26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Data Science</a:t>
            </a:r>
          </a:p>
          <a:p>
            <a:pPr>
              <a:spcAft>
                <a:spcPts val="800"/>
              </a:spcAft>
            </a:pPr>
            <a:r>
              <a:rPr lang="en-US" sz="26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Jypyter Notebook</a:t>
            </a:r>
            <a:endParaRPr lang="en-IN" sz="26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endParaRPr lang="en-IN" dirty="0">
              <a:solidFill>
                <a:srgbClr val="000000"/>
              </a:solidFill>
            </a:endParaRPr>
          </a:p>
        </p:txBody>
      </p:sp>
      <p:pic>
        <p:nvPicPr>
          <p:cNvPr id="28" name="Graphic 27" descr="Computer">
            <a:extLst>
              <a:ext uri="{FF2B5EF4-FFF2-40B4-BE49-F238E27FC236}">
                <a16:creationId xmlns:a16="http://schemas.microsoft.com/office/drawing/2014/main" id="{01E672BF-1ABA-C4FE-7930-B4CDD326DE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274217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24"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8"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9B5A6A15-8565-4492-BDD3-C1BC38C1402D}"/>
              </a:ext>
            </a:extLst>
          </p:cNvPr>
          <p:cNvSpPr>
            <a:spLocks noGrp="1"/>
          </p:cNvSpPr>
          <p:nvPr>
            <p:ph type="title"/>
          </p:nvPr>
        </p:nvSpPr>
        <p:spPr>
          <a:xfrm>
            <a:off x="6328705" y="446591"/>
            <a:ext cx="5021516" cy="842607"/>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Icon&#10;&#10;Description automatically generated">
            <a:extLst>
              <a:ext uri="{FF2B5EF4-FFF2-40B4-BE49-F238E27FC236}">
                <a16:creationId xmlns:a16="http://schemas.microsoft.com/office/drawing/2014/main" id="{5E4B9E7C-943F-3CE8-FA22-29A4FF1C3C23}"/>
              </a:ext>
            </a:extLst>
          </p:cNvPr>
          <p:cNvPicPr>
            <a:picLocks noChangeAspect="1"/>
          </p:cNvPicPr>
          <p:nvPr/>
        </p:nvPicPr>
        <p:blipFill rotWithShape="1">
          <a:blip r:embed="rId2"/>
          <a:srcRect l="33294" r="28394"/>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9AF96B68-C327-4E07-BA6B-4A50DE5D02C3}"/>
              </a:ext>
            </a:extLst>
          </p:cNvPr>
          <p:cNvSpPr>
            <a:spLocks noGrp="1"/>
          </p:cNvSpPr>
          <p:nvPr>
            <p:ph idx="1"/>
          </p:nvPr>
        </p:nvSpPr>
        <p:spPr>
          <a:xfrm>
            <a:off x="6224227" y="1151219"/>
            <a:ext cx="5581241" cy="5378669"/>
          </a:xfrm>
        </p:spPr>
        <p:txBody>
          <a:bodyPr>
            <a:normAutofit/>
          </a:bodyPr>
          <a:lstStyle/>
          <a:p>
            <a:pPr algn="just">
              <a:buFont typeface="Wingdings" panose="05000000000000000000" pitchFamily="2" charset="2"/>
              <a:buChar char="Ø"/>
            </a:pPr>
            <a:r>
              <a:rPr lang="en-US">
                <a:effectLst/>
                <a:latin typeface="Times New Roman" panose="02020603050405020304" pitchFamily="18" charset="0"/>
                <a:ea typeface="Calibri" panose="020F0502020204030204" pitchFamily="34" charset="0"/>
                <a:cs typeface="Times New Roman" panose="02020603050405020304" pitchFamily="18" charset="0"/>
              </a:rPr>
              <a:t>In breast cancer it is not necessary that symptoms will be show every time thus helping by taking proper precautions. So, early detection and its proper classification is the only way to lessen the cancer fatality and it is a major task in medical field. </a:t>
            </a:r>
          </a:p>
          <a:p>
            <a:pPr algn="just">
              <a:buFont typeface="Wingdings" panose="05000000000000000000" pitchFamily="2" charset="2"/>
              <a:buChar char="Ø"/>
            </a:pPr>
            <a:r>
              <a:rPr lang="en-US">
                <a:effectLst/>
                <a:latin typeface="Times New Roman" panose="02020603050405020304" pitchFamily="18" charset="0"/>
                <a:ea typeface="Calibri" panose="020F0502020204030204" pitchFamily="34" charset="0"/>
                <a:cs typeface="Times New Roman" panose="02020603050405020304" pitchFamily="18" charset="0"/>
              </a:rPr>
              <a:t>The fundamental problems like ineffectiveness in capturing textural information as well as low retrieval performance caused by poor discrimination of capabilities of features.  </a:t>
            </a:r>
          </a:p>
          <a:p>
            <a:pPr algn="just">
              <a:buFont typeface="Wingdings" panose="05000000000000000000" pitchFamily="2" charset="2"/>
              <a:buChar char="Ø"/>
            </a:pPr>
            <a:r>
              <a:rPr lang="en-US">
                <a:effectLst/>
                <a:latin typeface="Times New Roman" panose="02020603050405020304" pitchFamily="18" charset="0"/>
                <a:ea typeface="Calibri" panose="020F0502020204030204" pitchFamily="34" charset="0"/>
                <a:cs typeface="Times New Roman" panose="02020603050405020304" pitchFamily="18" charset="0"/>
              </a:rPr>
              <a:t>Mammography is being used for early-stage detection diagnosis and screening. Key elements here are processing and analysis for better prognosis results. Using FCM technique, image segmentation is performed here. Further, certain features are extracted through these segmented images and trained. Now, the trained images are being classified by an efficient and accurate classifier.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6665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2" name="Rectangle 17">
            <a:extLst>
              <a:ext uri="{FF2B5EF4-FFF2-40B4-BE49-F238E27FC236}">
                <a16:creationId xmlns:a16="http://schemas.microsoft.com/office/drawing/2014/main" id="{3EFB1521-B724-4E9D-B424-850742EE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81"/>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53" name="Rectangle 19">
            <a:extLst>
              <a:ext uri="{FF2B5EF4-FFF2-40B4-BE49-F238E27FC236}">
                <a16:creationId xmlns:a16="http://schemas.microsoft.com/office/drawing/2014/main" id="{DC4CD812-44BD-4CB5-BE63-81401F831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20221C9-9035-4A88-8973-CFB57BC38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540751"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6F8F012-809B-4460-B648-FDE7005CC084}"/>
              </a:ext>
            </a:extLst>
          </p:cNvPr>
          <p:cNvSpPr>
            <a:spLocks noGrp="1"/>
          </p:cNvSpPr>
          <p:nvPr>
            <p:ph type="ctrTitle"/>
          </p:nvPr>
        </p:nvSpPr>
        <p:spPr>
          <a:xfrm>
            <a:off x="540278" y="967417"/>
            <a:ext cx="6675215" cy="3943250"/>
          </a:xfrm>
        </p:spPr>
        <p:txBody>
          <a:bodyPr>
            <a:normAutofit/>
          </a:bodyPr>
          <a:lstStyle/>
          <a:p>
            <a:r>
              <a:rPr lang="en-US" sz="4000" b="1" i="1">
                <a:solidFill>
                  <a:srgbClr val="FEFFFF"/>
                </a:solidFill>
                <a:latin typeface="Times New Roman" panose="02020603050405020304" pitchFamily="18" charset="0"/>
                <a:cs typeface="Times New Roman" panose="02020603050405020304" pitchFamily="18" charset="0"/>
              </a:rPr>
              <a:t>INTRODUCTION</a:t>
            </a:r>
            <a:endParaRPr lang="en-IN" sz="4000" b="1" i="1">
              <a:solidFill>
                <a:srgbClr val="FEFFFF"/>
              </a:solidFill>
              <a:latin typeface="Times New Roman" panose="02020603050405020304" pitchFamily="18" charset="0"/>
              <a:cs typeface="Times New Roman" panose="02020603050405020304" pitchFamily="18" charset="0"/>
            </a:endParaRPr>
          </a:p>
        </p:txBody>
      </p:sp>
      <p:sp>
        <p:nvSpPr>
          <p:cNvPr id="24" name="Freeform 23">
            <a:extLst>
              <a:ext uri="{FF2B5EF4-FFF2-40B4-BE49-F238E27FC236}">
                <a16:creationId xmlns:a16="http://schemas.microsoft.com/office/drawing/2014/main" id="{D194CE73-DAD8-4221-9CA7-6BF6E37DB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8404003" cy="857047"/>
          </a:xfrm>
          <a:custGeom>
            <a:avLst/>
            <a:gdLst>
              <a:gd name="connsiteX0" fmla="*/ 0 w 8404003"/>
              <a:gd name="connsiteY0" fmla="*/ 0 h 857047"/>
              <a:gd name="connsiteX1" fmla="*/ 797860 w 8404003"/>
              <a:gd name="connsiteY1" fmla="*/ 0 h 857047"/>
              <a:gd name="connsiteX2" fmla="*/ 2482050 w 8404003"/>
              <a:gd name="connsiteY2" fmla="*/ 0 h 857047"/>
              <a:gd name="connsiteX3" fmla="*/ 3003610 w 8404003"/>
              <a:gd name="connsiteY3" fmla="*/ 0 h 857047"/>
              <a:gd name="connsiteX4" fmla="*/ 3219959 w 8404003"/>
              <a:gd name="connsiteY4" fmla="*/ 0 h 857047"/>
              <a:gd name="connsiteX5" fmla="*/ 3311869 w 8404003"/>
              <a:gd name="connsiteY5" fmla="*/ 0 h 857047"/>
              <a:gd name="connsiteX6" fmla="*/ 3326218 w 8404003"/>
              <a:gd name="connsiteY6" fmla="*/ 0 h 857047"/>
              <a:gd name="connsiteX7" fmla="*/ 3426656 w 8404003"/>
              <a:gd name="connsiteY7" fmla="*/ 0 h 857047"/>
              <a:gd name="connsiteX8" fmla="*/ 3516436 w 8404003"/>
              <a:gd name="connsiteY8" fmla="*/ 0 h 857047"/>
              <a:gd name="connsiteX9" fmla="*/ 3601649 w 8404003"/>
              <a:gd name="connsiteY9" fmla="*/ 0 h 857047"/>
              <a:gd name="connsiteX10" fmla="*/ 3699274 w 8404003"/>
              <a:gd name="connsiteY10" fmla="*/ 0 h 857047"/>
              <a:gd name="connsiteX11" fmla="*/ 3718421 w 8404003"/>
              <a:gd name="connsiteY11" fmla="*/ 0 h 857047"/>
              <a:gd name="connsiteX12" fmla="*/ 3910939 w 8404003"/>
              <a:gd name="connsiteY12" fmla="*/ 0 h 857047"/>
              <a:gd name="connsiteX13" fmla="*/ 3927053 w 8404003"/>
              <a:gd name="connsiteY13" fmla="*/ 0 h 857047"/>
              <a:gd name="connsiteX14" fmla="*/ 4198137 w 8404003"/>
              <a:gd name="connsiteY14" fmla="*/ 0 h 857047"/>
              <a:gd name="connsiteX15" fmla="*/ 4230161 w 8404003"/>
              <a:gd name="connsiteY15" fmla="*/ 0 h 857047"/>
              <a:gd name="connsiteX16" fmla="*/ 4245215 w 8404003"/>
              <a:gd name="connsiteY16" fmla="*/ 0 h 857047"/>
              <a:gd name="connsiteX17" fmla="*/ 4350592 w 8404003"/>
              <a:gd name="connsiteY17" fmla="*/ 0 h 857047"/>
              <a:gd name="connsiteX18" fmla="*/ 4357296 w 8404003"/>
              <a:gd name="connsiteY18" fmla="*/ 0 h 857047"/>
              <a:gd name="connsiteX19" fmla="*/ 4404222 w 8404003"/>
              <a:gd name="connsiteY19" fmla="*/ 0 h 857047"/>
              <a:gd name="connsiteX20" fmla="*/ 4531592 w 8404003"/>
              <a:gd name="connsiteY20" fmla="*/ 0 h 857047"/>
              <a:gd name="connsiteX21" fmla="*/ 4598953 w 8404003"/>
              <a:gd name="connsiteY21" fmla="*/ 0 h 857047"/>
              <a:gd name="connsiteX22" fmla="*/ 4779630 w 8404003"/>
              <a:gd name="connsiteY22" fmla="*/ 0 h 857047"/>
              <a:gd name="connsiteX23" fmla="*/ 5132321 w 8404003"/>
              <a:gd name="connsiteY23" fmla="*/ 0 h 857047"/>
              <a:gd name="connsiteX24" fmla="*/ 5141543 w 8404003"/>
              <a:gd name="connsiteY24" fmla="*/ 0 h 857047"/>
              <a:gd name="connsiteX25" fmla="*/ 5188556 w 8404003"/>
              <a:gd name="connsiteY25" fmla="*/ 0 h 857047"/>
              <a:gd name="connsiteX26" fmla="*/ 5206100 w 8404003"/>
              <a:gd name="connsiteY26" fmla="*/ 0 h 857047"/>
              <a:gd name="connsiteX27" fmla="*/ 5722554 w 8404003"/>
              <a:gd name="connsiteY27" fmla="*/ 0 h 857047"/>
              <a:gd name="connsiteX28" fmla="*/ 5732230 w 8404003"/>
              <a:gd name="connsiteY28" fmla="*/ 0 h 857047"/>
              <a:gd name="connsiteX29" fmla="*/ 5798594 w 8404003"/>
              <a:gd name="connsiteY29" fmla="*/ 0 h 857047"/>
              <a:gd name="connsiteX30" fmla="*/ 5799962 w 8404003"/>
              <a:gd name="connsiteY30" fmla="*/ 0 h 857047"/>
              <a:gd name="connsiteX31" fmla="*/ 6338565 w 8404003"/>
              <a:gd name="connsiteY31" fmla="*/ 0 h 857047"/>
              <a:gd name="connsiteX32" fmla="*/ 6649966 w 8404003"/>
              <a:gd name="connsiteY32" fmla="*/ 0 h 857047"/>
              <a:gd name="connsiteX33" fmla="*/ 6730668 w 8404003"/>
              <a:gd name="connsiteY33" fmla="*/ 0 h 857047"/>
              <a:gd name="connsiteX34" fmla="*/ 7178721 w 8404003"/>
              <a:gd name="connsiteY34" fmla="*/ 0 h 857047"/>
              <a:gd name="connsiteX35" fmla="*/ 7277889 w 8404003"/>
              <a:gd name="connsiteY35" fmla="*/ 0 h 857047"/>
              <a:gd name="connsiteX36" fmla="*/ 7782893 w 8404003"/>
              <a:gd name="connsiteY36" fmla="*/ 0 h 857047"/>
              <a:gd name="connsiteX37" fmla="*/ 8006080 w 8404003"/>
              <a:gd name="connsiteY37" fmla="*/ 0 h 857047"/>
              <a:gd name="connsiteX38" fmla="*/ 8030270 w 8404003"/>
              <a:gd name="connsiteY38" fmla="*/ 10516 h 857047"/>
              <a:gd name="connsiteX39" fmla="*/ 8035108 w 8404003"/>
              <a:gd name="connsiteY39" fmla="*/ 15774 h 857047"/>
              <a:gd name="connsiteX40" fmla="*/ 8393118 w 8404003"/>
              <a:gd name="connsiteY40" fmla="*/ 404863 h 857047"/>
              <a:gd name="connsiteX41" fmla="*/ 8393118 w 8404003"/>
              <a:gd name="connsiteY41" fmla="*/ 452185 h 857047"/>
              <a:gd name="connsiteX42" fmla="*/ 8035108 w 8404003"/>
              <a:gd name="connsiteY42" fmla="*/ 841273 h 857047"/>
              <a:gd name="connsiteX43" fmla="*/ 8030270 w 8404003"/>
              <a:gd name="connsiteY43" fmla="*/ 846531 h 857047"/>
              <a:gd name="connsiteX44" fmla="*/ 8006080 w 8404003"/>
              <a:gd name="connsiteY44" fmla="*/ 857047 h 857047"/>
              <a:gd name="connsiteX45" fmla="*/ 7889742 w 8404003"/>
              <a:gd name="connsiteY45" fmla="*/ 857047 h 857047"/>
              <a:gd name="connsiteX46" fmla="*/ 7782893 w 8404003"/>
              <a:gd name="connsiteY46" fmla="*/ 857047 h 857047"/>
              <a:gd name="connsiteX47" fmla="*/ 7776190 w 8404003"/>
              <a:gd name="connsiteY47" fmla="*/ 857047 h 857047"/>
              <a:gd name="connsiteX48" fmla="*/ 7730315 w 8404003"/>
              <a:gd name="connsiteY48" fmla="*/ 857047 h 857047"/>
              <a:gd name="connsiteX49" fmla="*/ 7729264 w 8404003"/>
              <a:gd name="connsiteY49" fmla="*/ 857047 h 857047"/>
              <a:gd name="connsiteX50" fmla="*/ 7601893 w 8404003"/>
              <a:gd name="connsiteY50" fmla="*/ 857047 h 857047"/>
              <a:gd name="connsiteX51" fmla="*/ 7467477 w 8404003"/>
              <a:gd name="connsiteY51" fmla="*/ 857047 h 857047"/>
              <a:gd name="connsiteX52" fmla="*/ 7353856 w 8404003"/>
              <a:gd name="connsiteY52" fmla="*/ 857047 h 857047"/>
              <a:gd name="connsiteX53" fmla="*/ 7075374 w 8404003"/>
              <a:gd name="connsiteY53" fmla="*/ 857047 h 857047"/>
              <a:gd name="connsiteX54" fmla="*/ 6944929 w 8404003"/>
              <a:gd name="connsiteY54" fmla="*/ 857047 h 857047"/>
              <a:gd name="connsiteX55" fmla="*/ 6528153 w 8404003"/>
              <a:gd name="connsiteY55" fmla="*/ 857047 h 857047"/>
              <a:gd name="connsiteX56" fmla="*/ 6334891 w 8404003"/>
              <a:gd name="connsiteY56" fmla="*/ 857047 h 857047"/>
              <a:gd name="connsiteX57" fmla="*/ 5799962 w 8404003"/>
              <a:gd name="connsiteY57" fmla="*/ 857047 h 857047"/>
              <a:gd name="connsiteX58" fmla="*/ 5722554 w 8404003"/>
              <a:gd name="connsiteY58" fmla="*/ 857047 h 857047"/>
              <a:gd name="connsiteX59" fmla="*/ 5648775 w 8404003"/>
              <a:gd name="connsiteY59" fmla="*/ 857047 h 857047"/>
              <a:gd name="connsiteX60" fmla="*/ 5483520 w 8404003"/>
              <a:gd name="connsiteY60" fmla="*/ 857047 h 857047"/>
              <a:gd name="connsiteX61" fmla="*/ 5473550 w 8404003"/>
              <a:gd name="connsiteY61" fmla="*/ 857047 h 857047"/>
              <a:gd name="connsiteX62" fmla="*/ 5132321 w 8404003"/>
              <a:gd name="connsiteY62" fmla="*/ 857047 h 857047"/>
              <a:gd name="connsiteX63" fmla="*/ 5047108 w 8404003"/>
              <a:gd name="connsiteY63" fmla="*/ 857047 h 857047"/>
              <a:gd name="connsiteX64" fmla="*/ 4954764 w 8404003"/>
              <a:gd name="connsiteY64" fmla="*/ 857047 h 857047"/>
              <a:gd name="connsiteX65" fmla="*/ 4930335 w 8404003"/>
              <a:gd name="connsiteY65" fmla="*/ 857047 h 857047"/>
              <a:gd name="connsiteX66" fmla="*/ 4450619 w 8404003"/>
              <a:gd name="connsiteY66" fmla="*/ 857047 h 857047"/>
              <a:gd name="connsiteX67" fmla="*/ 4350592 w 8404003"/>
              <a:gd name="connsiteY67" fmla="*/ 857047 h 857047"/>
              <a:gd name="connsiteX68" fmla="*/ 4335538 w 8404003"/>
              <a:gd name="connsiteY68" fmla="*/ 857047 h 857047"/>
              <a:gd name="connsiteX69" fmla="*/ 4230161 w 8404003"/>
              <a:gd name="connsiteY69" fmla="*/ 857047 h 857047"/>
              <a:gd name="connsiteX70" fmla="*/ 4215812 w 8404003"/>
              <a:gd name="connsiteY70" fmla="*/ 857047 h 857047"/>
              <a:gd name="connsiteX71" fmla="*/ 4115374 w 8404003"/>
              <a:gd name="connsiteY71" fmla="*/ 857047 h 857047"/>
              <a:gd name="connsiteX72" fmla="*/ 4049804 w 8404003"/>
              <a:gd name="connsiteY72" fmla="*/ 857047 h 857047"/>
              <a:gd name="connsiteX73" fmla="*/ 3842757 w 8404003"/>
              <a:gd name="connsiteY73" fmla="*/ 857047 h 857047"/>
              <a:gd name="connsiteX74" fmla="*/ 3614977 w 8404003"/>
              <a:gd name="connsiteY74" fmla="*/ 857047 h 857047"/>
              <a:gd name="connsiteX75" fmla="*/ 3516436 w 8404003"/>
              <a:gd name="connsiteY75" fmla="*/ 857047 h 857047"/>
              <a:gd name="connsiteX76" fmla="*/ 3452333 w 8404003"/>
              <a:gd name="connsiteY76" fmla="*/ 857047 h 857047"/>
              <a:gd name="connsiteX77" fmla="*/ 3311869 w 8404003"/>
              <a:gd name="connsiteY77" fmla="*/ 857047 h 857047"/>
              <a:gd name="connsiteX78" fmla="*/ 3300088 w 8404003"/>
              <a:gd name="connsiteY78" fmla="*/ 857047 h 857047"/>
              <a:gd name="connsiteX79" fmla="*/ 3272588 w 8404003"/>
              <a:gd name="connsiteY79" fmla="*/ 857047 h 857047"/>
              <a:gd name="connsiteX80" fmla="*/ 3179295 w 8404003"/>
              <a:gd name="connsiteY80" fmla="*/ 857047 h 857047"/>
              <a:gd name="connsiteX81" fmla="*/ 3003610 w 8404003"/>
              <a:gd name="connsiteY81" fmla="*/ 857047 h 857047"/>
              <a:gd name="connsiteX82" fmla="*/ 2997618 w 8404003"/>
              <a:gd name="connsiteY82" fmla="*/ 857047 h 857047"/>
              <a:gd name="connsiteX83" fmla="*/ 797860 w 8404003"/>
              <a:gd name="connsiteY83" fmla="*/ 857047 h 857047"/>
              <a:gd name="connsiteX84" fmla="*/ 0 w 8404003"/>
              <a:gd name="connsiteY84" fmla="*/ 857047 h 857047"/>
              <a:gd name="connsiteX85" fmla="*/ 0 w 8404003"/>
              <a:gd name="connsiteY85"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8404003" h="857047">
                <a:moveTo>
                  <a:pt x="0" y="0"/>
                </a:moveTo>
                <a:cubicBezTo>
                  <a:pt x="0" y="0"/>
                  <a:pt x="0" y="0"/>
                  <a:pt x="797860" y="0"/>
                </a:cubicBezTo>
                <a:cubicBezTo>
                  <a:pt x="797860" y="0"/>
                  <a:pt x="797860" y="0"/>
                  <a:pt x="2482050" y="0"/>
                </a:cubicBezTo>
                <a:lnTo>
                  <a:pt x="3003610" y="0"/>
                </a:lnTo>
                <a:cubicBezTo>
                  <a:pt x="3003610" y="0"/>
                  <a:pt x="3003610" y="0"/>
                  <a:pt x="3219959" y="0"/>
                </a:cubicBezTo>
                <a:lnTo>
                  <a:pt x="3311869" y="0"/>
                </a:lnTo>
                <a:lnTo>
                  <a:pt x="3326218" y="0"/>
                </a:lnTo>
                <a:lnTo>
                  <a:pt x="3426656" y="0"/>
                </a:lnTo>
                <a:lnTo>
                  <a:pt x="3516436" y="0"/>
                </a:lnTo>
                <a:cubicBezTo>
                  <a:pt x="3516436" y="0"/>
                  <a:pt x="3516436" y="0"/>
                  <a:pt x="3601649" y="0"/>
                </a:cubicBezTo>
                <a:lnTo>
                  <a:pt x="3699274" y="0"/>
                </a:lnTo>
                <a:lnTo>
                  <a:pt x="3718421" y="0"/>
                </a:lnTo>
                <a:cubicBezTo>
                  <a:pt x="3768918" y="0"/>
                  <a:pt x="3832038" y="0"/>
                  <a:pt x="3910939" y="0"/>
                </a:cubicBezTo>
                <a:lnTo>
                  <a:pt x="3927053" y="0"/>
                </a:lnTo>
                <a:lnTo>
                  <a:pt x="4198137" y="0"/>
                </a:lnTo>
                <a:lnTo>
                  <a:pt x="4230161" y="0"/>
                </a:lnTo>
                <a:lnTo>
                  <a:pt x="4245215" y="0"/>
                </a:lnTo>
                <a:lnTo>
                  <a:pt x="4350592" y="0"/>
                </a:lnTo>
                <a:lnTo>
                  <a:pt x="4357296" y="0"/>
                </a:lnTo>
                <a:lnTo>
                  <a:pt x="4404222" y="0"/>
                </a:lnTo>
                <a:lnTo>
                  <a:pt x="4531592" y="0"/>
                </a:lnTo>
                <a:lnTo>
                  <a:pt x="4598953" y="0"/>
                </a:lnTo>
                <a:lnTo>
                  <a:pt x="4779630" y="0"/>
                </a:lnTo>
                <a:lnTo>
                  <a:pt x="5132321" y="0"/>
                </a:lnTo>
                <a:cubicBezTo>
                  <a:pt x="5132321" y="0"/>
                  <a:pt x="5132321" y="0"/>
                  <a:pt x="5141543" y="0"/>
                </a:cubicBezTo>
                <a:lnTo>
                  <a:pt x="5188556" y="0"/>
                </a:lnTo>
                <a:lnTo>
                  <a:pt x="5206100" y="0"/>
                </a:lnTo>
                <a:cubicBezTo>
                  <a:pt x="5279879" y="0"/>
                  <a:pt x="5427438" y="0"/>
                  <a:pt x="5722554" y="0"/>
                </a:cubicBezTo>
                <a:cubicBezTo>
                  <a:pt x="5722554" y="0"/>
                  <a:pt x="5722554" y="0"/>
                  <a:pt x="5732230" y="0"/>
                </a:cubicBezTo>
                <a:lnTo>
                  <a:pt x="5798594" y="0"/>
                </a:lnTo>
                <a:lnTo>
                  <a:pt x="5799962" y="0"/>
                </a:lnTo>
                <a:cubicBezTo>
                  <a:pt x="5799962" y="0"/>
                  <a:pt x="5799962" y="0"/>
                  <a:pt x="6338565" y="0"/>
                </a:cubicBezTo>
                <a:lnTo>
                  <a:pt x="6649966" y="0"/>
                </a:lnTo>
                <a:lnTo>
                  <a:pt x="6730668" y="0"/>
                </a:lnTo>
                <a:lnTo>
                  <a:pt x="7178721" y="0"/>
                </a:lnTo>
                <a:lnTo>
                  <a:pt x="7277889" y="0"/>
                </a:lnTo>
                <a:lnTo>
                  <a:pt x="7782893" y="0"/>
                </a:lnTo>
                <a:lnTo>
                  <a:pt x="8006080" y="0"/>
                </a:lnTo>
                <a:cubicBezTo>
                  <a:pt x="8015756" y="0"/>
                  <a:pt x="8025432" y="5258"/>
                  <a:pt x="8030270" y="10516"/>
                </a:cubicBezTo>
                <a:cubicBezTo>
                  <a:pt x="8030270" y="10516"/>
                  <a:pt x="8035108" y="10516"/>
                  <a:pt x="8035108" y="15774"/>
                </a:cubicBezTo>
                <a:cubicBezTo>
                  <a:pt x="8035108" y="15774"/>
                  <a:pt x="8035108" y="15774"/>
                  <a:pt x="8393118" y="404863"/>
                </a:cubicBezTo>
                <a:cubicBezTo>
                  <a:pt x="8407632" y="415379"/>
                  <a:pt x="8407632" y="436411"/>
                  <a:pt x="8393118" y="452185"/>
                </a:cubicBezTo>
                <a:cubicBezTo>
                  <a:pt x="8393118" y="452185"/>
                  <a:pt x="8393118" y="452185"/>
                  <a:pt x="8035108" y="841273"/>
                </a:cubicBezTo>
                <a:cubicBezTo>
                  <a:pt x="8035108" y="841273"/>
                  <a:pt x="8030270" y="841273"/>
                  <a:pt x="8030270" y="846531"/>
                </a:cubicBezTo>
                <a:cubicBezTo>
                  <a:pt x="8025432" y="851789"/>
                  <a:pt x="8015756" y="857047"/>
                  <a:pt x="8006080" y="857047"/>
                </a:cubicBezTo>
                <a:cubicBezTo>
                  <a:pt x="8006080" y="857047"/>
                  <a:pt x="8006080" y="857047"/>
                  <a:pt x="7889742" y="857047"/>
                </a:cubicBezTo>
                <a:lnTo>
                  <a:pt x="7782893" y="857047"/>
                </a:lnTo>
                <a:lnTo>
                  <a:pt x="7776190" y="857047"/>
                </a:lnTo>
                <a:lnTo>
                  <a:pt x="7730315" y="857047"/>
                </a:lnTo>
                <a:lnTo>
                  <a:pt x="7729264" y="857047"/>
                </a:lnTo>
                <a:lnTo>
                  <a:pt x="7601893" y="857047"/>
                </a:lnTo>
                <a:lnTo>
                  <a:pt x="7467477" y="857047"/>
                </a:lnTo>
                <a:lnTo>
                  <a:pt x="7353856" y="857047"/>
                </a:lnTo>
                <a:lnTo>
                  <a:pt x="7075374" y="857047"/>
                </a:lnTo>
                <a:lnTo>
                  <a:pt x="6944929" y="857047"/>
                </a:lnTo>
                <a:lnTo>
                  <a:pt x="6528153" y="857047"/>
                </a:lnTo>
                <a:lnTo>
                  <a:pt x="6334891" y="857047"/>
                </a:lnTo>
                <a:lnTo>
                  <a:pt x="5799962" y="857047"/>
                </a:lnTo>
                <a:cubicBezTo>
                  <a:pt x="5799962" y="857047"/>
                  <a:pt x="5799962" y="857047"/>
                  <a:pt x="5722554" y="857047"/>
                </a:cubicBezTo>
                <a:cubicBezTo>
                  <a:pt x="5722554" y="857047"/>
                  <a:pt x="5722554" y="857047"/>
                  <a:pt x="5648775" y="857047"/>
                </a:cubicBezTo>
                <a:lnTo>
                  <a:pt x="5483520" y="857047"/>
                </a:lnTo>
                <a:lnTo>
                  <a:pt x="5473550" y="857047"/>
                </a:lnTo>
                <a:cubicBezTo>
                  <a:pt x="5390548" y="857047"/>
                  <a:pt x="5279879" y="857047"/>
                  <a:pt x="5132321" y="857047"/>
                </a:cubicBezTo>
                <a:cubicBezTo>
                  <a:pt x="5132321" y="857047"/>
                  <a:pt x="5132321" y="857047"/>
                  <a:pt x="5047108" y="857047"/>
                </a:cubicBezTo>
                <a:lnTo>
                  <a:pt x="4954764" y="857047"/>
                </a:lnTo>
                <a:lnTo>
                  <a:pt x="4930335" y="857047"/>
                </a:lnTo>
                <a:cubicBezTo>
                  <a:pt x="4829342" y="857047"/>
                  <a:pt x="4677853" y="857047"/>
                  <a:pt x="4450619" y="857047"/>
                </a:cubicBezTo>
                <a:lnTo>
                  <a:pt x="4350592" y="857047"/>
                </a:lnTo>
                <a:lnTo>
                  <a:pt x="4335538" y="857047"/>
                </a:lnTo>
                <a:lnTo>
                  <a:pt x="4230161" y="857047"/>
                </a:lnTo>
                <a:lnTo>
                  <a:pt x="4215812" y="857047"/>
                </a:lnTo>
                <a:lnTo>
                  <a:pt x="4115374" y="857047"/>
                </a:lnTo>
                <a:lnTo>
                  <a:pt x="4049804" y="857047"/>
                </a:lnTo>
                <a:lnTo>
                  <a:pt x="3842757" y="857047"/>
                </a:lnTo>
                <a:lnTo>
                  <a:pt x="3614977" y="857047"/>
                </a:lnTo>
                <a:lnTo>
                  <a:pt x="3516436" y="857047"/>
                </a:lnTo>
                <a:cubicBezTo>
                  <a:pt x="3516436" y="857047"/>
                  <a:pt x="3516436" y="857047"/>
                  <a:pt x="3452333" y="857047"/>
                </a:cubicBezTo>
                <a:lnTo>
                  <a:pt x="3311869" y="857047"/>
                </a:lnTo>
                <a:lnTo>
                  <a:pt x="3300088" y="857047"/>
                </a:lnTo>
                <a:lnTo>
                  <a:pt x="3272588" y="857047"/>
                </a:lnTo>
                <a:lnTo>
                  <a:pt x="3179295" y="857047"/>
                </a:lnTo>
                <a:lnTo>
                  <a:pt x="3003610" y="857047"/>
                </a:lnTo>
                <a:lnTo>
                  <a:pt x="2997618" y="857047"/>
                </a:lnTo>
                <a:cubicBezTo>
                  <a:pt x="2683367" y="857047"/>
                  <a:pt x="2054864" y="857047"/>
                  <a:pt x="797860" y="857047"/>
                </a:cubicBezTo>
                <a:cubicBezTo>
                  <a:pt x="797860" y="857047"/>
                  <a:pt x="797860"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6" name="Graphic 5" descr="Books">
            <a:extLst>
              <a:ext uri="{FF2B5EF4-FFF2-40B4-BE49-F238E27FC236}">
                <a16:creationId xmlns:a16="http://schemas.microsoft.com/office/drawing/2014/main" id="{87AC0E91-A8AB-F6EF-5603-BC3CADCF9F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4253" y="2063871"/>
            <a:ext cx="2724242" cy="2724242"/>
          </a:xfrm>
          <a:prstGeom prst="rect">
            <a:avLst/>
          </a:prstGeom>
        </p:spPr>
      </p:pic>
    </p:spTree>
    <p:extLst>
      <p:ext uri="{BB962C8B-B14F-4D97-AF65-F5344CB8AC3E}">
        <p14:creationId xmlns:p14="http://schemas.microsoft.com/office/powerpoint/2010/main" val="91307737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17917-B43A-43AB-DA50-6BD3D0C82E43}"/>
              </a:ext>
            </a:extLst>
          </p:cNvPr>
          <p:cNvSpPr>
            <a:spLocks noGrp="1"/>
          </p:cNvSpPr>
          <p:nvPr>
            <p:ph idx="1"/>
          </p:nvPr>
        </p:nvSpPr>
        <p:spPr>
          <a:xfrm>
            <a:off x="1713390" y="594804"/>
            <a:ext cx="9791222" cy="5316418"/>
          </a:xfrm>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Breast cancer is a type of cancer that starts in the breast. Cancer starts when cells begin to grow out of control. Breast cancer cells usually form a tumor that can often be seen on an x-ray or felt as a lump. Breast cancer can spread when the cancer cells get into the blood or lymph system and are carried to other parts of the body. The cause of Breast Cancer includes changes and mutations in DNA. There are many different types of breast cancer and common ones include ductal carcinoma in situ (DCIS) and invasive carcinoma. Others, like phyllodes tumors and angiosarcoma are less common. There are many algorithms for classification of breast cancer outcomes.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Machine learning plays an important role for the classification of the breast cancer. There are many diagnosis processes that have discussed above provides the images. These types of diagnosis images are used for the classification using machine learning. Machine learning is a sub-field of AI. Many developers use the machine learning to re-train the existing models and for the better performance . Machine learning is used for the linear data. If the data is small, then machine learning gives better results but when the data is too large then it doesn’t give the better results. There are three main types of machine learning that are used to train the model. Supervised machine learning works on the known data and with the help of the supervisor. Unsupervised machine learning is taken without any supervision. Reinforcement machine learning is less in use. These algorithms catch the ideal information from past understanding to settle on the exact choices. </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3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90F4F0-9697-41F5-AD6F-EA64DE6D466E}"/>
              </a:ext>
            </a:extLst>
          </p:cNvPr>
          <p:cNvSpPr>
            <a:spLocks noGrp="1"/>
          </p:cNvSpPr>
          <p:nvPr>
            <p:ph type="title"/>
          </p:nvPr>
        </p:nvSpPr>
        <p:spPr>
          <a:xfrm>
            <a:off x="1843391" y="714375"/>
            <a:ext cx="9383408" cy="1280890"/>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STEP TO STEP PROCESS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3">
            <a:extLst>
              <a:ext uri="{FF2B5EF4-FFF2-40B4-BE49-F238E27FC236}">
                <a16:creationId xmlns:a16="http://schemas.microsoft.com/office/drawing/2014/main" id="{9001A68A-9759-1A34-45E3-250337E61938}"/>
              </a:ext>
            </a:extLst>
          </p:cNvPr>
          <p:cNvGraphicFramePr>
            <a:graphicFrameLocks noGrp="1"/>
          </p:cNvGraphicFramePr>
          <p:nvPr>
            <p:ph idx="1"/>
            <p:extLst>
              <p:ext uri="{D42A27DB-BD31-4B8C-83A1-F6EECF244321}">
                <p14:modId xmlns:p14="http://schemas.microsoft.com/office/powerpoint/2010/main" val="849395167"/>
              </p:ext>
            </p:extLst>
          </p:nvPr>
        </p:nvGraphicFramePr>
        <p:xfrm>
          <a:off x="1843391" y="2549825"/>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67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C61E44-19BA-2BAC-C7BF-01AA28FA9C5A}"/>
              </a:ext>
            </a:extLst>
          </p:cNvPr>
          <p:cNvSpPr>
            <a:spLocks noGrp="1"/>
          </p:cNvSpPr>
          <p:nvPr>
            <p:ph type="ctrTitle"/>
          </p:nvPr>
        </p:nvSpPr>
        <p:spPr>
          <a:xfrm>
            <a:off x="540279" y="967417"/>
            <a:ext cx="3778870" cy="3943250"/>
          </a:xfrm>
        </p:spPr>
        <p:txBody>
          <a:bodyPr>
            <a:normAutofit/>
          </a:bodyPr>
          <a:lstStyle/>
          <a:p>
            <a:r>
              <a:rPr lang="en-US" sz="4000" dirty="0">
                <a:solidFill>
                  <a:srgbClr val="FEFFFF"/>
                </a:solidFill>
                <a:latin typeface="Times New Roman" panose="02020603050405020304" pitchFamily="18" charset="0"/>
                <a:cs typeface="Times New Roman" panose="02020603050405020304" pitchFamily="18" charset="0"/>
              </a:rPr>
              <a:t>DIFFERENT APPROACHES</a:t>
            </a:r>
            <a:endParaRPr lang="en-IN" sz="4000" dirty="0">
              <a:solidFill>
                <a:srgbClr val="FEFFFF"/>
              </a:solidFill>
              <a:latin typeface="Times New Roman" panose="02020603050405020304" pitchFamily="18" charset="0"/>
              <a:cs typeface="Times New Roman" panose="02020603050405020304" pitchFamily="18" charset="0"/>
            </a:endParaRPr>
          </a:p>
        </p:txBody>
      </p:sp>
      <p:sp>
        <p:nvSpPr>
          <p:cNvPr id="1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Blue arrows pointing at a red button">
            <a:extLst>
              <a:ext uri="{FF2B5EF4-FFF2-40B4-BE49-F238E27FC236}">
                <a16:creationId xmlns:a16="http://schemas.microsoft.com/office/drawing/2014/main" id="{D7256E94-A42D-75CA-DF9B-E67B3DB3BE6C}"/>
              </a:ext>
            </a:extLst>
          </p:cNvPr>
          <p:cNvPicPr>
            <a:picLocks noChangeAspect="1"/>
          </p:cNvPicPr>
          <p:nvPr/>
        </p:nvPicPr>
        <p:blipFill rotWithShape="1">
          <a:blip r:embed="rId2"/>
          <a:srcRect l="24610" r="16238"/>
          <a:stretch/>
        </p:blipFill>
        <p:spPr>
          <a:xfrm>
            <a:off x="6223623" y="967417"/>
            <a:ext cx="4369243" cy="4930468"/>
          </a:xfrm>
          <a:prstGeom prst="rect">
            <a:avLst/>
          </a:prstGeom>
        </p:spPr>
      </p:pic>
    </p:spTree>
    <p:extLst>
      <p:ext uri="{BB962C8B-B14F-4D97-AF65-F5344CB8AC3E}">
        <p14:creationId xmlns:p14="http://schemas.microsoft.com/office/powerpoint/2010/main" val="35143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416243D-0098-454D-A0B0-5854D462593E}"/>
              </a:ext>
            </a:extLst>
          </p:cNvPr>
          <p:cNvSpPr>
            <a:spLocks noGrp="1"/>
          </p:cNvSpPr>
          <p:nvPr>
            <p:ph idx="1"/>
          </p:nvPr>
        </p:nvSpPr>
        <p:spPr>
          <a:xfrm>
            <a:off x="952366" y="2069330"/>
            <a:ext cx="4517579" cy="3966399"/>
          </a:xfrm>
        </p:spPr>
        <p:txBody>
          <a:bodyPr>
            <a:noAutofit/>
          </a:bodyPr>
          <a:lstStyle/>
          <a:p>
            <a:pPr>
              <a:lnSpc>
                <a:spcPct val="90000"/>
              </a:lnSpc>
              <a:spcAft>
                <a:spcPts val="800"/>
              </a:spcAft>
            </a:pPr>
            <a:r>
              <a:rPr lang="en-IN" sz="2200" b="1" i="0" u="none" strike="noStrike" baseline="0" dirty="0">
                <a:solidFill>
                  <a:schemeClr val="tx1"/>
                </a:solidFill>
                <a:latin typeface="Times New Roman" panose="02020603050405020304" pitchFamily="18" charset="0"/>
                <a:cs typeface="Times New Roman" panose="02020603050405020304" pitchFamily="18" charset="0"/>
              </a:rPr>
              <a:t>Logistic Regression</a:t>
            </a:r>
          </a:p>
          <a:p>
            <a:pPr>
              <a:lnSpc>
                <a:spcPct val="90000"/>
              </a:lnSpc>
              <a:spcAft>
                <a:spcPts val="800"/>
              </a:spcAft>
            </a:pPr>
            <a:r>
              <a:rPr lang="en-IN" sz="2200" b="1" i="0" u="none" strike="noStrike" baseline="0" dirty="0">
                <a:solidFill>
                  <a:schemeClr val="tx1"/>
                </a:solidFill>
                <a:latin typeface="Times New Roman" panose="02020603050405020304" pitchFamily="18" charset="0"/>
                <a:cs typeface="Times New Roman" panose="02020603050405020304" pitchFamily="18" charset="0"/>
              </a:rPr>
              <a:t>K-Nearest Neighbour (KNN)</a:t>
            </a:r>
            <a:endParaRPr lang="en-IN" sz="2200" b="1" dirty="0">
              <a:solidFill>
                <a:schemeClr val="tx1"/>
              </a:solidFill>
              <a:latin typeface="Times New Roman" panose="02020603050405020304" pitchFamily="18" charset="0"/>
              <a:cs typeface="Times New Roman" panose="02020603050405020304" pitchFamily="18" charset="0"/>
            </a:endParaRPr>
          </a:p>
          <a:p>
            <a:pPr>
              <a:lnSpc>
                <a:spcPct val="90000"/>
              </a:lnSpc>
              <a:spcAft>
                <a:spcPts val="800"/>
              </a:spcAft>
            </a:pPr>
            <a:r>
              <a:rPr lang="en-IN" sz="2200" b="1" i="0" u="none" strike="noStrike" baseline="0" dirty="0">
                <a:solidFill>
                  <a:schemeClr val="tx1"/>
                </a:solidFill>
                <a:latin typeface="Times New Roman" panose="02020603050405020304" pitchFamily="18" charset="0"/>
                <a:cs typeface="Times New Roman" panose="02020603050405020304" pitchFamily="18" charset="0"/>
              </a:rPr>
              <a:t>Support Vector Machine</a:t>
            </a:r>
          </a:p>
          <a:p>
            <a:pPr>
              <a:lnSpc>
                <a:spcPct val="90000"/>
              </a:lnSpc>
              <a:spcAft>
                <a:spcPts val="800"/>
              </a:spcAft>
            </a:pPr>
            <a:r>
              <a:rPr lang="en-IN" sz="2200" b="1" i="0" u="none" strike="noStrike" baseline="0" dirty="0">
                <a:solidFill>
                  <a:schemeClr val="tx1"/>
                </a:solidFill>
                <a:latin typeface="Times New Roman" panose="02020603050405020304" pitchFamily="18" charset="0"/>
                <a:cs typeface="Times New Roman" panose="02020603050405020304" pitchFamily="18" charset="0"/>
              </a:rPr>
              <a:t>Random Forest</a:t>
            </a:r>
            <a:endParaRPr lang="en-IN" sz="2200" b="1" dirty="0">
              <a:solidFill>
                <a:schemeClr val="tx1"/>
              </a:solidFill>
              <a:latin typeface="Times New Roman" panose="02020603050405020304" pitchFamily="18" charset="0"/>
              <a:cs typeface="Times New Roman" panose="02020603050405020304" pitchFamily="18" charset="0"/>
            </a:endParaRPr>
          </a:p>
          <a:p>
            <a:pPr>
              <a:lnSpc>
                <a:spcPct val="90000"/>
              </a:lnSpc>
              <a:spcAft>
                <a:spcPts val="800"/>
              </a:spcAft>
            </a:pPr>
            <a:r>
              <a:rPr lang="en-IN" sz="2200" b="1" i="0" u="none" strike="noStrike" baseline="0" dirty="0">
                <a:solidFill>
                  <a:schemeClr val="tx1"/>
                </a:solidFill>
                <a:latin typeface="Times New Roman" panose="02020603050405020304" pitchFamily="18" charset="0"/>
                <a:cs typeface="Times New Roman" panose="02020603050405020304" pitchFamily="18" charset="0"/>
              </a:rPr>
              <a:t>Decision Tree</a:t>
            </a:r>
          </a:p>
          <a:p>
            <a:pPr>
              <a:lnSpc>
                <a:spcPct val="90000"/>
              </a:lnSpc>
              <a:spcAft>
                <a:spcPts val="800"/>
              </a:spcAft>
            </a:pPr>
            <a:endParaRPr lang="en-IN"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Graphic 6" descr="Teacher">
            <a:extLst>
              <a:ext uri="{FF2B5EF4-FFF2-40B4-BE49-F238E27FC236}">
                <a16:creationId xmlns:a16="http://schemas.microsoft.com/office/drawing/2014/main" id="{6ADC246B-5829-6D3C-DC00-8414601136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9945" y="640080"/>
            <a:ext cx="5252773"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281881"/>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267</TotalTime>
  <Words>1864</Words>
  <Application>Microsoft Office PowerPoint</Application>
  <PresentationFormat>Widescreen</PresentationFormat>
  <Paragraphs>66</Paragraphs>
  <Slides>26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Century Gothic</vt:lpstr>
      <vt:lpstr>Elephant</vt:lpstr>
      <vt:lpstr>Times New Roman</vt:lpstr>
      <vt:lpstr>Wingdings</vt:lpstr>
      <vt:lpstr>Wingdings 3</vt:lpstr>
      <vt:lpstr>BrushVTI</vt:lpstr>
      <vt:lpstr>Wisp</vt:lpstr>
      <vt:lpstr>BREAST CANCER PREDICTION</vt:lpstr>
      <vt:lpstr>     ABSTRACT</vt:lpstr>
      <vt:lpstr>TECHNOLOGIES USED</vt:lpstr>
      <vt:lpstr>IMPLEMENTATION</vt:lpstr>
      <vt:lpstr>INTRODUCTION</vt:lpstr>
      <vt:lpstr>PowerPoint Presentation</vt:lpstr>
      <vt:lpstr>STEP TO STEP PROCESS</vt:lpstr>
      <vt:lpstr>DIFFERENT APPROACHES</vt:lpstr>
      <vt:lpstr>PowerPoint Presentation</vt:lpstr>
      <vt:lpstr>PowerPoint Presentation</vt:lpstr>
      <vt:lpstr>PowerPoint Presentation</vt:lpstr>
      <vt:lpstr>PowerPoint Presentation</vt:lpstr>
      <vt:lpstr>PowerPoint Presentation</vt:lpstr>
      <vt:lpstr>PowerPoint Presentation</vt:lpstr>
      <vt:lpstr>FLOW CHART</vt:lpstr>
      <vt:lpstr>LITERATURE TABLE</vt:lpstr>
      <vt:lpstr>PowerPoint Presentation</vt:lpstr>
      <vt:lpstr>LITERATURE REVIEW</vt:lpstr>
      <vt:lpstr>PowerPoint Presentation</vt:lpstr>
      <vt:lpstr>PowerPoint Presentation</vt:lpstr>
      <vt:lpstr>EXPERIMENTAL RESULTS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MURIKIPUDI NIKHIL M</dc:creator>
  <cp:lastModifiedBy>YARKAREDDY BHAVANA REDDY</cp:lastModifiedBy>
  <cp:revision>83</cp:revision>
  <dcterms:created xsi:type="dcterms:W3CDTF">2022-04-14T07:33:22Z</dcterms:created>
  <dcterms:modified xsi:type="dcterms:W3CDTF">2022-11-08T04:06:03Z</dcterms:modified>
</cp:coreProperties>
</file>