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63" r:id="rId3"/>
    <p:sldId id="257" r:id="rId4"/>
    <p:sldId id="262" r:id="rId5"/>
    <p:sldId id="265" r:id="rId6"/>
    <p:sldId id="270" r:id="rId7"/>
    <p:sldId id="271" r:id="rId8"/>
    <p:sldId id="264" r:id="rId9"/>
    <p:sldId id="258" r:id="rId10"/>
    <p:sldId id="268" r:id="rId11"/>
    <p:sldId id="259" r:id="rId12"/>
    <p:sldId id="260" r:id="rId13"/>
    <p:sldId id="261" r:id="rId14"/>
    <p:sldId id="26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B51D7-AFEF-020D-9979-20D19A694D11}" v="2" dt="2023-04-04T02:50:19.194"/>
    <p1510:client id="{1ABD6EC9-0B15-D194-C861-FFBDE48304C5}" v="214" dt="2023-04-03T04:28:23.914"/>
    <p1510:client id="{26E0FA7D-9C5F-9D82-89CF-EC27730E381C}" v="613" dt="2023-04-04T03:35:30.191"/>
    <p1510:client id="{3BAF701B-9DB0-8C4B-A34B-59A7DDCB9E10}" v="2" dt="2023-04-04T02:40:23.393"/>
    <p1510:client id="{71475C9D-27B3-71D7-D053-789B365B99AA}" v="3" dt="2023-04-04T02:40:37.940"/>
    <p1510:client id="{BE9B0BCC-7A54-1907-DACE-A7F64B8645C2}" v="93" dt="2023-04-25T02:33:12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A16BD5-4A2F-409B-B0CE-2CCBFD5FCC1B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65F18F-5EAE-4A0C-836F-E5D57539FC3F}">
      <dgm:prSet/>
      <dgm:spPr/>
      <dgm:t>
        <a:bodyPr/>
        <a:lstStyle/>
        <a:p>
          <a:r>
            <a:rPr lang="en-US"/>
            <a:t>Testing</a:t>
          </a:r>
        </a:p>
      </dgm:t>
    </dgm:pt>
    <dgm:pt modelId="{07EC0CF0-DD2E-4EC7-B049-6B6C681BFEA1}" type="parTrans" cxnId="{3A502702-AE1C-4261-A2B9-FF58F9AFB034}">
      <dgm:prSet/>
      <dgm:spPr/>
      <dgm:t>
        <a:bodyPr/>
        <a:lstStyle/>
        <a:p>
          <a:endParaRPr lang="en-US"/>
        </a:p>
      </dgm:t>
    </dgm:pt>
    <dgm:pt modelId="{BA5B70D8-B203-4529-9B7B-41F849D2C75C}" type="sibTrans" cxnId="{3A502702-AE1C-4261-A2B9-FF58F9AFB034}">
      <dgm:prSet/>
      <dgm:spPr/>
      <dgm:t>
        <a:bodyPr/>
        <a:lstStyle/>
        <a:p>
          <a:endParaRPr lang="en-US"/>
        </a:p>
      </dgm:t>
    </dgm:pt>
    <dgm:pt modelId="{CC949A33-9ABA-4FBC-AF3F-F9F64F8D2B68}">
      <dgm:prSet/>
      <dgm:spPr/>
      <dgm:t>
        <a:bodyPr/>
        <a:lstStyle/>
        <a:p>
          <a:pPr rtl="0"/>
          <a:r>
            <a:rPr lang="en-US">
              <a:latin typeface="Neue Haas Grotesk Text Pro"/>
            </a:rPr>
            <a:t>The</a:t>
          </a:r>
          <a:r>
            <a:rPr lang="en-US"/>
            <a:t> Pseudo Code</a:t>
          </a:r>
          <a:r>
            <a:rPr lang="en-US">
              <a:latin typeface="Neue Haas Grotesk Text Pro"/>
            </a:rPr>
            <a:t> for CSV conversion </a:t>
          </a:r>
          <a:r>
            <a:rPr lang="en-US"/>
            <a:t>to identify Vulnerabilities if any</a:t>
          </a:r>
          <a:r>
            <a:rPr lang="en-US">
              <a:latin typeface="Neue Haas Grotesk Text Pro"/>
            </a:rPr>
            <a:t>.</a:t>
          </a:r>
          <a:endParaRPr lang="en-US"/>
        </a:p>
      </dgm:t>
    </dgm:pt>
    <dgm:pt modelId="{203F1422-A80D-432B-9E48-125FD4BB3458}" type="parTrans" cxnId="{EF6B7DD7-77D8-43BC-9EC5-A69AA7E30ED8}">
      <dgm:prSet/>
      <dgm:spPr/>
      <dgm:t>
        <a:bodyPr/>
        <a:lstStyle/>
        <a:p>
          <a:endParaRPr lang="en-US"/>
        </a:p>
      </dgm:t>
    </dgm:pt>
    <dgm:pt modelId="{0E813CA0-CFAE-4167-A525-179980A18FEE}" type="sibTrans" cxnId="{EF6B7DD7-77D8-43BC-9EC5-A69AA7E30ED8}">
      <dgm:prSet/>
      <dgm:spPr/>
      <dgm:t>
        <a:bodyPr/>
        <a:lstStyle/>
        <a:p>
          <a:endParaRPr lang="en-US"/>
        </a:p>
      </dgm:t>
    </dgm:pt>
    <dgm:pt modelId="{1EC7F4F9-D398-461F-B643-B82259E8798A}">
      <dgm:prSet/>
      <dgm:spPr/>
      <dgm:t>
        <a:bodyPr/>
        <a:lstStyle/>
        <a:p>
          <a:r>
            <a:rPr lang="en-US"/>
            <a:t>Developing</a:t>
          </a:r>
        </a:p>
      </dgm:t>
    </dgm:pt>
    <dgm:pt modelId="{22211433-71DE-411D-8F6F-B2B06F6F0746}" type="parTrans" cxnId="{4EBA9122-3997-4255-8317-77ADEBD6A5BF}">
      <dgm:prSet/>
      <dgm:spPr/>
      <dgm:t>
        <a:bodyPr/>
        <a:lstStyle/>
        <a:p>
          <a:endParaRPr lang="en-US"/>
        </a:p>
      </dgm:t>
    </dgm:pt>
    <dgm:pt modelId="{E565D642-B888-47DA-B1CA-9EEE3E0788CE}" type="sibTrans" cxnId="{4EBA9122-3997-4255-8317-77ADEBD6A5BF}">
      <dgm:prSet/>
      <dgm:spPr/>
      <dgm:t>
        <a:bodyPr/>
        <a:lstStyle/>
        <a:p>
          <a:endParaRPr lang="en-US"/>
        </a:p>
      </dgm:t>
    </dgm:pt>
    <dgm:pt modelId="{663BA7A4-EAA6-4F07-AA01-1C27F1F3671E}">
      <dgm:prSet/>
      <dgm:spPr/>
      <dgm:t>
        <a:bodyPr/>
        <a:lstStyle/>
        <a:p>
          <a:r>
            <a:rPr lang="en-US">
              <a:latin typeface="Neue Haas Grotesk Text Pro"/>
            </a:rPr>
            <a:t>A</a:t>
          </a:r>
          <a:r>
            <a:rPr lang="en-US"/>
            <a:t> new method to track the function pointers that are used in the contract.</a:t>
          </a:r>
        </a:p>
      </dgm:t>
    </dgm:pt>
    <dgm:pt modelId="{3920DD83-34FC-4FB0-AB88-86D515AF7EB9}" type="parTrans" cxnId="{B2BA7D33-C808-46B7-B2A9-1A81D7AA2FA0}">
      <dgm:prSet/>
      <dgm:spPr/>
      <dgm:t>
        <a:bodyPr/>
        <a:lstStyle/>
        <a:p>
          <a:endParaRPr lang="en-US"/>
        </a:p>
      </dgm:t>
    </dgm:pt>
    <dgm:pt modelId="{4C24E6ED-2DD2-4B0D-880D-EDFE91F0DE3F}" type="sibTrans" cxnId="{B2BA7D33-C808-46B7-B2A9-1A81D7AA2FA0}">
      <dgm:prSet/>
      <dgm:spPr/>
      <dgm:t>
        <a:bodyPr/>
        <a:lstStyle/>
        <a:p>
          <a:endParaRPr lang="en-US"/>
        </a:p>
      </dgm:t>
    </dgm:pt>
    <dgm:pt modelId="{D2F5939D-B571-4531-8C78-2BE913553E03}">
      <dgm:prSet/>
      <dgm:spPr/>
      <dgm:t>
        <a:bodyPr/>
        <a:lstStyle/>
        <a:p>
          <a:r>
            <a:rPr lang="en-US"/>
            <a:t>Modifying</a:t>
          </a:r>
        </a:p>
      </dgm:t>
    </dgm:pt>
    <dgm:pt modelId="{3E138BD4-E911-4CFE-B127-202200D4BD01}" type="parTrans" cxnId="{EA95C2F4-1EA3-4D20-8033-BA1393CE2214}">
      <dgm:prSet/>
      <dgm:spPr/>
      <dgm:t>
        <a:bodyPr/>
        <a:lstStyle/>
        <a:p>
          <a:endParaRPr lang="en-US"/>
        </a:p>
      </dgm:t>
    </dgm:pt>
    <dgm:pt modelId="{8BDAE2EF-B313-4AC3-BB73-6AE143A53C0B}" type="sibTrans" cxnId="{EA95C2F4-1EA3-4D20-8033-BA1393CE2214}">
      <dgm:prSet/>
      <dgm:spPr/>
      <dgm:t>
        <a:bodyPr/>
        <a:lstStyle/>
        <a:p>
          <a:endParaRPr lang="en-US"/>
        </a:p>
      </dgm:t>
    </dgm:pt>
    <dgm:pt modelId="{7AB28B40-9699-4337-B270-A3B89D8DC502}">
      <dgm:prSet/>
      <dgm:spPr/>
      <dgm:t>
        <a:bodyPr/>
        <a:lstStyle/>
        <a:p>
          <a:r>
            <a:rPr lang="en-US">
              <a:latin typeface="Neue Haas Grotesk Text Pro"/>
            </a:rPr>
            <a:t>The</a:t>
          </a:r>
          <a:r>
            <a:rPr lang="en-US"/>
            <a:t> _get_function_calls method to consider the dynamic behavior of function pointers.</a:t>
          </a:r>
        </a:p>
      </dgm:t>
    </dgm:pt>
    <dgm:pt modelId="{B2247B8B-5711-4783-A64C-B3B3F27146EB}" type="parTrans" cxnId="{BFE8E270-0F54-4623-8361-C78C588C0C12}">
      <dgm:prSet/>
      <dgm:spPr/>
      <dgm:t>
        <a:bodyPr/>
        <a:lstStyle/>
        <a:p>
          <a:endParaRPr lang="en-US"/>
        </a:p>
      </dgm:t>
    </dgm:pt>
    <dgm:pt modelId="{CC85E6F8-0D98-4FD4-987E-36F9890DAF3F}" type="sibTrans" cxnId="{BFE8E270-0F54-4623-8361-C78C588C0C12}">
      <dgm:prSet/>
      <dgm:spPr/>
      <dgm:t>
        <a:bodyPr/>
        <a:lstStyle/>
        <a:p>
          <a:endParaRPr lang="en-US"/>
        </a:p>
      </dgm:t>
    </dgm:pt>
    <dgm:pt modelId="{078B716A-52A6-4807-90FD-EC1B79851D5C}">
      <dgm:prSet/>
      <dgm:spPr/>
      <dgm:t>
        <a:bodyPr/>
        <a:lstStyle/>
        <a:p>
          <a:r>
            <a:rPr lang="en-US"/>
            <a:t>Adding</a:t>
          </a:r>
        </a:p>
      </dgm:t>
    </dgm:pt>
    <dgm:pt modelId="{F661C40D-3334-4922-8C56-FFE69242BE61}" type="parTrans" cxnId="{A7FCD193-5ECB-4FBB-BD70-DEF26D96C4BE}">
      <dgm:prSet/>
      <dgm:spPr/>
      <dgm:t>
        <a:bodyPr/>
        <a:lstStyle/>
        <a:p>
          <a:endParaRPr lang="en-US"/>
        </a:p>
      </dgm:t>
    </dgm:pt>
    <dgm:pt modelId="{67F3BC29-3488-4870-8AE7-6636E0672318}" type="sibTrans" cxnId="{A7FCD193-5ECB-4FBB-BD70-DEF26D96C4BE}">
      <dgm:prSet/>
      <dgm:spPr/>
      <dgm:t>
        <a:bodyPr/>
        <a:lstStyle/>
        <a:p>
          <a:endParaRPr lang="en-US"/>
        </a:p>
      </dgm:t>
    </dgm:pt>
    <dgm:pt modelId="{4EA2075B-D044-4189-8EE1-1A2F94C14E14}">
      <dgm:prSet/>
      <dgm:spPr/>
      <dgm:t>
        <a:bodyPr/>
        <a:lstStyle/>
        <a:p>
          <a:r>
            <a:rPr lang="en-US">
              <a:latin typeface="Neue Haas Grotesk Text Pro"/>
            </a:rPr>
            <a:t>A</a:t>
          </a:r>
          <a:r>
            <a:rPr lang="en-US"/>
            <a:t> new method to retrieve the set of function calls from a function pointer.</a:t>
          </a:r>
        </a:p>
      </dgm:t>
    </dgm:pt>
    <dgm:pt modelId="{E5DCF8C3-629D-483C-87DC-3EA654F9498A}" type="parTrans" cxnId="{EDBE42B1-FDD8-401D-84ED-AB5C0D5FAC8A}">
      <dgm:prSet/>
      <dgm:spPr/>
      <dgm:t>
        <a:bodyPr/>
        <a:lstStyle/>
        <a:p>
          <a:endParaRPr lang="en-US"/>
        </a:p>
      </dgm:t>
    </dgm:pt>
    <dgm:pt modelId="{D3DB19A3-77E9-4F62-A863-F750BC15E4FE}" type="sibTrans" cxnId="{EDBE42B1-FDD8-401D-84ED-AB5C0D5FAC8A}">
      <dgm:prSet/>
      <dgm:spPr/>
      <dgm:t>
        <a:bodyPr/>
        <a:lstStyle/>
        <a:p>
          <a:endParaRPr lang="en-US"/>
        </a:p>
      </dgm:t>
    </dgm:pt>
    <dgm:pt modelId="{A8005218-A508-46BE-A6ED-5E9184F78C5A}">
      <dgm:prSet/>
      <dgm:spPr/>
      <dgm:t>
        <a:bodyPr/>
        <a:lstStyle/>
        <a:p>
          <a:r>
            <a:rPr lang="en-US"/>
            <a:t>Modifying</a:t>
          </a:r>
        </a:p>
      </dgm:t>
    </dgm:pt>
    <dgm:pt modelId="{6C6C5E23-D21C-46A6-A0AD-884238628D7D}" type="parTrans" cxnId="{31B00955-E0AC-4AA3-AA59-C08F431ABEFD}">
      <dgm:prSet/>
      <dgm:spPr/>
      <dgm:t>
        <a:bodyPr/>
        <a:lstStyle/>
        <a:p>
          <a:endParaRPr lang="en-US"/>
        </a:p>
      </dgm:t>
    </dgm:pt>
    <dgm:pt modelId="{00E4B867-12BE-452E-B2BC-4E2B96BDBF6C}" type="sibTrans" cxnId="{31B00955-E0AC-4AA3-AA59-C08F431ABEFD}">
      <dgm:prSet/>
      <dgm:spPr/>
      <dgm:t>
        <a:bodyPr/>
        <a:lstStyle/>
        <a:p>
          <a:endParaRPr lang="en-US"/>
        </a:p>
      </dgm:t>
    </dgm:pt>
    <dgm:pt modelId="{11F0859B-FF7B-492B-8A46-9DD3A252ED58}">
      <dgm:prSet/>
      <dgm:spPr/>
      <dgm:t>
        <a:bodyPr/>
        <a:lstStyle/>
        <a:p>
          <a:r>
            <a:rPr lang="en-US">
              <a:latin typeface="Neue Haas Grotesk Text Pro"/>
            </a:rPr>
            <a:t>The</a:t>
          </a:r>
          <a:r>
            <a:rPr lang="en-US"/>
            <a:t> analyze method to initialize the set of function pointers and to retrieve the set of function calls from function pointers.</a:t>
          </a:r>
        </a:p>
      </dgm:t>
    </dgm:pt>
    <dgm:pt modelId="{CE96B836-65B1-44AF-95A7-934000F738AB}" type="parTrans" cxnId="{E93409F0-10A6-433F-AA75-185C95C44D1B}">
      <dgm:prSet/>
      <dgm:spPr/>
      <dgm:t>
        <a:bodyPr/>
        <a:lstStyle/>
        <a:p>
          <a:endParaRPr lang="en-US"/>
        </a:p>
      </dgm:t>
    </dgm:pt>
    <dgm:pt modelId="{A86BDBC6-4AC2-4249-AF65-945A49FE5C87}" type="sibTrans" cxnId="{E93409F0-10A6-433F-AA75-185C95C44D1B}">
      <dgm:prSet/>
      <dgm:spPr/>
      <dgm:t>
        <a:bodyPr/>
        <a:lstStyle/>
        <a:p>
          <a:endParaRPr lang="en-US"/>
        </a:p>
      </dgm:t>
    </dgm:pt>
    <dgm:pt modelId="{A04887E9-4A6D-4604-A0FB-6E6CB9DFB9FE}">
      <dgm:prSet phldr="0"/>
      <dgm:spPr/>
      <dgm:t>
        <a:bodyPr/>
        <a:lstStyle/>
        <a:p>
          <a:r>
            <a:rPr lang="en-US">
              <a:latin typeface="Neue Haas Grotesk Text Pro"/>
            </a:rPr>
            <a:t>Review</a:t>
          </a:r>
          <a:endParaRPr lang="en-US"/>
        </a:p>
      </dgm:t>
    </dgm:pt>
    <dgm:pt modelId="{DAB5E9B7-D96E-467E-8951-5146FBF5833B}" type="parTrans" cxnId="{47FC5D3A-6391-4C37-85D9-9A4DC5C48A33}">
      <dgm:prSet/>
      <dgm:spPr/>
    </dgm:pt>
    <dgm:pt modelId="{12D2F9AF-2C72-4644-9084-CD932F3C9E09}" type="sibTrans" cxnId="{47FC5D3A-6391-4C37-85D9-9A4DC5C48A33}">
      <dgm:prSet/>
      <dgm:spPr/>
    </dgm:pt>
    <dgm:pt modelId="{20BC83C8-D22F-4806-9084-24C51BEB8589}">
      <dgm:prSet phldr="0"/>
      <dgm:spPr/>
      <dgm:t>
        <a:bodyPr/>
        <a:lstStyle/>
        <a:p>
          <a:pPr rtl="0"/>
          <a:r>
            <a:rPr lang="en-US">
              <a:latin typeface="Neue Haas Grotesk Text Pro"/>
            </a:rPr>
            <a:t>Changes from iteration 1.</a:t>
          </a:r>
          <a:endParaRPr lang="en-US"/>
        </a:p>
      </dgm:t>
    </dgm:pt>
    <dgm:pt modelId="{F0FA60D7-7D15-4BBA-BF76-F2F2F7C31448}" type="parTrans" cxnId="{581ED216-8096-4C54-9491-55A68D441F07}">
      <dgm:prSet/>
      <dgm:spPr/>
    </dgm:pt>
    <dgm:pt modelId="{C8EB5012-3D4A-490B-9D6B-A514C3753E3E}" type="sibTrans" cxnId="{581ED216-8096-4C54-9491-55A68D441F07}">
      <dgm:prSet/>
      <dgm:spPr/>
    </dgm:pt>
    <dgm:pt modelId="{064D233B-BAE4-47AD-A556-D1C7B6B5E573}" type="pres">
      <dgm:prSet presAssocID="{F7A16BD5-4A2F-409B-B0CE-2CCBFD5FCC1B}" presName="Name0" presStyleCnt="0">
        <dgm:presLayoutVars>
          <dgm:dir/>
          <dgm:animLvl val="lvl"/>
          <dgm:resizeHandles val="exact"/>
        </dgm:presLayoutVars>
      </dgm:prSet>
      <dgm:spPr/>
    </dgm:pt>
    <dgm:pt modelId="{33D8F7AA-78DD-4FCE-AE12-24F53E068679}" type="pres">
      <dgm:prSet presAssocID="{7665F18F-5EAE-4A0C-836F-E5D57539FC3F}" presName="linNode" presStyleCnt="0"/>
      <dgm:spPr/>
    </dgm:pt>
    <dgm:pt modelId="{A7D04631-A32C-474D-9517-0850D16374ED}" type="pres">
      <dgm:prSet presAssocID="{7665F18F-5EAE-4A0C-836F-E5D57539FC3F}" presName="parentText" presStyleLbl="alignNode1" presStyleIdx="0" presStyleCnt="6">
        <dgm:presLayoutVars>
          <dgm:chMax val="1"/>
          <dgm:bulletEnabled/>
        </dgm:presLayoutVars>
      </dgm:prSet>
      <dgm:spPr/>
    </dgm:pt>
    <dgm:pt modelId="{1586B468-DCF9-4FD4-BDE3-9DB6337660C9}" type="pres">
      <dgm:prSet presAssocID="{7665F18F-5EAE-4A0C-836F-E5D57539FC3F}" presName="descendantText" presStyleLbl="alignAccFollowNode1" presStyleIdx="0" presStyleCnt="6">
        <dgm:presLayoutVars>
          <dgm:bulletEnabled/>
        </dgm:presLayoutVars>
      </dgm:prSet>
      <dgm:spPr/>
    </dgm:pt>
    <dgm:pt modelId="{B7EB2308-1702-48FE-BDC1-B24E30BB4A86}" type="pres">
      <dgm:prSet presAssocID="{BA5B70D8-B203-4529-9B7B-41F849D2C75C}" presName="sp" presStyleCnt="0"/>
      <dgm:spPr/>
    </dgm:pt>
    <dgm:pt modelId="{E0A05C7F-6C31-4680-92CA-E5FD1B028DAB}" type="pres">
      <dgm:prSet presAssocID="{1EC7F4F9-D398-461F-B643-B82259E8798A}" presName="linNode" presStyleCnt="0"/>
      <dgm:spPr/>
    </dgm:pt>
    <dgm:pt modelId="{B1DA4F78-E0B5-4D7A-8778-D8DFB07134CB}" type="pres">
      <dgm:prSet presAssocID="{1EC7F4F9-D398-461F-B643-B82259E8798A}" presName="parentText" presStyleLbl="alignNode1" presStyleIdx="1" presStyleCnt="6">
        <dgm:presLayoutVars>
          <dgm:chMax val="1"/>
          <dgm:bulletEnabled/>
        </dgm:presLayoutVars>
      </dgm:prSet>
      <dgm:spPr/>
    </dgm:pt>
    <dgm:pt modelId="{55E71D2D-EC20-4305-9F72-7D8186323C5B}" type="pres">
      <dgm:prSet presAssocID="{1EC7F4F9-D398-461F-B643-B82259E8798A}" presName="descendantText" presStyleLbl="alignAccFollowNode1" presStyleIdx="1" presStyleCnt="6">
        <dgm:presLayoutVars>
          <dgm:bulletEnabled/>
        </dgm:presLayoutVars>
      </dgm:prSet>
      <dgm:spPr/>
    </dgm:pt>
    <dgm:pt modelId="{9473D5A8-296A-4359-B2D5-EF8400CE7387}" type="pres">
      <dgm:prSet presAssocID="{E565D642-B888-47DA-B1CA-9EEE3E0788CE}" presName="sp" presStyleCnt="0"/>
      <dgm:spPr/>
    </dgm:pt>
    <dgm:pt modelId="{C8ADE708-D034-4127-8E95-EB028F6DC5D7}" type="pres">
      <dgm:prSet presAssocID="{D2F5939D-B571-4531-8C78-2BE913553E03}" presName="linNode" presStyleCnt="0"/>
      <dgm:spPr/>
    </dgm:pt>
    <dgm:pt modelId="{8F82FF67-6416-4A63-AD6D-BB7163BEFF7B}" type="pres">
      <dgm:prSet presAssocID="{D2F5939D-B571-4531-8C78-2BE913553E03}" presName="parentText" presStyleLbl="alignNode1" presStyleIdx="2" presStyleCnt="6">
        <dgm:presLayoutVars>
          <dgm:chMax val="1"/>
          <dgm:bulletEnabled/>
        </dgm:presLayoutVars>
      </dgm:prSet>
      <dgm:spPr/>
    </dgm:pt>
    <dgm:pt modelId="{C381DFC2-23B5-4023-89BD-7B2C574354E1}" type="pres">
      <dgm:prSet presAssocID="{D2F5939D-B571-4531-8C78-2BE913553E03}" presName="descendantText" presStyleLbl="alignAccFollowNode1" presStyleIdx="2" presStyleCnt="6">
        <dgm:presLayoutVars>
          <dgm:bulletEnabled/>
        </dgm:presLayoutVars>
      </dgm:prSet>
      <dgm:spPr/>
    </dgm:pt>
    <dgm:pt modelId="{B82A6E2D-301F-43D4-8A17-140F027680C7}" type="pres">
      <dgm:prSet presAssocID="{8BDAE2EF-B313-4AC3-BB73-6AE143A53C0B}" presName="sp" presStyleCnt="0"/>
      <dgm:spPr/>
    </dgm:pt>
    <dgm:pt modelId="{8FD691AA-A5C6-4576-9E46-E4E38F91D7BA}" type="pres">
      <dgm:prSet presAssocID="{078B716A-52A6-4807-90FD-EC1B79851D5C}" presName="linNode" presStyleCnt="0"/>
      <dgm:spPr/>
    </dgm:pt>
    <dgm:pt modelId="{C88F41C8-4BA8-4A37-AC2F-903475569F64}" type="pres">
      <dgm:prSet presAssocID="{078B716A-52A6-4807-90FD-EC1B79851D5C}" presName="parentText" presStyleLbl="alignNode1" presStyleIdx="3" presStyleCnt="6">
        <dgm:presLayoutVars>
          <dgm:chMax val="1"/>
          <dgm:bulletEnabled/>
        </dgm:presLayoutVars>
      </dgm:prSet>
      <dgm:spPr/>
    </dgm:pt>
    <dgm:pt modelId="{FD2CF0E5-597F-4349-836F-0BD23665AF15}" type="pres">
      <dgm:prSet presAssocID="{078B716A-52A6-4807-90FD-EC1B79851D5C}" presName="descendantText" presStyleLbl="alignAccFollowNode1" presStyleIdx="3" presStyleCnt="6">
        <dgm:presLayoutVars>
          <dgm:bulletEnabled/>
        </dgm:presLayoutVars>
      </dgm:prSet>
      <dgm:spPr/>
    </dgm:pt>
    <dgm:pt modelId="{02DF8080-4F04-4DC3-A980-662714651D2F}" type="pres">
      <dgm:prSet presAssocID="{67F3BC29-3488-4870-8AE7-6636E0672318}" presName="sp" presStyleCnt="0"/>
      <dgm:spPr/>
    </dgm:pt>
    <dgm:pt modelId="{9B597050-4AEC-4DF4-A043-F298B21B77E4}" type="pres">
      <dgm:prSet presAssocID="{A8005218-A508-46BE-A6ED-5E9184F78C5A}" presName="linNode" presStyleCnt="0"/>
      <dgm:spPr/>
    </dgm:pt>
    <dgm:pt modelId="{142B724F-33B2-4DBB-B49B-93472032DBE3}" type="pres">
      <dgm:prSet presAssocID="{A8005218-A508-46BE-A6ED-5E9184F78C5A}" presName="parentText" presStyleLbl="alignNode1" presStyleIdx="4" presStyleCnt="6">
        <dgm:presLayoutVars>
          <dgm:chMax val="1"/>
          <dgm:bulletEnabled/>
        </dgm:presLayoutVars>
      </dgm:prSet>
      <dgm:spPr/>
    </dgm:pt>
    <dgm:pt modelId="{BAE68E89-8594-4C06-BAFA-CE1EF19AFF72}" type="pres">
      <dgm:prSet presAssocID="{A8005218-A508-46BE-A6ED-5E9184F78C5A}" presName="descendantText" presStyleLbl="alignAccFollowNode1" presStyleIdx="4" presStyleCnt="6">
        <dgm:presLayoutVars>
          <dgm:bulletEnabled/>
        </dgm:presLayoutVars>
      </dgm:prSet>
      <dgm:spPr/>
    </dgm:pt>
    <dgm:pt modelId="{850C1B7D-3F84-43C3-A431-EEF4AFFC6ED3}" type="pres">
      <dgm:prSet presAssocID="{00E4B867-12BE-452E-B2BC-4E2B96BDBF6C}" presName="sp" presStyleCnt="0"/>
      <dgm:spPr/>
    </dgm:pt>
    <dgm:pt modelId="{DCA3CA45-4FDD-4BD4-A5AC-2FD35C2C940E}" type="pres">
      <dgm:prSet presAssocID="{A04887E9-4A6D-4604-A0FB-6E6CB9DFB9FE}" presName="linNode" presStyleCnt="0"/>
      <dgm:spPr/>
    </dgm:pt>
    <dgm:pt modelId="{23C721C0-1A2F-4723-8046-006CF1588DE9}" type="pres">
      <dgm:prSet presAssocID="{A04887E9-4A6D-4604-A0FB-6E6CB9DFB9FE}" presName="parentText" presStyleLbl="alignNode1" presStyleIdx="5" presStyleCnt="6">
        <dgm:presLayoutVars>
          <dgm:chMax val="1"/>
          <dgm:bulletEnabled/>
        </dgm:presLayoutVars>
      </dgm:prSet>
      <dgm:spPr/>
    </dgm:pt>
    <dgm:pt modelId="{E59309DA-A902-4676-8CDE-A73ABD44ECEB}" type="pres">
      <dgm:prSet presAssocID="{A04887E9-4A6D-4604-A0FB-6E6CB9DFB9FE}" presName="descendantText" presStyleLbl="alignAccFollowNode1" presStyleIdx="5" presStyleCnt="6">
        <dgm:presLayoutVars>
          <dgm:bulletEnabled/>
        </dgm:presLayoutVars>
      </dgm:prSet>
      <dgm:spPr/>
    </dgm:pt>
  </dgm:ptLst>
  <dgm:cxnLst>
    <dgm:cxn modelId="{3A502702-AE1C-4261-A2B9-FF58F9AFB034}" srcId="{F7A16BD5-4A2F-409B-B0CE-2CCBFD5FCC1B}" destId="{7665F18F-5EAE-4A0C-836F-E5D57539FC3F}" srcOrd="0" destOrd="0" parTransId="{07EC0CF0-DD2E-4EC7-B049-6B6C681BFEA1}" sibTransId="{BA5B70D8-B203-4529-9B7B-41F849D2C75C}"/>
    <dgm:cxn modelId="{581ED216-8096-4C54-9491-55A68D441F07}" srcId="{A04887E9-4A6D-4604-A0FB-6E6CB9DFB9FE}" destId="{20BC83C8-D22F-4806-9084-24C51BEB8589}" srcOrd="0" destOrd="0" parTransId="{F0FA60D7-7D15-4BBA-BF76-F2F2F7C31448}" sibTransId="{C8EB5012-3D4A-490B-9D6B-A514C3753E3E}"/>
    <dgm:cxn modelId="{4EBA9122-3997-4255-8317-77ADEBD6A5BF}" srcId="{F7A16BD5-4A2F-409B-B0CE-2CCBFD5FCC1B}" destId="{1EC7F4F9-D398-461F-B643-B82259E8798A}" srcOrd="1" destOrd="0" parTransId="{22211433-71DE-411D-8F6F-B2B06F6F0746}" sibTransId="{E565D642-B888-47DA-B1CA-9EEE3E0788CE}"/>
    <dgm:cxn modelId="{C1CA9526-D118-4EC0-980D-2217E884511D}" type="presOf" srcId="{7AB28B40-9699-4337-B270-A3B89D8DC502}" destId="{C381DFC2-23B5-4023-89BD-7B2C574354E1}" srcOrd="0" destOrd="0" presId="urn:microsoft.com/office/officeart/2016/7/layout/VerticalSolidActionList"/>
    <dgm:cxn modelId="{B2BA7D33-C808-46B7-B2A9-1A81D7AA2FA0}" srcId="{1EC7F4F9-D398-461F-B643-B82259E8798A}" destId="{663BA7A4-EAA6-4F07-AA01-1C27F1F3671E}" srcOrd="0" destOrd="0" parTransId="{3920DD83-34FC-4FB0-AB88-86D515AF7EB9}" sibTransId="{4C24E6ED-2DD2-4B0D-880D-EDFE91F0DE3F}"/>
    <dgm:cxn modelId="{47FC5D3A-6391-4C37-85D9-9A4DC5C48A33}" srcId="{F7A16BD5-4A2F-409B-B0CE-2CCBFD5FCC1B}" destId="{A04887E9-4A6D-4604-A0FB-6E6CB9DFB9FE}" srcOrd="5" destOrd="0" parTransId="{DAB5E9B7-D96E-467E-8951-5146FBF5833B}" sibTransId="{12D2F9AF-2C72-4644-9084-CD932F3C9E09}"/>
    <dgm:cxn modelId="{7BB3953C-5E4D-4E8D-A2ED-1B520190D4EE}" type="presOf" srcId="{11F0859B-FF7B-492B-8A46-9DD3A252ED58}" destId="{BAE68E89-8594-4C06-BAFA-CE1EF19AFF72}" srcOrd="0" destOrd="0" presId="urn:microsoft.com/office/officeart/2016/7/layout/VerticalSolidActionList"/>
    <dgm:cxn modelId="{9C03C14A-09DE-428D-A296-D2007FE93E6D}" type="presOf" srcId="{CC949A33-9ABA-4FBC-AF3F-F9F64F8D2B68}" destId="{1586B468-DCF9-4FD4-BDE3-9DB6337660C9}" srcOrd="0" destOrd="0" presId="urn:microsoft.com/office/officeart/2016/7/layout/VerticalSolidActionList"/>
    <dgm:cxn modelId="{5FF09F4F-9C53-48AF-A82C-D5F72AE65C42}" type="presOf" srcId="{078B716A-52A6-4807-90FD-EC1B79851D5C}" destId="{C88F41C8-4BA8-4A37-AC2F-903475569F64}" srcOrd="0" destOrd="0" presId="urn:microsoft.com/office/officeart/2016/7/layout/VerticalSolidActionList"/>
    <dgm:cxn modelId="{BFE8E270-0F54-4623-8361-C78C588C0C12}" srcId="{D2F5939D-B571-4531-8C78-2BE913553E03}" destId="{7AB28B40-9699-4337-B270-A3B89D8DC502}" srcOrd="0" destOrd="0" parTransId="{B2247B8B-5711-4783-A64C-B3B3F27146EB}" sibTransId="{CC85E6F8-0D98-4FD4-987E-36F9890DAF3F}"/>
    <dgm:cxn modelId="{31B00955-E0AC-4AA3-AA59-C08F431ABEFD}" srcId="{F7A16BD5-4A2F-409B-B0CE-2CCBFD5FCC1B}" destId="{A8005218-A508-46BE-A6ED-5E9184F78C5A}" srcOrd="4" destOrd="0" parTransId="{6C6C5E23-D21C-46A6-A0AD-884238628D7D}" sibTransId="{00E4B867-12BE-452E-B2BC-4E2B96BDBF6C}"/>
    <dgm:cxn modelId="{3A4C295A-358C-40B3-88A1-9CD939B9EFA0}" type="presOf" srcId="{D2F5939D-B571-4531-8C78-2BE913553E03}" destId="{8F82FF67-6416-4A63-AD6D-BB7163BEFF7B}" srcOrd="0" destOrd="0" presId="urn:microsoft.com/office/officeart/2016/7/layout/VerticalSolidActionList"/>
    <dgm:cxn modelId="{4815768D-828F-488D-8051-42DC51C8812A}" type="presOf" srcId="{F7A16BD5-4A2F-409B-B0CE-2CCBFD5FCC1B}" destId="{064D233B-BAE4-47AD-A556-D1C7B6B5E573}" srcOrd="0" destOrd="0" presId="urn:microsoft.com/office/officeart/2016/7/layout/VerticalSolidActionList"/>
    <dgm:cxn modelId="{A7FCD193-5ECB-4FBB-BD70-DEF26D96C4BE}" srcId="{F7A16BD5-4A2F-409B-B0CE-2CCBFD5FCC1B}" destId="{078B716A-52A6-4807-90FD-EC1B79851D5C}" srcOrd="3" destOrd="0" parTransId="{F661C40D-3334-4922-8C56-FFE69242BE61}" sibTransId="{67F3BC29-3488-4870-8AE7-6636E0672318}"/>
    <dgm:cxn modelId="{55E1339F-FDBB-48EB-B821-2A2A9D961AA8}" type="presOf" srcId="{7665F18F-5EAE-4A0C-836F-E5D57539FC3F}" destId="{A7D04631-A32C-474D-9517-0850D16374ED}" srcOrd="0" destOrd="0" presId="urn:microsoft.com/office/officeart/2016/7/layout/VerticalSolidActionList"/>
    <dgm:cxn modelId="{CF97A6A4-D42A-4878-A313-B1911AA8FE50}" type="presOf" srcId="{1EC7F4F9-D398-461F-B643-B82259E8798A}" destId="{B1DA4F78-E0B5-4D7A-8778-D8DFB07134CB}" srcOrd="0" destOrd="0" presId="urn:microsoft.com/office/officeart/2016/7/layout/VerticalSolidActionList"/>
    <dgm:cxn modelId="{EDBE42B1-FDD8-401D-84ED-AB5C0D5FAC8A}" srcId="{078B716A-52A6-4807-90FD-EC1B79851D5C}" destId="{4EA2075B-D044-4189-8EE1-1A2F94C14E14}" srcOrd="0" destOrd="0" parTransId="{E5DCF8C3-629D-483C-87DC-3EA654F9498A}" sibTransId="{D3DB19A3-77E9-4F62-A863-F750BC15E4FE}"/>
    <dgm:cxn modelId="{DAE63FBA-5F41-4A51-98CF-DA0D1A91EC90}" type="presOf" srcId="{A8005218-A508-46BE-A6ED-5E9184F78C5A}" destId="{142B724F-33B2-4DBB-B49B-93472032DBE3}" srcOrd="0" destOrd="0" presId="urn:microsoft.com/office/officeart/2016/7/layout/VerticalSolidActionList"/>
    <dgm:cxn modelId="{D44244BC-3603-4AB3-8559-6B6E9537D324}" type="presOf" srcId="{663BA7A4-EAA6-4F07-AA01-1C27F1F3671E}" destId="{55E71D2D-EC20-4305-9F72-7D8186323C5B}" srcOrd="0" destOrd="0" presId="urn:microsoft.com/office/officeart/2016/7/layout/VerticalSolidActionList"/>
    <dgm:cxn modelId="{90AD18CD-7954-4BCE-8AAE-EC5F0B619387}" type="presOf" srcId="{4EA2075B-D044-4189-8EE1-1A2F94C14E14}" destId="{FD2CF0E5-597F-4349-836F-0BD23665AF15}" srcOrd="0" destOrd="0" presId="urn:microsoft.com/office/officeart/2016/7/layout/VerticalSolidActionList"/>
    <dgm:cxn modelId="{A8C175D1-4589-4511-9599-E475C4E0348B}" type="presOf" srcId="{20BC83C8-D22F-4806-9084-24C51BEB8589}" destId="{E59309DA-A902-4676-8CDE-A73ABD44ECEB}" srcOrd="0" destOrd="0" presId="urn:microsoft.com/office/officeart/2016/7/layout/VerticalSolidActionList"/>
    <dgm:cxn modelId="{EF6B7DD7-77D8-43BC-9EC5-A69AA7E30ED8}" srcId="{7665F18F-5EAE-4A0C-836F-E5D57539FC3F}" destId="{CC949A33-9ABA-4FBC-AF3F-F9F64F8D2B68}" srcOrd="0" destOrd="0" parTransId="{203F1422-A80D-432B-9E48-125FD4BB3458}" sibTransId="{0E813CA0-CFAE-4167-A525-179980A18FEE}"/>
    <dgm:cxn modelId="{E93409F0-10A6-433F-AA75-185C95C44D1B}" srcId="{A8005218-A508-46BE-A6ED-5E9184F78C5A}" destId="{11F0859B-FF7B-492B-8A46-9DD3A252ED58}" srcOrd="0" destOrd="0" parTransId="{CE96B836-65B1-44AF-95A7-934000F738AB}" sibTransId="{A86BDBC6-4AC2-4249-AF65-945A49FE5C87}"/>
    <dgm:cxn modelId="{EA95C2F4-1EA3-4D20-8033-BA1393CE2214}" srcId="{F7A16BD5-4A2F-409B-B0CE-2CCBFD5FCC1B}" destId="{D2F5939D-B571-4531-8C78-2BE913553E03}" srcOrd="2" destOrd="0" parTransId="{3E138BD4-E911-4CFE-B127-202200D4BD01}" sibTransId="{8BDAE2EF-B313-4AC3-BB73-6AE143A53C0B}"/>
    <dgm:cxn modelId="{103C6DFF-FC60-4FF6-B4B8-79089C9EBFC4}" type="presOf" srcId="{A04887E9-4A6D-4604-A0FB-6E6CB9DFB9FE}" destId="{23C721C0-1A2F-4723-8046-006CF1588DE9}" srcOrd="0" destOrd="0" presId="urn:microsoft.com/office/officeart/2016/7/layout/VerticalSolidActionList"/>
    <dgm:cxn modelId="{99D23281-7193-47A5-9065-078DA4AD75DF}" type="presParOf" srcId="{064D233B-BAE4-47AD-A556-D1C7B6B5E573}" destId="{33D8F7AA-78DD-4FCE-AE12-24F53E068679}" srcOrd="0" destOrd="0" presId="urn:microsoft.com/office/officeart/2016/7/layout/VerticalSolidActionList"/>
    <dgm:cxn modelId="{4618C8BE-1F94-4B28-AB09-41EB8A3FF27F}" type="presParOf" srcId="{33D8F7AA-78DD-4FCE-AE12-24F53E068679}" destId="{A7D04631-A32C-474D-9517-0850D16374ED}" srcOrd="0" destOrd="0" presId="urn:microsoft.com/office/officeart/2016/7/layout/VerticalSolidActionList"/>
    <dgm:cxn modelId="{A6690B67-74EF-4D87-BDC2-12F8DEB139A3}" type="presParOf" srcId="{33D8F7AA-78DD-4FCE-AE12-24F53E068679}" destId="{1586B468-DCF9-4FD4-BDE3-9DB6337660C9}" srcOrd="1" destOrd="0" presId="urn:microsoft.com/office/officeart/2016/7/layout/VerticalSolidActionList"/>
    <dgm:cxn modelId="{A5432C8E-56A0-4313-896F-FE79633379A9}" type="presParOf" srcId="{064D233B-BAE4-47AD-A556-D1C7B6B5E573}" destId="{B7EB2308-1702-48FE-BDC1-B24E30BB4A86}" srcOrd="1" destOrd="0" presId="urn:microsoft.com/office/officeart/2016/7/layout/VerticalSolidActionList"/>
    <dgm:cxn modelId="{0A671785-8768-4671-926B-F6EE20A3CC6F}" type="presParOf" srcId="{064D233B-BAE4-47AD-A556-D1C7B6B5E573}" destId="{E0A05C7F-6C31-4680-92CA-E5FD1B028DAB}" srcOrd="2" destOrd="0" presId="urn:microsoft.com/office/officeart/2016/7/layout/VerticalSolidActionList"/>
    <dgm:cxn modelId="{FF49E4B0-9A91-4025-94AD-DF257036E929}" type="presParOf" srcId="{E0A05C7F-6C31-4680-92CA-E5FD1B028DAB}" destId="{B1DA4F78-E0B5-4D7A-8778-D8DFB07134CB}" srcOrd="0" destOrd="0" presId="urn:microsoft.com/office/officeart/2016/7/layout/VerticalSolidActionList"/>
    <dgm:cxn modelId="{4C73CE77-E897-48B1-B725-CEE8A5842561}" type="presParOf" srcId="{E0A05C7F-6C31-4680-92CA-E5FD1B028DAB}" destId="{55E71D2D-EC20-4305-9F72-7D8186323C5B}" srcOrd="1" destOrd="0" presId="urn:microsoft.com/office/officeart/2016/7/layout/VerticalSolidActionList"/>
    <dgm:cxn modelId="{3821CBBA-15D8-488E-AFA6-3061171413B7}" type="presParOf" srcId="{064D233B-BAE4-47AD-A556-D1C7B6B5E573}" destId="{9473D5A8-296A-4359-B2D5-EF8400CE7387}" srcOrd="3" destOrd="0" presId="urn:microsoft.com/office/officeart/2016/7/layout/VerticalSolidActionList"/>
    <dgm:cxn modelId="{63C90626-14AF-445F-823D-B16ACA190249}" type="presParOf" srcId="{064D233B-BAE4-47AD-A556-D1C7B6B5E573}" destId="{C8ADE708-D034-4127-8E95-EB028F6DC5D7}" srcOrd="4" destOrd="0" presId="urn:microsoft.com/office/officeart/2016/7/layout/VerticalSolidActionList"/>
    <dgm:cxn modelId="{8A3D8F61-D4C1-4430-9019-9BC403DB1A50}" type="presParOf" srcId="{C8ADE708-D034-4127-8E95-EB028F6DC5D7}" destId="{8F82FF67-6416-4A63-AD6D-BB7163BEFF7B}" srcOrd="0" destOrd="0" presId="urn:microsoft.com/office/officeart/2016/7/layout/VerticalSolidActionList"/>
    <dgm:cxn modelId="{ED0F804B-2A35-4F4D-B9F0-72B69E787D2F}" type="presParOf" srcId="{C8ADE708-D034-4127-8E95-EB028F6DC5D7}" destId="{C381DFC2-23B5-4023-89BD-7B2C574354E1}" srcOrd="1" destOrd="0" presId="urn:microsoft.com/office/officeart/2016/7/layout/VerticalSolidActionList"/>
    <dgm:cxn modelId="{EC421224-D26D-4E36-B0FF-21CC0D878B71}" type="presParOf" srcId="{064D233B-BAE4-47AD-A556-D1C7B6B5E573}" destId="{B82A6E2D-301F-43D4-8A17-140F027680C7}" srcOrd="5" destOrd="0" presId="urn:microsoft.com/office/officeart/2016/7/layout/VerticalSolidActionList"/>
    <dgm:cxn modelId="{AF8CC9B9-6DE0-4FFD-A37D-49EA7AC895C7}" type="presParOf" srcId="{064D233B-BAE4-47AD-A556-D1C7B6B5E573}" destId="{8FD691AA-A5C6-4576-9E46-E4E38F91D7BA}" srcOrd="6" destOrd="0" presId="urn:microsoft.com/office/officeart/2016/7/layout/VerticalSolidActionList"/>
    <dgm:cxn modelId="{89E174C3-3C3F-4E03-9F39-6FED43A31683}" type="presParOf" srcId="{8FD691AA-A5C6-4576-9E46-E4E38F91D7BA}" destId="{C88F41C8-4BA8-4A37-AC2F-903475569F64}" srcOrd="0" destOrd="0" presId="urn:microsoft.com/office/officeart/2016/7/layout/VerticalSolidActionList"/>
    <dgm:cxn modelId="{E66B78B0-25F9-486B-881D-05A390ED3096}" type="presParOf" srcId="{8FD691AA-A5C6-4576-9E46-E4E38F91D7BA}" destId="{FD2CF0E5-597F-4349-836F-0BD23665AF15}" srcOrd="1" destOrd="0" presId="urn:microsoft.com/office/officeart/2016/7/layout/VerticalSolidActionList"/>
    <dgm:cxn modelId="{63182AA7-2F8E-4804-8283-3E0B58F90EA3}" type="presParOf" srcId="{064D233B-BAE4-47AD-A556-D1C7B6B5E573}" destId="{02DF8080-4F04-4DC3-A980-662714651D2F}" srcOrd="7" destOrd="0" presId="urn:microsoft.com/office/officeart/2016/7/layout/VerticalSolidActionList"/>
    <dgm:cxn modelId="{15EAE7A5-FAA0-42DF-AB15-E277A76F6550}" type="presParOf" srcId="{064D233B-BAE4-47AD-A556-D1C7B6B5E573}" destId="{9B597050-4AEC-4DF4-A043-F298B21B77E4}" srcOrd="8" destOrd="0" presId="urn:microsoft.com/office/officeart/2016/7/layout/VerticalSolidActionList"/>
    <dgm:cxn modelId="{91C47532-F8DB-445E-ABD3-C9DC7A2B73A1}" type="presParOf" srcId="{9B597050-4AEC-4DF4-A043-F298B21B77E4}" destId="{142B724F-33B2-4DBB-B49B-93472032DBE3}" srcOrd="0" destOrd="0" presId="urn:microsoft.com/office/officeart/2016/7/layout/VerticalSolidActionList"/>
    <dgm:cxn modelId="{C5E1C643-C160-44A5-B8AE-4E89462B1427}" type="presParOf" srcId="{9B597050-4AEC-4DF4-A043-F298B21B77E4}" destId="{BAE68E89-8594-4C06-BAFA-CE1EF19AFF72}" srcOrd="1" destOrd="0" presId="urn:microsoft.com/office/officeart/2016/7/layout/VerticalSolidActionList"/>
    <dgm:cxn modelId="{4014759B-308E-4A52-A2FE-85235673D41A}" type="presParOf" srcId="{064D233B-BAE4-47AD-A556-D1C7B6B5E573}" destId="{850C1B7D-3F84-43C3-A431-EEF4AFFC6ED3}" srcOrd="9" destOrd="0" presId="urn:microsoft.com/office/officeart/2016/7/layout/VerticalSolidActionList"/>
    <dgm:cxn modelId="{7766E9C3-BB29-4B4C-815D-32ACB69807FB}" type="presParOf" srcId="{064D233B-BAE4-47AD-A556-D1C7B6B5E573}" destId="{DCA3CA45-4FDD-4BD4-A5AC-2FD35C2C940E}" srcOrd="10" destOrd="0" presId="urn:microsoft.com/office/officeart/2016/7/layout/VerticalSolidActionList"/>
    <dgm:cxn modelId="{3540648A-1927-4EBC-B84F-AF78B256CD7D}" type="presParOf" srcId="{DCA3CA45-4FDD-4BD4-A5AC-2FD35C2C940E}" destId="{23C721C0-1A2F-4723-8046-006CF1588DE9}" srcOrd="0" destOrd="0" presId="urn:microsoft.com/office/officeart/2016/7/layout/VerticalSolidActionList"/>
    <dgm:cxn modelId="{A4865A36-F02D-49F1-B9CB-4F279884699F}" type="presParOf" srcId="{DCA3CA45-4FDD-4BD4-A5AC-2FD35C2C940E}" destId="{E59309DA-A902-4676-8CDE-A73ABD44ECE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A16BD5-4A2F-409B-B0CE-2CCBFD5FCC1B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665F18F-5EAE-4A0C-836F-E5D57539FC3F}">
      <dgm:prSet/>
      <dgm:spPr/>
      <dgm:t>
        <a:bodyPr/>
        <a:lstStyle/>
        <a:p>
          <a:r>
            <a:rPr lang="en-US"/>
            <a:t>Testing</a:t>
          </a:r>
        </a:p>
      </dgm:t>
    </dgm:pt>
    <dgm:pt modelId="{07EC0CF0-DD2E-4EC7-B049-6B6C681BFEA1}" type="parTrans" cxnId="{3A502702-AE1C-4261-A2B9-FF58F9AFB034}">
      <dgm:prSet/>
      <dgm:spPr/>
      <dgm:t>
        <a:bodyPr/>
        <a:lstStyle/>
        <a:p>
          <a:endParaRPr lang="en-US"/>
        </a:p>
      </dgm:t>
    </dgm:pt>
    <dgm:pt modelId="{BA5B70D8-B203-4529-9B7B-41F849D2C75C}" type="sibTrans" cxnId="{3A502702-AE1C-4261-A2B9-FF58F9AFB034}">
      <dgm:prSet/>
      <dgm:spPr/>
      <dgm:t>
        <a:bodyPr/>
        <a:lstStyle/>
        <a:p>
          <a:endParaRPr lang="en-US"/>
        </a:p>
      </dgm:t>
    </dgm:pt>
    <dgm:pt modelId="{CC949A33-9ABA-4FBC-AF3F-F9F64F8D2B68}">
      <dgm:prSet/>
      <dgm:spPr/>
      <dgm:t>
        <a:bodyPr/>
        <a:lstStyle/>
        <a:p>
          <a:pPr rtl="0"/>
          <a:r>
            <a:rPr lang="en-US">
              <a:latin typeface="Neue Haas Grotesk Text Pro"/>
            </a:rPr>
            <a:t>The</a:t>
          </a:r>
          <a:r>
            <a:rPr lang="en-US"/>
            <a:t> modification in Dead_code.py to identify new vulnerabilities if any.</a:t>
          </a:r>
        </a:p>
      </dgm:t>
    </dgm:pt>
    <dgm:pt modelId="{203F1422-A80D-432B-9E48-125FD4BB3458}" type="parTrans" cxnId="{EF6B7DD7-77D8-43BC-9EC5-A69AA7E30ED8}">
      <dgm:prSet/>
      <dgm:spPr/>
      <dgm:t>
        <a:bodyPr/>
        <a:lstStyle/>
        <a:p>
          <a:endParaRPr lang="en-US"/>
        </a:p>
      </dgm:t>
    </dgm:pt>
    <dgm:pt modelId="{0E813CA0-CFAE-4167-A525-179980A18FEE}" type="sibTrans" cxnId="{EF6B7DD7-77D8-43BC-9EC5-A69AA7E30ED8}">
      <dgm:prSet/>
      <dgm:spPr/>
      <dgm:t>
        <a:bodyPr/>
        <a:lstStyle/>
        <a:p>
          <a:endParaRPr lang="en-US"/>
        </a:p>
      </dgm:t>
    </dgm:pt>
    <dgm:pt modelId="{B1462B88-7C80-4F5B-BE9F-9277ABBE10A8}">
      <dgm:prSet/>
      <dgm:spPr/>
      <dgm:t>
        <a:bodyPr/>
        <a:lstStyle/>
        <a:p>
          <a:r>
            <a:rPr lang="en-US"/>
            <a:t>Modifying</a:t>
          </a:r>
        </a:p>
      </dgm:t>
    </dgm:pt>
    <dgm:pt modelId="{095E630A-1AF3-421E-A693-0A5A084C6C5D}" type="parTrans" cxnId="{930421BA-421D-4821-8FE8-D8DDC1AE6AE4}">
      <dgm:prSet/>
      <dgm:spPr/>
      <dgm:t>
        <a:bodyPr/>
        <a:lstStyle/>
        <a:p>
          <a:endParaRPr lang="en-US"/>
        </a:p>
      </dgm:t>
    </dgm:pt>
    <dgm:pt modelId="{3E033C1B-764B-4450-AC08-1BDA5E6D8426}" type="sibTrans" cxnId="{930421BA-421D-4821-8FE8-D8DDC1AE6AE4}">
      <dgm:prSet/>
      <dgm:spPr/>
      <dgm:t>
        <a:bodyPr/>
        <a:lstStyle/>
        <a:p>
          <a:endParaRPr lang="en-US"/>
        </a:p>
      </dgm:t>
    </dgm:pt>
    <dgm:pt modelId="{28F2D868-B9F3-4558-9CDF-0E469D9121FB}">
      <dgm:prSet/>
      <dgm:spPr/>
      <dgm:t>
        <a:bodyPr/>
        <a:lstStyle/>
        <a:p>
          <a:pPr rtl="0"/>
          <a:r>
            <a:rPr lang="en-US">
              <a:latin typeface="Neue Haas Grotesk Text Pro"/>
            </a:rPr>
            <a:t>Rigorous unit testing.</a:t>
          </a:r>
          <a:endParaRPr lang="en-US"/>
        </a:p>
      </dgm:t>
    </dgm:pt>
    <dgm:pt modelId="{0B49CB62-7B1E-439E-AA51-747A5F0BBC7E}" type="parTrans" cxnId="{5A997A82-1C08-4BD9-A83D-598A14399FDE}">
      <dgm:prSet/>
      <dgm:spPr/>
      <dgm:t>
        <a:bodyPr/>
        <a:lstStyle/>
        <a:p>
          <a:endParaRPr lang="en-US"/>
        </a:p>
      </dgm:t>
    </dgm:pt>
    <dgm:pt modelId="{52EF4B0E-B347-4403-AEB0-079389EE801F}" type="sibTrans" cxnId="{5A997A82-1C08-4BD9-A83D-598A14399FDE}">
      <dgm:prSet/>
      <dgm:spPr/>
      <dgm:t>
        <a:bodyPr/>
        <a:lstStyle/>
        <a:p>
          <a:endParaRPr lang="en-US"/>
        </a:p>
      </dgm:t>
    </dgm:pt>
    <dgm:pt modelId="{1EC7F4F9-D398-461F-B643-B82259E8798A}">
      <dgm:prSet/>
      <dgm:spPr/>
      <dgm:t>
        <a:bodyPr/>
        <a:lstStyle/>
        <a:p>
          <a:r>
            <a:rPr lang="en-US"/>
            <a:t>Developing</a:t>
          </a:r>
        </a:p>
      </dgm:t>
    </dgm:pt>
    <dgm:pt modelId="{22211433-71DE-411D-8F6F-B2B06F6F0746}" type="parTrans" cxnId="{4EBA9122-3997-4255-8317-77ADEBD6A5BF}">
      <dgm:prSet/>
      <dgm:spPr/>
      <dgm:t>
        <a:bodyPr/>
        <a:lstStyle/>
        <a:p>
          <a:endParaRPr lang="en-US"/>
        </a:p>
      </dgm:t>
    </dgm:pt>
    <dgm:pt modelId="{E565D642-B888-47DA-B1CA-9EEE3E0788CE}" type="sibTrans" cxnId="{4EBA9122-3997-4255-8317-77ADEBD6A5BF}">
      <dgm:prSet/>
      <dgm:spPr/>
      <dgm:t>
        <a:bodyPr/>
        <a:lstStyle/>
        <a:p>
          <a:endParaRPr lang="en-US"/>
        </a:p>
      </dgm:t>
    </dgm:pt>
    <dgm:pt modelId="{663BA7A4-EAA6-4F07-AA01-1C27F1F3671E}">
      <dgm:prSet/>
      <dgm:spPr/>
      <dgm:t>
        <a:bodyPr/>
        <a:lstStyle/>
        <a:p>
          <a:pPr rtl="0"/>
          <a:r>
            <a:rPr lang="en-US"/>
            <a:t>Code optimization.</a:t>
          </a:r>
        </a:p>
      </dgm:t>
    </dgm:pt>
    <dgm:pt modelId="{3920DD83-34FC-4FB0-AB88-86D515AF7EB9}" type="parTrans" cxnId="{B2BA7D33-C808-46B7-B2A9-1A81D7AA2FA0}">
      <dgm:prSet/>
      <dgm:spPr/>
      <dgm:t>
        <a:bodyPr/>
        <a:lstStyle/>
        <a:p>
          <a:endParaRPr lang="en-US"/>
        </a:p>
      </dgm:t>
    </dgm:pt>
    <dgm:pt modelId="{4C24E6ED-2DD2-4B0D-880D-EDFE91F0DE3F}" type="sibTrans" cxnId="{B2BA7D33-C808-46B7-B2A9-1A81D7AA2FA0}">
      <dgm:prSet/>
      <dgm:spPr/>
      <dgm:t>
        <a:bodyPr/>
        <a:lstStyle/>
        <a:p>
          <a:endParaRPr lang="en-US"/>
        </a:p>
      </dgm:t>
    </dgm:pt>
    <dgm:pt modelId="{D2F5939D-B571-4531-8C78-2BE913553E03}">
      <dgm:prSet/>
      <dgm:spPr/>
      <dgm:t>
        <a:bodyPr/>
        <a:lstStyle/>
        <a:p>
          <a:r>
            <a:rPr lang="en-US">
              <a:latin typeface="Neue Haas Grotesk Text Pro"/>
            </a:rPr>
            <a:t>Review</a:t>
          </a:r>
          <a:endParaRPr lang="en-US"/>
        </a:p>
      </dgm:t>
    </dgm:pt>
    <dgm:pt modelId="{3E138BD4-E911-4CFE-B127-202200D4BD01}" type="parTrans" cxnId="{EA95C2F4-1EA3-4D20-8033-BA1393CE2214}">
      <dgm:prSet/>
      <dgm:spPr/>
      <dgm:t>
        <a:bodyPr/>
        <a:lstStyle/>
        <a:p>
          <a:endParaRPr lang="en-US"/>
        </a:p>
      </dgm:t>
    </dgm:pt>
    <dgm:pt modelId="{8BDAE2EF-B313-4AC3-BB73-6AE143A53C0B}" type="sibTrans" cxnId="{EA95C2F4-1EA3-4D20-8033-BA1393CE2214}">
      <dgm:prSet/>
      <dgm:spPr/>
      <dgm:t>
        <a:bodyPr/>
        <a:lstStyle/>
        <a:p>
          <a:endParaRPr lang="en-US"/>
        </a:p>
      </dgm:t>
    </dgm:pt>
    <dgm:pt modelId="{7AB28B40-9699-4337-B270-A3B89D8DC502}">
      <dgm:prSet/>
      <dgm:spPr/>
      <dgm:t>
        <a:bodyPr/>
        <a:lstStyle/>
        <a:p>
          <a:pPr rtl="0"/>
          <a:r>
            <a:rPr lang="en-US">
              <a:latin typeface="Neue Haas Grotesk Text Pro"/>
            </a:rPr>
            <a:t>Changes</a:t>
          </a:r>
          <a:r>
            <a:rPr lang="en-US"/>
            <a:t> from iteration 2</a:t>
          </a:r>
          <a:r>
            <a:rPr lang="en-US">
              <a:latin typeface="Neue Haas Grotesk Text Pro"/>
            </a:rPr>
            <a:t>.</a:t>
          </a:r>
          <a:endParaRPr lang="en-US"/>
        </a:p>
      </dgm:t>
    </dgm:pt>
    <dgm:pt modelId="{B2247B8B-5711-4783-A64C-B3B3F27146EB}" type="parTrans" cxnId="{BFE8E270-0F54-4623-8361-C78C588C0C12}">
      <dgm:prSet/>
      <dgm:spPr/>
      <dgm:t>
        <a:bodyPr/>
        <a:lstStyle/>
        <a:p>
          <a:endParaRPr lang="en-US"/>
        </a:p>
      </dgm:t>
    </dgm:pt>
    <dgm:pt modelId="{CC85E6F8-0D98-4FD4-987E-36F9890DAF3F}" type="sibTrans" cxnId="{BFE8E270-0F54-4623-8361-C78C588C0C12}">
      <dgm:prSet/>
      <dgm:spPr/>
      <dgm:t>
        <a:bodyPr/>
        <a:lstStyle/>
        <a:p>
          <a:endParaRPr lang="en-US"/>
        </a:p>
      </dgm:t>
    </dgm:pt>
    <dgm:pt modelId="{A2E2E5CF-15C1-4498-8669-316AEE13B16E}" type="pres">
      <dgm:prSet presAssocID="{F7A16BD5-4A2F-409B-B0CE-2CCBFD5FCC1B}" presName="Name0" presStyleCnt="0">
        <dgm:presLayoutVars>
          <dgm:dir/>
          <dgm:animLvl val="lvl"/>
          <dgm:resizeHandles val="exact"/>
        </dgm:presLayoutVars>
      </dgm:prSet>
      <dgm:spPr/>
    </dgm:pt>
    <dgm:pt modelId="{201E8300-215D-4F2D-B0B9-73D3E08BD5A2}" type="pres">
      <dgm:prSet presAssocID="{7665F18F-5EAE-4A0C-836F-E5D57539FC3F}" presName="linNode" presStyleCnt="0"/>
      <dgm:spPr/>
    </dgm:pt>
    <dgm:pt modelId="{15D9CA9D-C835-40A9-870B-C6A7C93190CE}" type="pres">
      <dgm:prSet presAssocID="{7665F18F-5EAE-4A0C-836F-E5D57539FC3F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99ADCE04-C2B2-4A46-B15C-9DA4283162FA}" type="pres">
      <dgm:prSet presAssocID="{7665F18F-5EAE-4A0C-836F-E5D57539FC3F}" presName="descendantText" presStyleLbl="alignAccFollowNode1" presStyleIdx="0" presStyleCnt="4">
        <dgm:presLayoutVars>
          <dgm:bulletEnabled/>
        </dgm:presLayoutVars>
      </dgm:prSet>
      <dgm:spPr/>
    </dgm:pt>
    <dgm:pt modelId="{58A94FEF-B2F8-4D33-8BD5-5167459EE906}" type="pres">
      <dgm:prSet presAssocID="{BA5B70D8-B203-4529-9B7B-41F849D2C75C}" presName="sp" presStyleCnt="0"/>
      <dgm:spPr/>
    </dgm:pt>
    <dgm:pt modelId="{9FD37463-4EC4-486B-8458-D0129B034952}" type="pres">
      <dgm:prSet presAssocID="{B1462B88-7C80-4F5B-BE9F-9277ABBE10A8}" presName="linNode" presStyleCnt="0"/>
      <dgm:spPr/>
    </dgm:pt>
    <dgm:pt modelId="{326F8A85-CC29-46AD-902E-991CDC12FD5E}" type="pres">
      <dgm:prSet presAssocID="{B1462B88-7C80-4F5B-BE9F-9277ABBE10A8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C701D556-2C03-40ED-A454-5643F05C05DE}" type="pres">
      <dgm:prSet presAssocID="{B1462B88-7C80-4F5B-BE9F-9277ABBE10A8}" presName="descendantText" presStyleLbl="alignAccFollowNode1" presStyleIdx="1" presStyleCnt="4">
        <dgm:presLayoutVars>
          <dgm:bulletEnabled/>
        </dgm:presLayoutVars>
      </dgm:prSet>
      <dgm:spPr/>
    </dgm:pt>
    <dgm:pt modelId="{51DD707E-6A14-419D-89DF-74DA1132B0DE}" type="pres">
      <dgm:prSet presAssocID="{3E033C1B-764B-4450-AC08-1BDA5E6D8426}" presName="sp" presStyleCnt="0"/>
      <dgm:spPr/>
    </dgm:pt>
    <dgm:pt modelId="{9B2EA3AD-2632-45D9-AE24-E2BBAC219FAA}" type="pres">
      <dgm:prSet presAssocID="{1EC7F4F9-D398-461F-B643-B82259E8798A}" presName="linNode" presStyleCnt="0"/>
      <dgm:spPr/>
    </dgm:pt>
    <dgm:pt modelId="{3CED4F7D-734B-4F88-AB00-535771316D08}" type="pres">
      <dgm:prSet presAssocID="{1EC7F4F9-D398-461F-B643-B82259E8798A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29349F9F-5B6C-4BC9-A3D9-1564CF11B92C}" type="pres">
      <dgm:prSet presAssocID="{1EC7F4F9-D398-461F-B643-B82259E8798A}" presName="descendantText" presStyleLbl="alignAccFollowNode1" presStyleIdx="2" presStyleCnt="4">
        <dgm:presLayoutVars>
          <dgm:bulletEnabled/>
        </dgm:presLayoutVars>
      </dgm:prSet>
      <dgm:spPr/>
    </dgm:pt>
    <dgm:pt modelId="{CDF01992-286C-452C-8701-7F2656499C6D}" type="pres">
      <dgm:prSet presAssocID="{E565D642-B888-47DA-B1CA-9EEE3E0788CE}" presName="sp" presStyleCnt="0"/>
      <dgm:spPr/>
    </dgm:pt>
    <dgm:pt modelId="{0E941194-9A33-4F8B-B24F-92AFD32A4E96}" type="pres">
      <dgm:prSet presAssocID="{D2F5939D-B571-4531-8C78-2BE913553E03}" presName="linNode" presStyleCnt="0"/>
      <dgm:spPr/>
    </dgm:pt>
    <dgm:pt modelId="{E7C507EB-2E7C-4334-8B8A-9E888F9771FA}" type="pres">
      <dgm:prSet presAssocID="{D2F5939D-B571-4531-8C78-2BE913553E03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E375DCAC-B2CB-47AF-B167-1ED43005149E}" type="pres">
      <dgm:prSet presAssocID="{D2F5939D-B571-4531-8C78-2BE913553E03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3A502702-AE1C-4261-A2B9-FF58F9AFB034}" srcId="{F7A16BD5-4A2F-409B-B0CE-2CCBFD5FCC1B}" destId="{7665F18F-5EAE-4A0C-836F-E5D57539FC3F}" srcOrd="0" destOrd="0" parTransId="{07EC0CF0-DD2E-4EC7-B049-6B6C681BFEA1}" sibTransId="{BA5B70D8-B203-4529-9B7B-41F849D2C75C}"/>
    <dgm:cxn modelId="{11828D07-A1FE-4CDA-A758-DFEAC34FD057}" type="presOf" srcId="{1EC7F4F9-D398-461F-B643-B82259E8798A}" destId="{3CED4F7D-734B-4F88-AB00-535771316D08}" srcOrd="0" destOrd="0" presId="urn:microsoft.com/office/officeart/2016/7/layout/VerticalSolidActionList"/>
    <dgm:cxn modelId="{4EBA9122-3997-4255-8317-77ADEBD6A5BF}" srcId="{F7A16BD5-4A2F-409B-B0CE-2CCBFD5FCC1B}" destId="{1EC7F4F9-D398-461F-B643-B82259E8798A}" srcOrd="2" destOrd="0" parTransId="{22211433-71DE-411D-8F6F-B2B06F6F0746}" sibTransId="{E565D642-B888-47DA-B1CA-9EEE3E0788CE}"/>
    <dgm:cxn modelId="{B2BA7D33-C808-46B7-B2A9-1A81D7AA2FA0}" srcId="{1EC7F4F9-D398-461F-B643-B82259E8798A}" destId="{663BA7A4-EAA6-4F07-AA01-1C27F1F3671E}" srcOrd="0" destOrd="0" parTransId="{3920DD83-34FC-4FB0-AB88-86D515AF7EB9}" sibTransId="{4C24E6ED-2DD2-4B0D-880D-EDFE91F0DE3F}"/>
    <dgm:cxn modelId="{C95B4862-D545-418A-909F-8BADC9467881}" type="presOf" srcId="{B1462B88-7C80-4F5B-BE9F-9277ABBE10A8}" destId="{326F8A85-CC29-46AD-902E-991CDC12FD5E}" srcOrd="0" destOrd="0" presId="urn:microsoft.com/office/officeart/2016/7/layout/VerticalSolidActionList"/>
    <dgm:cxn modelId="{BFE8E270-0F54-4623-8361-C78C588C0C12}" srcId="{D2F5939D-B571-4531-8C78-2BE913553E03}" destId="{7AB28B40-9699-4337-B270-A3B89D8DC502}" srcOrd="0" destOrd="0" parTransId="{B2247B8B-5711-4783-A64C-B3B3F27146EB}" sibTransId="{CC85E6F8-0D98-4FD4-987E-36F9890DAF3F}"/>
    <dgm:cxn modelId="{C19FED7A-4665-489B-94BB-AAFFB09FB74F}" type="presOf" srcId="{7AB28B40-9699-4337-B270-A3B89D8DC502}" destId="{E375DCAC-B2CB-47AF-B167-1ED43005149E}" srcOrd="0" destOrd="0" presId="urn:microsoft.com/office/officeart/2016/7/layout/VerticalSolidActionList"/>
    <dgm:cxn modelId="{5A997A82-1C08-4BD9-A83D-598A14399FDE}" srcId="{B1462B88-7C80-4F5B-BE9F-9277ABBE10A8}" destId="{28F2D868-B9F3-4558-9CDF-0E469D9121FB}" srcOrd="0" destOrd="0" parTransId="{0B49CB62-7B1E-439E-AA51-747A5F0BBC7E}" sibTransId="{52EF4B0E-B347-4403-AEB0-079389EE801F}"/>
    <dgm:cxn modelId="{D506FC92-86EB-40DA-9AEA-C2CBBB8BA104}" type="presOf" srcId="{D2F5939D-B571-4531-8C78-2BE913553E03}" destId="{E7C507EB-2E7C-4334-8B8A-9E888F9771FA}" srcOrd="0" destOrd="0" presId="urn:microsoft.com/office/officeart/2016/7/layout/VerticalSolidActionList"/>
    <dgm:cxn modelId="{930421BA-421D-4821-8FE8-D8DDC1AE6AE4}" srcId="{F7A16BD5-4A2F-409B-B0CE-2CCBFD5FCC1B}" destId="{B1462B88-7C80-4F5B-BE9F-9277ABBE10A8}" srcOrd="1" destOrd="0" parTransId="{095E630A-1AF3-421E-A693-0A5A084C6C5D}" sibTransId="{3E033C1B-764B-4450-AC08-1BDA5E6D8426}"/>
    <dgm:cxn modelId="{4C07E6BC-C0E9-4BED-B239-1CA32DDE03DB}" type="presOf" srcId="{28F2D868-B9F3-4558-9CDF-0E469D9121FB}" destId="{C701D556-2C03-40ED-A454-5643F05C05DE}" srcOrd="0" destOrd="0" presId="urn:microsoft.com/office/officeart/2016/7/layout/VerticalSolidActionList"/>
    <dgm:cxn modelId="{96236DC5-7BDD-447F-BDCC-F08520ACCCCB}" type="presOf" srcId="{F7A16BD5-4A2F-409B-B0CE-2CCBFD5FCC1B}" destId="{A2E2E5CF-15C1-4498-8669-316AEE13B16E}" srcOrd="0" destOrd="0" presId="urn:microsoft.com/office/officeart/2016/7/layout/VerticalSolidActionList"/>
    <dgm:cxn modelId="{EF6B7DD7-77D8-43BC-9EC5-A69AA7E30ED8}" srcId="{7665F18F-5EAE-4A0C-836F-E5D57539FC3F}" destId="{CC949A33-9ABA-4FBC-AF3F-F9F64F8D2B68}" srcOrd="0" destOrd="0" parTransId="{203F1422-A80D-432B-9E48-125FD4BB3458}" sibTransId="{0E813CA0-CFAE-4167-A525-179980A18FEE}"/>
    <dgm:cxn modelId="{497AE9EF-7D30-4D86-9BC8-8A9D8B4CD987}" type="presOf" srcId="{663BA7A4-EAA6-4F07-AA01-1C27F1F3671E}" destId="{29349F9F-5B6C-4BC9-A3D9-1564CF11B92C}" srcOrd="0" destOrd="0" presId="urn:microsoft.com/office/officeart/2016/7/layout/VerticalSolidActionList"/>
    <dgm:cxn modelId="{EA95C2F4-1EA3-4D20-8033-BA1393CE2214}" srcId="{F7A16BD5-4A2F-409B-B0CE-2CCBFD5FCC1B}" destId="{D2F5939D-B571-4531-8C78-2BE913553E03}" srcOrd="3" destOrd="0" parTransId="{3E138BD4-E911-4CFE-B127-202200D4BD01}" sibTransId="{8BDAE2EF-B313-4AC3-BB73-6AE143A53C0B}"/>
    <dgm:cxn modelId="{E18D70F9-058F-4CB9-A270-30BA5DBB6BC1}" type="presOf" srcId="{7665F18F-5EAE-4A0C-836F-E5D57539FC3F}" destId="{15D9CA9D-C835-40A9-870B-C6A7C93190CE}" srcOrd="0" destOrd="0" presId="urn:microsoft.com/office/officeart/2016/7/layout/VerticalSolidActionList"/>
    <dgm:cxn modelId="{6C3CCBF9-1E58-4517-945F-926986EA1394}" type="presOf" srcId="{CC949A33-9ABA-4FBC-AF3F-F9F64F8D2B68}" destId="{99ADCE04-C2B2-4A46-B15C-9DA4283162FA}" srcOrd="0" destOrd="0" presId="urn:microsoft.com/office/officeart/2016/7/layout/VerticalSolidActionList"/>
    <dgm:cxn modelId="{5DAD40AE-4262-46EE-8916-6DCAD50AC4D1}" type="presParOf" srcId="{A2E2E5CF-15C1-4498-8669-316AEE13B16E}" destId="{201E8300-215D-4F2D-B0B9-73D3E08BD5A2}" srcOrd="0" destOrd="0" presId="urn:microsoft.com/office/officeart/2016/7/layout/VerticalSolidActionList"/>
    <dgm:cxn modelId="{D1600807-8A7C-47B5-9441-4B8204700923}" type="presParOf" srcId="{201E8300-215D-4F2D-B0B9-73D3E08BD5A2}" destId="{15D9CA9D-C835-40A9-870B-C6A7C93190CE}" srcOrd="0" destOrd="0" presId="urn:microsoft.com/office/officeart/2016/7/layout/VerticalSolidActionList"/>
    <dgm:cxn modelId="{62F59B1B-D0B0-43C8-8DE8-EAA9DA33EAB2}" type="presParOf" srcId="{201E8300-215D-4F2D-B0B9-73D3E08BD5A2}" destId="{99ADCE04-C2B2-4A46-B15C-9DA4283162FA}" srcOrd="1" destOrd="0" presId="urn:microsoft.com/office/officeart/2016/7/layout/VerticalSolidActionList"/>
    <dgm:cxn modelId="{EECECFC2-72BA-471A-8582-3C28F613963E}" type="presParOf" srcId="{A2E2E5CF-15C1-4498-8669-316AEE13B16E}" destId="{58A94FEF-B2F8-4D33-8BD5-5167459EE906}" srcOrd="1" destOrd="0" presId="urn:microsoft.com/office/officeart/2016/7/layout/VerticalSolidActionList"/>
    <dgm:cxn modelId="{9BCCED97-C03A-40F1-B265-B2D7309C68BE}" type="presParOf" srcId="{A2E2E5CF-15C1-4498-8669-316AEE13B16E}" destId="{9FD37463-4EC4-486B-8458-D0129B034952}" srcOrd="2" destOrd="0" presId="urn:microsoft.com/office/officeart/2016/7/layout/VerticalSolidActionList"/>
    <dgm:cxn modelId="{83E1A064-4D3F-405B-990B-C291762DC874}" type="presParOf" srcId="{9FD37463-4EC4-486B-8458-D0129B034952}" destId="{326F8A85-CC29-46AD-902E-991CDC12FD5E}" srcOrd="0" destOrd="0" presId="urn:microsoft.com/office/officeart/2016/7/layout/VerticalSolidActionList"/>
    <dgm:cxn modelId="{DF356D9B-779D-48C8-940F-06403961E199}" type="presParOf" srcId="{9FD37463-4EC4-486B-8458-D0129B034952}" destId="{C701D556-2C03-40ED-A454-5643F05C05DE}" srcOrd="1" destOrd="0" presId="urn:microsoft.com/office/officeart/2016/7/layout/VerticalSolidActionList"/>
    <dgm:cxn modelId="{0776C330-5611-42A7-84DC-0D7209B3E171}" type="presParOf" srcId="{A2E2E5CF-15C1-4498-8669-316AEE13B16E}" destId="{51DD707E-6A14-419D-89DF-74DA1132B0DE}" srcOrd="3" destOrd="0" presId="urn:microsoft.com/office/officeart/2016/7/layout/VerticalSolidActionList"/>
    <dgm:cxn modelId="{B846D4AE-EDFF-423C-8F6B-886A2C245359}" type="presParOf" srcId="{A2E2E5CF-15C1-4498-8669-316AEE13B16E}" destId="{9B2EA3AD-2632-45D9-AE24-E2BBAC219FAA}" srcOrd="4" destOrd="0" presId="urn:microsoft.com/office/officeart/2016/7/layout/VerticalSolidActionList"/>
    <dgm:cxn modelId="{5BD43DC2-FFFC-44D4-988D-CD8F8468DCFB}" type="presParOf" srcId="{9B2EA3AD-2632-45D9-AE24-E2BBAC219FAA}" destId="{3CED4F7D-734B-4F88-AB00-535771316D08}" srcOrd="0" destOrd="0" presId="urn:microsoft.com/office/officeart/2016/7/layout/VerticalSolidActionList"/>
    <dgm:cxn modelId="{F8050C59-835D-41E3-B889-46FA3B3E65EC}" type="presParOf" srcId="{9B2EA3AD-2632-45D9-AE24-E2BBAC219FAA}" destId="{29349F9F-5B6C-4BC9-A3D9-1564CF11B92C}" srcOrd="1" destOrd="0" presId="urn:microsoft.com/office/officeart/2016/7/layout/VerticalSolidActionList"/>
    <dgm:cxn modelId="{D336B281-7E63-4454-BC87-467502BEDA4A}" type="presParOf" srcId="{A2E2E5CF-15C1-4498-8669-316AEE13B16E}" destId="{CDF01992-286C-452C-8701-7F2656499C6D}" srcOrd="5" destOrd="0" presId="urn:microsoft.com/office/officeart/2016/7/layout/VerticalSolidActionList"/>
    <dgm:cxn modelId="{51534652-FC4D-4144-BCD7-F4071F1E87D7}" type="presParOf" srcId="{A2E2E5CF-15C1-4498-8669-316AEE13B16E}" destId="{0E941194-9A33-4F8B-B24F-92AFD32A4E96}" srcOrd="6" destOrd="0" presId="urn:microsoft.com/office/officeart/2016/7/layout/VerticalSolidActionList"/>
    <dgm:cxn modelId="{F08A4933-4275-4010-93CC-3AE549CDE400}" type="presParOf" srcId="{0E941194-9A33-4F8B-B24F-92AFD32A4E96}" destId="{E7C507EB-2E7C-4334-8B8A-9E888F9771FA}" srcOrd="0" destOrd="0" presId="urn:microsoft.com/office/officeart/2016/7/layout/VerticalSolidActionList"/>
    <dgm:cxn modelId="{28AAF6FD-2FB8-48D5-BB9C-18E3AD8F397A}" type="presParOf" srcId="{0E941194-9A33-4F8B-B24F-92AFD32A4E96}" destId="{E375DCAC-B2CB-47AF-B167-1ED43005149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307053-983C-4382-B713-405E65AAD35E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E4431E-8360-4664-96B5-A6487DFB9B7A}">
      <dgm:prSet/>
      <dgm:spPr/>
      <dgm:t>
        <a:bodyPr/>
        <a:lstStyle/>
        <a:p>
          <a:r>
            <a:rPr lang="en-US"/>
            <a:t>Improve accuracy of dead-code detection in programs that use function pointers</a:t>
          </a:r>
        </a:p>
      </dgm:t>
    </dgm:pt>
    <dgm:pt modelId="{12BB30CC-F8D2-446A-B206-979E170F4F97}" type="parTrans" cxnId="{4247CAED-3B13-47B6-A728-ABCCE50AB404}">
      <dgm:prSet/>
      <dgm:spPr/>
      <dgm:t>
        <a:bodyPr/>
        <a:lstStyle/>
        <a:p>
          <a:endParaRPr lang="en-US"/>
        </a:p>
      </dgm:t>
    </dgm:pt>
    <dgm:pt modelId="{BC761CC3-1371-4E66-90D3-EF59C629373D}" type="sibTrans" cxnId="{4247CAED-3B13-47B6-A728-ABCCE50AB40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4B175D5-4235-45A7-BE13-49A2C451931C}">
      <dgm:prSet/>
      <dgm:spPr/>
      <dgm:t>
        <a:bodyPr/>
        <a:lstStyle/>
        <a:p>
          <a:r>
            <a:rPr lang="en-US"/>
            <a:t>Identify unused or unnecessary functions in smart contract code</a:t>
          </a:r>
        </a:p>
      </dgm:t>
    </dgm:pt>
    <dgm:pt modelId="{C0A73C25-FB74-4107-B781-17A4589AFAC6}" type="parTrans" cxnId="{1AE31896-8F9A-42DD-9066-DA1E6D4DF39B}">
      <dgm:prSet/>
      <dgm:spPr/>
      <dgm:t>
        <a:bodyPr/>
        <a:lstStyle/>
        <a:p>
          <a:endParaRPr lang="en-US"/>
        </a:p>
      </dgm:t>
    </dgm:pt>
    <dgm:pt modelId="{468AD2DD-031A-439C-B702-269D71514F39}" type="sibTrans" cxnId="{1AE31896-8F9A-42DD-9066-DA1E6D4DF39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4B51D5F-CC3F-4977-95CE-A6C76D5FBAC7}">
      <dgm:prSet/>
      <dgm:spPr/>
      <dgm:t>
        <a:bodyPr/>
        <a:lstStyle/>
        <a:p>
          <a:r>
            <a:rPr lang="en-US"/>
            <a:t>Improve program maintenance and code quality</a:t>
          </a:r>
        </a:p>
      </dgm:t>
    </dgm:pt>
    <dgm:pt modelId="{480A83B8-9356-4CC7-A548-5123A97FF841}" type="parTrans" cxnId="{24BC1AAE-2387-475B-819A-882B490887C4}">
      <dgm:prSet/>
      <dgm:spPr/>
      <dgm:t>
        <a:bodyPr/>
        <a:lstStyle/>
        <a:p>
          <a:endParaRPr lang="en-US"/>
        </a:p>
      </dgm:t>
    </dgm:pt>
    <dgm:pt modelId="{9A32A7EF-64EE-4369-AB0D-33E874CD625C}" type="sibTrans" cxnId="{24BC1AAE-2387-475B-819A-882B490887C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A73789A-015F-436D-9A7B-231AFCD0EAC0}">
      <dgm:prSet/>
      <dgm:spPr/>
      <dgm:t>
        <a:bodyPr/>
        <a:lstStyle/>
        <a:p>
          <a:r>
            <a:rPr lang="en-US"/>
            <a:t>Improve program performance and resource consumption</a:t>
          </a:r>
        </a:p>
      </dgm:t>
    </dgm:pt>
    <dgm:pt modelId="{07B05598-CC86-4AF4-979B-E9F590177E70}" type="parTrans" cxnId="{BDF3E6A6-5B68-4BAA-AE4D-324E7F4BCF46}">
      <dgm:prSet/>
      <dgm:spPr/>
      <dgm:t>
        <a:bodyPr/>
        <a:lstStyle/>
        <a:p>
          <a:endParaRPr lang="en-US"/>
        </a:p>
      </dgm:t>
    </dgm:pt>
    <dgm:pt modelId="{3509EB09-3D3D-436E-A64E-24187B46F0A0}" type="sibTrans" cxnId="{BDF3E6A6-5B68-4BAA-AE4D-324E7F4BCF46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B6022380-3676-4C35-AFD9-75BDD3AB4562}" type="pres">
      <dgm:prSet presAssocID="{6D307053-983C-4382-B713-405E65AAD35E}" presName="Name0" presStyleCnt="0">
        <dgm:presLayoutVars>
          <dgm:animLvl val="lvl"/>
          <dgm:resizeHandles val="exact"/>
        </dgm:presLayoutVars>
      </dgm:prSet>
      <dgm:spPr/>
    </dgm:pt>
    <dgm:pt modelId="{AFB2DDC9-9503-4036-8A19-5730F2523C0B}" type="pres">
      <dgm:prSet presAssocID="{33E4431E-8360-4664-96B5-A6487DFB9B7A}" presName="compositeNode" presStyleCnt="0">
        <dgm:presLayoutVars>
          <dgm:bulletEnabled val="1"/>
        </dgm:presLayoutVars>
      </dgm:prSet>
      <dgm:spPr/>
    </dgm:pt>
    <dgm:pt modelId="{CD76957A-359F-4796-B45F-7255CA50BD60}" type="pres">
      <dgm:prSet presAssocID="{33E4431E-8360-4664-96B5-A6487DFB9B7A}" presName="bgRect" presStyleLbl="alignNode1" presStyleIdx="0" presStyleCnt="4"/>
      <dgm:spPr/>
    </dgm:pt>
    <dgm:pt modelId="{7781B6A6-F711-4BD2-9757-0A6F528E529F}" type="pres">
      <dgm:prSet presAssocID="{BC761CC3-1371-4E66-90D3-EF59C629373D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66B9081E-973F-42F7-B391-F3D88DFF5355}" type="pres">
      <dgm:prSet presAssocID="{33E4431E-8360-4664-96B5-A6487DFB9B7A}" presName="nodeRect" presStyleLbl="alignNode1" presStyleIdx="0" presStyleCnt="4">
        <dgm:presLayoutVars>
          <dgm:bulletEnabled val="1"/>
        </dgm:presLayoutVars>
      </dgm:prSet>
      <dgm:spPr/>
    </dgm:pt>
    <dgm:pt modelId="{4B2470A9-8B71-4651-9872-C5EDC0508BCC}" type="pres">
      <dgm:prSet presAssocID="{BC761CC3-1371-4E66-90D3-EF59C629373D}" presName="sibTrans" presStyleCnt="0"/>
      <dgm:spPr/>
    </dgm:pt>
    <dgm:pt modelId="{2DAC3838-C322-4EDD-91CA-CF4790DAD493}" type="pres">
      <dgm:prSet presAssocID="{34B175D5-4235-45A7-BE13-49A2C451931C}" presName="compositeNode" presStyleCnt="0">
        <dgm:presLayoutVars>
          <dgm:bulletEnabled val="1"/>
        </dgm:presLayoutVars>
      </dgm:prSet>
      <dgm:spPr/>
    </dgm:pt>
    <dgm:pt modelId="{C4C9EE2E-8BBE-44B3-AFE7-30E7B3CE4543}" type="pres">
      <dgm:prSet presAssocID="{34B175D5-4235-45A7-BE13-49A2C451931C}" presName="bgRect" presStyleLbl="alignNode1" presStyleIdx="1" presStyleCnt="4"/>
      <dgm:spPr/>
    </dgm:pt>
    <dgm:pt modelId="{DDB8AA1A-D664-467D-9EA3-54D0BFB3190C}" type="pres">
      <dgm:prSet presAssocID="{468AD2DD-031A-439C-B702-269D71514F3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86B9411D-540C-4C4A-AE8E-CB6E97FEE55F}" type="pres">
      <dgm:prSet presAssocID="{34B175D5-4235-45A7-BE13-49A2C451931C}" presName="nodeRect" presStyleLbl="alignNode1" presStyleIdx="1" presStyleCnt="4">
        <dgm:presLayoutVars>
          <dgm:bulletEnabled val="1"/>
        </dgm:presLayoutVars>
      </dgm:prSet>
      <dgm:spPr/>
    </dgm:pt>
    <dgm:pt modelId="{C46DC05C-F85F-4634-AD29-BD1A71C331EB}" type="pres">
      <dgm:prSet presAssocID="{468AD2DD-031A-439C-B702-269D71514F39}" presName="sibTrans" presStyleCnt="0"/>
      <dgm:spPr/>
    </dgm:pt>
    <dgm:pt modelId="{464E36C9-70C0-4F6D-8BE3-6A937C4CD398}" type="pres">
      <dgm:prSet presAssocID="{A4B51D5F-CC3F-4977-95CE-A6C76D5FBAC7}" presName="compositeNode" presStyleCnt="0">
        <dgm:presLayoutVars>
          <dgm:bulletEnabled val="1"/>
        </dgm:presLayoutVars>
      </dgm:prSet>
      <dgm:spPr/>
    </dgm:pt>
    <dgm:pt modelId="{A66845D4-77BB-4D8C-91BB-BAFF0C12482C}" type="pres">
      <dgm:prSet presAssocID="{A4B51D5F-CC3F-4977-95CE-A6C76D5FBAC7}" presName="bgRect" presStyleLbl="alignNode1" presStyleIdx="2" presStyleCnt="4"/>
      <dgm:spPr/>
    </dgm:pt>
    <dgm:pt modelId="{763F6BC7-F1CC-4AB0-AC33-5511F8285BEF}" type="pres">
      <dgm:prSet presAssocID="{9A32A7EF-64EE-4369-AB0D-33E874CD625C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312B35B1-DBF2-4ECD-A41D-52B9F3DADCAA}" type="pres">
      <dgm:prSet presAssocID="{A4B51D5F-CC3F-4977-95CE-A6C76D5FBAC7}" presName="nodeRect" presStyleLbl="alignNode1" presStyleIdx="2" presStyleCnt="4">
        <dgm:presLayoutVars>
          <dgm:bulletEnabled val="1"/>
        </dgm:presLayoutVars>
      </dgm:prSet>
      <dgm:spPr/>
    </dgm:pt>
    <dgm:pt modelId="{B3627848-0449-439F-AD46-B0BCC37F4D25}" type="pres">
      <dgm:prSet presAssocID="{9A32A7EF-64EE-4369-AB0D-33E874CD625C}" presName="sibTrans" presStyleCnt="0"/>
      <dgm:spPr/>
    </dgm:pt>
    <dgm:pt modelId="{E69FDC0A-708F-4824-975D-06B4E41ADBFF}" type="pres">
      <dgm:prSet presAssocID="{FA73789A-015F-436D-9A7B-231AFCD0EAC0}" presName="compositeNode" presStyleCnt="0">
        <dgm:presLayoutVars>
          <dgm:bulletEnabled val="1"/>
        </dgm:presLayoutVars>
      </dgm:prSet>
      <dgm:spPr/>
    </dgm:pt>
    <dgm:pt modelId="{85DED796-41D2-4E08-93C5-81EA0A9B18C8}" type="pres">
      <dgm:prSet presAssocID="{FA73789A-015F-436D-9A7B-231AFCD0EAC0}" presName="bgRect" presStyleLbl="alignNode1" presStyleIdx="3" presStyleCnt="4"/>
      <dgm:spPr/>
    </dgm:pt>
    <dgm:pt modelId="{01116188-986B-443F-83C5-8A3051E61085}" type="pres">
      <dgm:prSet presAssocID="{3509EB09-3D3D-436E-A64E-24187B46F0A0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0614F572-F1F2-41E5-945E-81EC51A74E30}" type="pres">
      <dgm:prSet presAssocID="{FA73789A-015F-436D-9A7B-231AFCD0EAC0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4BAFD005-C4B0-4CFE-A08B-37D49BB34016}" type="presOf" srcId="{34B175D5-4235-45A7-BE13-49A2C451931C}" destId="{C4C9EE2E-8BBE-44B3-AFE7-30E7B3CE4543}" srcOrd="0" destOrd="0" presId="urn:microsoft.com/office/officeart/2016/7/layout/LinearBlockProcessNumbered"/>
    <dgm:cxn modelId="{43F78919-E36E-4FC8-9104-E1EBB5789A42}" type="presOf" srcId="{FA73789A-015F-436D-9A7B-231AFCD0EAC0}" destId="{85DED796-41D2-4E08-93C5-81EA0A9B18C8}" srcOrd="0" destOrd="0" presId="urn:microsoft.com/office/officeart/2016/7/layout/LinearBlockProcessNumbered"/>
    <dgm:cxn modelId="{02CD671A-6F81-43EE-880E-6760F729EA0A}" type="presOf" srcId="{6D307053-983C-4382-B713-405E65AAD35E}" destId="{B6022380-3676-4C35-AFD9-75BDD3AB4562}" srcOrd="0" destOrd="0" presId="urn:microsoft.com/office/officeart/2016/7/layout/LinearBlockProcessNumbered"/>
    <dgm:cxn modelId="{26B7355F-8B5F-4065-8B56-51FC2C1B14F7}" type="presOf" srcId="{34B175D5-4235-45A7-BE13-49A2C451931C}" destId="{86B9411D-540C-4C4A-AE8E-CB6E97FEE55F}" srcOrd="1" destOrd="0" presId="urn:microsoft.com/office/officeart/2016/7/layout/LinearBlockProcessNumbered"/>
    <dgm:cxn modelId="{5DF7AA6B-BE6A-4C4E-B2C9-01D897AF1E93}" type="presOf" srcId="{A4B51D5F-CC3F-4977-95CE-A6C76D5FBAC7}" destId="{312B35B1-DBF2-4ECD-A41D-52B9F3DADCAA}" srcOrd="1" destOrd="0" presId="urn:microsoft.com/office/officeart/2016/7/layout/LinearBlockProcessNumbered"/>
    <dgm:cxn modelId="{2CF8E682-AFCA-492C-8D96-A5722F00D188}" type="presOf" srcId="{A4B51D5F-CC3F-4977-95CE-A6C76D5FBAC7}" destId="{A66845D4-77BB-4D8C-91BB-BAFF0C12482C}" srcOrd="0" destOrd="0" presId="urn:microsoft.com/office/officeart/2016/7/layout/LinearBlockProcessNumbered"/>
    <dgm:cxn modelId="{1AE31896-8F9A-42DD-9066-DA1E6D4DF39B}" srcId="{6D307053-983C-4382-B713-405E65AAD35E}" destId="{34B175D5-4235-45A7-BE13-49A2C451931C}" srcOrd="1" destOrd="0" parTransId="{C0A73C25-FB74-4107-B781-17A4589AFAC6}" sibTransId="{468AD2DD-031A-439C-B702-269D71514F39}"/>
    <dgm:cxn modelId="{AD10FDA1-9B18-49A0-BE76-7CEE64FA8676}" type="presOf" srcId="{FA73789A-015F-436D-9A7B-231AFCD0EAC0}" destId="{0614F572-F1F2-41E5-945E-81EC51A74E30}" srcOrd="1" destOrd="0" presId="urn:microsoft.com/office/officeart/2016/7/layout/LinearBlockProcessNumbered"/>
    <dgm:cxn modelId="{20225BA4-21CF-4A92-BB7C-BCF41BA4A187}" type="presOf" srcId="{3509EB09-3D3D-436E-A64E-24187B46F0A0}" destId="{01116188-986B-443F-83C5-8A3051E61085}" srcOrd="0" destOrd="0" presId="urn:microsoft.com/office/officeart/2016/7/layout/LinearBlockProcessNumbered"/>
    <dgm:cxn modelId="{8D3412A5-865E-44F3-BB08-48EBF90A6438}" type="presOf" srcId="{33E4431E-8360-4664-96B5-A6487DFB9B7A}" destId="{CD76957A-359F-4796-B45F-7255CA50BD60}" srcOrd="0" destOrd="0" presId="urn:microsoft.com/office/officeart/2016/7/layout/LinearBlockProcessNumbered"/>
    <dgm:cxn modelId="{BDF3E6A6-5B68-4BAA-AE4D-324E7F4BCF46}" srcId="{6D307053-983C-4382-B713-405E65AAD35E}" destId="{FA73789A-015F-436D-9A7B-231AFCD0EAC0}" srcOrd="3" destOrd="0" parTransId="{07B05598-CC86-4AF4-979B-E9F590177E70}" sibTransId="{3509EB09-3D3D-436E-A64E-24187B46F0A0}"/>
    <dgm:cxn modelId="{24BC1AAE-2387-475B-819A-882B490887C4}" srcId="{6D307053-983C-4382-B713-405E65AAD35E}" destId="{A4B51D5F-CC3F-4977-95CE-A6C76D5FBAC7}" srcOrd="2" destOrd="0" parTransId="{480A83B8-9356-4CC7-A548-5123A97FF841}" sibTransId="{9A32A7EF-64EE-4369-AB0D-33E874CD625C}"/>
    <dgm:cxn modelId="{327904B9-2C0D-4782-ABA0-462C00D3FD20}" type="presOf" srcId="{BC761CC3-1371-4E66-90D3-EF59C629373D}" destId="{7781B6A6-F711-4BD2-9757-0A6F528E529F}" srcOrd="0" destOrd="0" presId="urn:microsoft.com/office/officeart/2016/7/layout/LinearBlockProcessNumbered"/>
    <dgm:cxn modelId="{FDC709CB-A0E3-4AE7-A842-004E7A68685D}" type="presOf" srcId="{468AD2DD-031A-439C-B702-269D71514F39}" destId="{DDB8AA1A-D664-467D-9EA3-54D0BFB3190C}" srcOrd="0" destOrd="0" presId="urn:microsoft.com/office/officeart/2016/7/layout/LinearBlockProcessNumbered"/>
    <dgm:cxn modelId="{671D71E4-5FF4-45D0-B1F6-5677369CBA48}" type="presOf" srcId="{33E4431E-8360-4664-96B5-A6487DFB9B7A}" destId="{66B9081E-973F-42F7-B391-F3D88DFF5355}" srcOrd="1" destOrd="0" presId="urn:microsoft.com/office/officeart/2016/7/layout/LinearBlockProcessNumbered"/>
    <dgm:cxn modelId="{4247CAED-3B13-47B6-A728-ABCCE50AB404}" srcId="{6D307053-983C-4382-B713-405E65AAD35E}" destId="{33E4431E-8360-4664-96B5-A6487DFB9B7A}" srcOrd="0" destOrd="0" parTransId="{12BB30CC-F8D2-446A-B206-979E170F4F97}" sibTransId="{BC761CC3-1371-4E66-90D3-EF59C629373D}"/>
    <dgm:cxn modelId="{818991F5-BDB6-4D84-8569-EF028A73424C}" type="presOf" srcId="{9A32A7EF-64EE-4369-AB0D-33E874CD625C}" destId="{763F6BC7-F1CC-4AB0-AC33-5511F8285BEF}" srcOrd="0" destOrd="0" presId="urn:microsoft.com/office/officeart/2016/7/layout/LinearBlockProcessNumbered"/>
    <dgm:cxn modelId="{78F25C88-58C9-492D-9B8A-F76CFF2A71BC}" type="presParOf" srcId="{B6022380-3676-4C35-AFD9-75BDD3AB4562}" destId="{AFB2DDC9-9503-4036-8A19-5730F2523C0B}" srcOrd="0" destOrd="0" presId="urn:microsoft.com/office/officeart/2016/7/layout/LinearBlockProcessNumbered"/>
    <dgm:cxn modelId="{F3943627-1DD6-472D-8240-750336E4E7C0}" type="presParOf" srcId="{AFB2DDC9-9503-4036-8A19-5730F2523C0B}" destId="{CD76957A-359F-4796-B45F-7255CA50BD60}" srcOrd="0" destOrd="0" presId="urn:microsoft.com/office/officeart/2016/7/layout/LinearBlockProcessNumbered"/>
    <dgm:cxn modelId="{D21E03AE-40D6-40E2-A97F-533A6A1B8866}" type="presParOf" srcId="{AFB2DDC9-9503-4036-8A19-5730F2523C0B}" destId="{7781B6A6-F711-4BD2-9757-0A6F528E529F}" srcOrd="1" destOrd="0" presId="urn:microsoft.com/office/officeart/2016/7/layout/LinearBlockProcessNumbered"/>
    <dgm:cxn modelId="{C4FCCF78-7D09-463E-B23D-F92FF0408464}" type="presParOf" srcId="{AFB2DDC9-9503-4036-8A19-5730F2523C0B}" destId="{66B9081E-973F-42F7-B391-F3D88DFF5355}" srcOrd="2" destOrd="0" presId="urn:microsoft.com/office/officeart/2016/7/layout/LinearBlockProcessNumbered"/>
    <dgm:cxn modelId="{3D2048FF-A82E-44A9-9F64-9F05C3A25CBB}" type="presParOf" srcId="{B6022380-3676-4C35-AFD9-75BDD3AB4562}" destId="{4B2470A9-8B71-4651-9872-C5EDC0508BCC}" srcOrd="1" destOrd="0" presId="urn:microsoft.com/office/officeart/2016/7/layout/LinearBlockProcessNumbered"/>
    <dgm:cxn modelId="{F5C61705-6D49-442B-971D-E4438F407A7A}" type="presParOf" srcId="{B6022380-3676-4C35-AFD9-75BDD3AB4562}" destId="{2DAC3838-C322-4EDD-91CA-CF4790DAD493}" srcOrd="2" destOrd="0" presId="urn:microsoft.com/office/officeart/2016/7/layout/LinearBlockProcessNumbered"/>
    <dgm:cxn modelId="{4C49B4B6-9718-4002-8FDF-45239396ABE2}" type="presParOf" srcId="{2DAC3838-C322-4EDD-91CA-CF4790DAD493}" destId="{C4C9EE2E-8BBE-44B3-AFE7-30E7B3CE4543}" srcOrd="0" destOrd="0" presId="urn:microsoft.com/office/officeart/2016/7/layout/LinearBlockProcessNumbered"/>
    <dgm:cxn modelId="{51E610F1-E0A6-4809-9BF5-F3316705F8CE}" type="presParOf" srcId="{2DAC3838-C322-4EDD-91CA-CF4790DAD493}" destId="{DDB8AA1A-D664-467D-9EA3-54D0BFB3190C}" srcOrd="1" destOrd="0" presId="urn:microsoft.com/office/officeart/2016/7/layout/LinearBlockProcessNumbered"/>
    <dgm:cxn modelId="{B91BF8FE-8AED-43D9-8F9D-55C60085CB32}" type="presParOf" srcId="{2DAC3838-C322-4EDD-91CA-CF4790DAD493}" destId="{86B9411D-540C-4C4A-AE8E-CB6E97FEE55F}" srcOrd="2" destOrd="0" presId="urn:microsoft.com/office/officeart/2016/7/layout/LinearBlockProcessNumbered"/>
    <dgm:cxn modelId="{10910B3A-9893-4B23-B0F6-C0D2907F9C58}" type="presParOf" srcId="{B6022380-3676-4C35-AFD9-75BDD3AB4562}" destId="{C46DC05C-F85F-4634-AD29-BD1A71C331EB}" srcOrd="3" destOrd="0" presId="urn:microsoft.com/office/officeart/2016/7/layout/LinearBlockProcessNumbered"/>
    <dgm:cxn modelId="{70FE8BA9-81D2-42DC-BAB5-029C1A6ED4FD}" type="presParOf" srcId="{B6022380-3676-4C35-AFD9-75BDD3AB4562}" destId="{464E36C9-70C0-4F6D-8BE3-6A937C4CD398}" srcOrd="4" destOrd="0" presId="urn:microsoft.com/office/officeart/2016/7/layout/LinearBlockProcessNumbered"/>
    <dgm:cxn modelId="{C18ED56E-3924-4A5A-8C19-3EA3C5990ED5}" type="presParOf" srcId="{464E36C9-70C0-4F6D-8BE3-6A937C4CD398}" destId="{A66845D4-77BB-4D8C-91BB-BAFF0C12482C}" srcOrd="0" destOrd="0" presId="urn:microsoft.com/office/officeart/2016/7/layout/LinearBlockProcessNumbered"/>
    <dgm:cxn modelId="{5D63B779-9DB9-4EAF-8DBE-4DDD73A7D4D0}" type="presParOf" srcId="{464E36C9-70C0-4F6D-8BE3-6A937C4CD398}" destId="{763F6BC7-F1CC-4AB0-AC33-5511F8285BEF}" srcOrd="1" destOrd="0" presId="urn:microsoft.com/office/officeart/2016/7/layout/LinearBlockProcessNumbered"/>
    <dgm:cxn modelId="{1D384F5E-4D98-43BE-9060-FE7F14556F59}" type="presParOf" srcId="{464E36C9-70C0-4F6D-8BE3-6A937C4CD398}" destId="{312B35B1-DBF2-4ECD-A41D-52B9F3DADCAA}" srcOrd="2" destOrd="0" presId="urn:microsoft.com/office/officeart/2016/7/layout/LinearBlockProcessNumbered"/>
    <dgm:cxn modelId="{1248A244-2C08-4EC2-880B-1FF60B134FBE}" type="presParOf" srcId="{B6022380-3676-4C35-AFD9-75BDD3AB4562}" destId="{B3627848-0449-439F-AD46-B0BCC37F4D25}" srcOrd="5" destOrd="0" presId="urn:microsoft.com/office/officeart/2016/7/layout/LinearBlockProcessNumbered"/>
    <dgm:cxn modelId="{9364A5F2-461B-4EF4-825A-D37EE068A1A7}" type="presParOf" srcId="{B6022380-3676-4C35-AFD9-75BDD3AB4562}" destId="{E69FDC0A-708F-4824-975D-06B4E41ADBFF}" srcOrd="6" destOrd="0" presId="urn:microsoft.com/office/officeart/2016/7/layout/LinearBlockProcessNumbered"/>
    <dgm:cxn modelId="{21E22D33-FDA6-4ECA-8A9D-0050D02272A1}" type="presParOf" srcId="{E69FDC0A-708F-4824-975D-06B4E41ADBFF}" destId="{85DED796-41D2-4E08-93C5-81EA0A9B18C8}" srcOrd="0" destOrd="0" presId="urn:microsoft.com/office/officeart/2016/7/layout/LinearBlockProcessNumbered"/>
    <dgm:cxn modelId="{156D847B-DCB9-4DF8-8B8E-926D9EA25B3D}" type="presParOf" srcId="{E69FDC0A-708F-4824-975D-06B4E41ADBFF}" destId="{01116188-986B-443F-83C5-8A3051E61085}" srcOrd="1" destOrd="0" presId="urn:microsoft.com/office/officeart/2016/7/layout/LinearBlockProcessNumbered"/>
    <dgm:cxn modelId="{03881619-304D-4B50-907C-8DF8E6972D97}" type="presParOf" srcId="{E69FDC0A-708F-4824-975D-06B4E41ADBFF}" destId="{0614F572-F1F2-41E5-945E-81EC51A74E3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6B468-DCF9-4FD4-BDE3-9DB6337660C9}">
      <dsp:nvSpPr>
        <dsp:cNvPr id="0" name=""/>
        <dsp:cNvSpPr/>
      </dsp:nvSpPr>
      <dsp:spPr>
        <a:xfrm>
          <a:off x="2056219" y="628"/>
          <a:ext cx="8224877" cy="8172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85" tIns="207580" rIns="159585" bIns="2075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Neue Haas Grotesk Text Pro"/>
            </a:rPr>
            <a:t>The</a:t>
          </a:r>
          <a:r>
            <a:rPr lang="en-US" sz="1400" kern="1200"/>
            <a:t> Pseudo Code</a:t>
          </a:r>
          <a:r>
            <a:rPr lang="en-US" sz="1400" kern="1200">
              <a:latin typeface="Neue Haas Grotesk Text Pro"/>
            </a:rPr>
            <a:t> for CSV conversion </a:t>
          </a:r>
          <a:r>
            <a:rPr lang="en-US" sz="1400" kern="1200"/>
            <a:t>to identify Vulnerabilities if any</a:t>
          </a:r>
          <a:r>
            <a:rPr lang="en-US" sz="1400" kern="1200">
              <a:latin typeface="Neue Haas Grotesk Text Pro"/>
            </a:rPr>
            <a:t>.</a:t>
          </a:r>
          <a:endParaRPr lang="en-US" sz="1400" kern="1200"/>
        </a:p>
      </dsp:txBody>
      <dsp:txXfrm>
        <a:off x="2056219" y="628"/>
        <a:ext cx="8224877" cy="817244"/>
      </dsp:txXfrm>
    </dsp:sp>
    <dsp:sp modelId="{A7D04631-A32C-474D-9517-0850D16374ED}">
      <dsp:nvSpPr>
        <dsp:cNvPr id="0" name=""/>
        <dsp:cNvSpPr/>
      </dsp:nvSpPr>
      <dsp:spPr>
        <a:xfrm>
          <a:off x="0" y="628"/>
          <a:ext cx="2056219" cy="81724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808" tIns="80726" rIns="108808" bIns="8072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Testing</a:t>
          </a:r>
        </a:p>
      </dsp:txBody>
      <dsp:txXfrm>
        <a:off x="0" y="628"/>
        <a:ext cx="2056219" cy="817244"/>
      </dsp:txXfrm>
    </dsp:sp>
    <dsp:sp modelId="{55E71D2D-EC20-4305-9F72-7D8186323C5B}">
      <dsp:nvSpPr>
        <dsp:cNvPr id="0" name=""/>
        <dsp:cNvSpPr/>
      </dsp:nvSpPr>
      <dsp:spPr>
        <a:xfrm>
          <a:off x="2056219" y="866907"/>
          <a:ext cx="8224877" cy="81724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85" tIns="207580" rIns="159585" bIns="2075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Neue Haas Grotesk Text Pro"/>
            </a:rPr>
            <a:t>A</a:t>
          </a:r>
          <a:r>
            <a:rPr lang="en-US" sz="1400" kern="1200"/>
            <a:t> new method to track the function pointers that are used in the contract.</a:t>
          </a:r>
        </a:p>
      </dsp:txBody>
      <dsp:txXfrm>
        <a:off x="2056219" y="866907"/>
        <a:ext cx="8224877" cy="817244"/>
      </dsp:txXfrm>
    </dsp:sp>
    <dsp:sp modelId="{B1DA4F78-E0B5-4D7A-8778-D8DFB07134CB}">
      <dsp:nvSpPr>
        <dsp:cNvPr id="0" name=""/>
        <dsp:cNvSpPr/>
      </dsp:nvSpPr>
      <dsp:spPr>
        <a:xfrm>
          <a:off x="0" y="866907"/>
          <a:ext cx="2056219" cy="81724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808" tIns="80726" rIns="108808" bIns="8072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Developing</a:t>
          </a:r>
        </a:p>
      </dsp:txBody>
      <dsp:txXfrm>
        <a:off x="0" y="866907"/>
        <a:ext cx="2056219" cy="817244"/>
      </dsp:txXfrm>
    </dsp:sp>
    <dsp:sp modelId="{C381DFC2-23B5-4023-89BD-7B2C574354E1}">
      <dsp:nvSpPr>
        <dsp:cNvPr id="0" name=""/>
        <dsp:cNvSpPr/>
      </dsp:nvSpPr>
      <dsp:spPr>
        <a:xfrm>
          <a:off x="2056219" y="1733186"/>
          <a:ext cx="8224877" cy="81724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85" tIns="207580" rIns="159585" bIns="2075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Neue Haas Grotesk Text Pro"/>
            </a:rPr>
            <a:t>The</a:t>
          </a:r>
          <a:r>
            <a:rPr lang="en-US" sz="1400" kern="1200"/>
            <a:t> _get_function_calls method to consider the dynamic behavior of function pointers.</a:t>
          </a:r>
        </a:p>
      </dsp:txBody>
      <dsp:txXfrm>
        <a:off x="2056219" y="1733186"/>
        <a:ext cx="8224877" cy="817244"/>
      </dsp:txXfrm>
    </dsp:sp>
    <dsp:sp modelId="{8F82FF67-6416-4A63-AD6D-BB7163BEFF7B}">
      <dsp:nvSpPr>
        <dsp:cNvPr id="0" name=""/>
        <dsp:cNvSpPr/>
      </dsp:nvSpPr>
      <dsp:spPr>
        <a:xfrm>
          <a:off x="0" y="1733186"/>
          <a:ext cx="2056219" cy="81724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808" tIns="80726" rIns="108808" bIns="8072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Modifying</a:t>
          </a:r>
        </a:p>
      </dsp:txBody>
      <dsp:txXfrm>
        <a:off x="0" y="1733186"/>
        <a:ext cx="2056219" cy="817244"/>
      </dsp:txXfrm>
    </dsp:sp>
    <dsp:sp modelId="{FD2CF0E5-597F-4349-836F-0BD23665AF15}">
      <dsp:nvSpPr>
        <dsp:cNvPr id="0" name=""/>
        <dsp:cNvSpPr/>
      </dsp:nvSpPr>
      <dsp:spPr>
        <a:xfrm>
          <a:off x="2056219" y="2599464"/>
          <a:ext cx="8224877" cy="81724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85" tIns="207580" rIns="159585" bIns="2075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Neue Haas Grotesk Text Pro"/>
            </a:rPr>
            <a:t>A</a:t>
          </a:r>
          <a:r>
            <a:rPr lang="en-US" sz="1400" kern="1200"/>
            <a:t> new method to retrieve the set of function calls from a function pointer.</a:t>
          </a:r>
        </a:p>
      </dsp:txBody>
      <dsp:txXfrm>
        <a:off x="2056219" y="2599464"/>
        <a:ext cx="8224877" cy="817244"/>
      </dsp:txXfrm>
    </dsp:sp>
    <dsp:sp modelId="{C88F41C8-4BA8-4A37-AC2F-903475569F64}">
      <dsp:nvSpPr>
        <dsp:cNvPr id="0" name=""/>
        <dsp:cNvSpPr/>
      </dsp:nvSpPr>
      <dsp:spPr>
        <a:xfrm>
          <a:off x="0" y="2599464"/>
          <a:ext cx="2056219" cy="81724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808" tIns="80726" rIns="108808" bIns="8072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Adding</a:t>
          </a:r>
        </a:p>
      </dsp:txBody>
      <dsp:txXfrm>
        <a:off x="0" y="2599464"/>
        <a:ext cx="2056219" cy="817244"/>
      </dsp:txXfrm>
    </dsp:sp>
    <dsp:sp modelId="{BAE68E89-8594-4C06-BAFA-CE1EF19AFF72}">
      <dsp:nvSpPr>
        <dsp:cNvPr id="0" name=""/>
        <dsp:cNvSpPr/>
      </dsp:nvSpPr>
      <dsp:spPr>
        <a:xfrm>
          <a:off x="2056219" y="3465743"/>
          <a:ext cx="8224877" cy="81724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85" tIns="207580" rIns="159585" bIns="2075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Neue Haas Grotesk Text Pro"/>
            </a:rPr>
            <a:t>The</a:t>
          </a:r>
          <a:r>
            <a:rPr lang="en-US" sz="1400" kern="1200"/>
            <a:t> analyze method to initialize the set of function pointers and to retrieve the set of function calls from function pointers.</a:t>
          </a:r>
        </a:p>
      </dsp:txBody>
      <dsp:txXfrm>
        <a:off x="2056219" y="3465743"/>
        <a:ext cx="8224877" cy="817244"/>
      </dsp:txXfrm>
    </dsp:sp>
    <dsp:sp modelId="{142B724F-33B2-4DBB-B49B-93472032DBE3}">
      <dsp:nvSpPr>
        <dsp:cNvPr id="0" name=""/>
        <dsp:cNvSpPr/>
      </dsp:nvSpPr>
      <dsp:spPr>
        <a:xfrm>
          <a:off x="0" y="3465743"/>
          <a:ext cx="2056219" cy="81724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808" tIns="80726" rIns="108808" bIns="8072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Modifying</a:t>
          </a:r>
        </a:p>
      </dsp:txBody>
      <dsp:txXfrm>
        <a:off x="0" y="3465743"/>
        <a:ext cx="2056219" cy="817244"/>
      </dsp:txXfrm>
    </dsp:sp>
    <dsp:sp modelId="{E59309DA-A902-4676-8CDE-A73ABD44ECEB}">
      <dsp:nvSpPr>
        <dsp:cNvPr id="0" name=""/>
        <dsp:cNvSpPr/>
      </dsp:nvSpPr>
      <dsp:spPr>
        <a:xfrm>
          <a:off x="2056219" y="4332022"/>
          <a:ext cx="8224877" cy="8172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85" tIns="207580" rIns="159585" bIns="2075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Neue Haas Grotesk Text Pro"/>
            </a:rPr>
            <a:t>Changes from iteration 1.</a:t>
          </a:r>
          <a:endParaRPr lang="en-US" sz="1400" kern="1200"/>
        </a:p>
      </dsp:txBody>
      <dsp:txXfrm>
        <a:off x="2056219" y="4332022"/>
        <a:ext cx="8224877" cy="817244"/>
      </dsp:txXfrm>
    </dsp:sp>
    <dsp:sp modelId="{23C721C0-1A2F-4723-8046-006CF1588DE9}">
      <dsp:nvSpPr>
        <dsp:cNvPr id="0" name=""/>
        <dsp:cNvSpPr/>
      </dsp:nvSpPr>
      <dsp:spPr>
        <a:xfrm>
          <a:off x="0" y="4332022"/>
          <a:ext cx="2056219" cy="81724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808" tIns="80726" rIns="108808" bIns="8072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Neue Haas Grotesk Text Pro"/>
            </a:rPr>
            <a:t>Review</a:t>
          </a:r>
          <a:endParaRPr lang="en-US" sz="1700" kern="1200"/>
        </a:p>
      </dsp:txBody>
      <dsp:txXfrm>
        <a:off x="0" y="4332022"/>
        <a:ext cx="2056219" cy="817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DCE04-C2B2-4A46-B15C-9DA4283162FA}">
      <dsp:nvSpPr>
        <dsp:cNvPr id="0" name=""/>
        <dsp:cNvSpPr/>
      </dsp:nvSpPr>
      <dsp:spPr>
        <a:xfrm>
          <a:off x="1897380" y="1811"/>
          <a:ext cx="7589520" cy="9383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58" tIns="238339" rIns="147258" bIns="238339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Neue Haas Grotesk Text Pro"/>
            </a:rPr>
            <a:t>The</a:t>
          </a:r>
          <a:r>
            <a:rPr lang="en-US" sz="1700" kern="1200"/>
            <a:t> modification in Dead_code.py to identify new vulnerabilities if any.</a:t>
          </a:r>
        </a:p>
      </dsp:txBody>
      <dsp:txXfrm>
        <a:off x="1897380" y="1811"/>
        <a:ext cx="7589520" cy="938340"/>
      </dsp:txXfrm>
    </dsp:sp>
    <dsp:sp modelId="{15D9CA9D-C835-40A9-870B-C6A7C93190CE}">
      <dsp:nvSpPr>
        <dsp:cNvPr id="0" name=""/>
        <dsp:cNvSpPr/>
      </dsp:nvSpPr>
      <dsp:spPr>
        <a:xfrm>
          <a:off x="0" y="1811"/>
          <a:ext cx="1897380" cy="9383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403" tIns="92687" rIns="100403" bIns="9268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Testing</a:t>
          </a:r>
        </a:p>
      </dsp:txBody>
      <dsp:txXfrm>
        <a:off x="0" y="1811"/>
        <a:ext cx="1897380" cy="938340"/>
      </dsp:txXfrm>
    </dsp:sp>
    <dsp:sp modelId="{C701D556-2C03-40ED-A454-5643F05C05DE}">
      <dsp:nvSpPr>
        <dsp:cNvPr id="0" name=""/>
        <dsp:cNvSpPr/>
      </dsp:nvSpPr>
      <dsp:spPr>
        <a:xfrm>
          <a:off x="1897380" y="996452"/>
          <a:ext cx="7589520" cy="9383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58" tIns="238339" rIns="147258" bIns="238339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Neue Haas Grotesk Text Pro"/>
            </a:rPr>
            <a:t>Rigorous unit testing.</a:t>
          </a:r>
          <a:endParaRPr lang="en-US" sz="1700" kern="1200"/>
        </a:p>
      </dsp:txBody>
      <dsp:txXfrm>
        <a:off x="1897380" y="996452"/>
        <a:ext cx="7589520" cy="938340"/>
      </dsp:txXfrm>
    </dsp:sp>
    <dsp:sp modelId="{326F8A85-CC29-46AD-902E-991CDC12FD5E}">
      <dsp:nvSpPr>
        <dsp:cNvPr id="0" name=""/>
        <dsp:cNvSpPr/>
      </dsp:nvSpPr>
      <dsp:spPr>
        <a:xfrm>
          <a:off x="0" y="996452"/>
          <a:ext cx="1897380" cy="9383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403" tIns="92687" rIns="100403" bIns="9268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Modifying</a:t>
          </a:r>
        </a:p>
      </dsp:txBody>
      <dsp:txXfrm>
        <a:off x="0" y="996452"/>
        <a:ext cx="1897380" cy="938340"/>
      </dsp:txXfrm>
    </dsp:sp>
    <dsp:sp modelId="{29349F9F-5B6C-4BC9-A3D9-1564CF11B92C}">
      <dsp:nvSpPr>
        <dsp:cNvPr id="0" name=""/>
        <dsp:cNvSpPr/>
      </dsp:nvSpPr>
      <dsp:spPr>
        <a:xfrm>
          <a:off x="1897380" y="1991093"/>
          <a:ext cx="7589520" cy="93834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58" tIns="238339" rIns="147258" bIns="238339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Code optimization.</a:t>
          </a:r>
        </a:p>
      </dsp:txBody>
      <dsp:txXfrm>
        <a:off x="1897380" y="1991093"/>
        <a:ext cx="7589520" cy="938340"/>
      </dsp:txXfrm>
    </dsp:sp>
    <dsp:sp modelId="{3CED4F7D-734B-4F88-AB00-535771316D08}">
      <dsp:nvSpPr>
        <dsp:cNvPr id="0" name=""/>
        <dsp:cNvSpPr/>
      </dsp:nvSpPr>
      <dsp:spPr>
        <a:xfrm>
          <a:off x="0" y="1991093"/>
          <a:ext cx="1897380" cy="9383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403" tIns="92687" rIns="100403" bIns="9268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Developing</a:t>
          </a:r>
        </a:p>
      </dsp:txBody>
      <dsp:txXfrm>
        <a:off x="0" y="1991093"/>
        <a:ext cx="1897380" cy="938340"/>
      </dsp:txXfrm>
    </dsp:sp>
    <dsp:sp modelId="{E375DCAC-B2CB-47AF-B167-1ED43005149E}">
      <dsp:nvSpPr>
        <dsp:cNvPr id="0" name=""/>
        <dsp:cNvSpPr/>
      </dsp:nvSpPr>
      <dsp:spPr>
        <a:xfrm>
          <a:off x="1897380" y="2985734"/>
          <a:ext cx="7589520" cy="9383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58" tIns="238339" rIns="147258" bIns="238339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Neue Haas Grotesk Text Pro"/>
            </a:rPr>
            <a:t>Changes</a:t>
          </a:r>
          <a:r>
            <a:rPr lang="en-US" sz="1700" kern="1200"/>
            <a:t> from iteration 2</a:t>
          </a:r>
          <a:r>
            <a:rPr lang="en-US" sz="1700" kern="1200">
              <a:latin typeface="Neue Haas Grotesk Text Pro"/>
            </a:rPr>
            <a:t>.</a:t>
          </a:r>
          <a:endParaRPr lang="en-US" sz="1700" kern="1200"/>
        </a:p>
      </dsp:txBody>
      <dsp:txXfrm>
        <a:off x="1897380" y="2985734"/>
        <a:ext cx="7589520" cy="938340"/>
      </dsp:txXfrm>
    </dsp:sp>
    <dsp:sp modelId="{E7C507EB-2E7C-4334-8B8A-9E888F9771FA}">
      <dsp:nvSpPr>
        <dsp:cNvPr id="0" name=""/>
        <dsp:cNvSpPr/>
      </dsp:nvSpPr>
      <dsp:spPr>
        <a:xfrm>
          <a:off x="0" y="2985734"/>
          <a:ext cx="1897380" cy="9383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403" tIns="92687" rIns="100403" bIns="9268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Neue Haas Grotesk Text Pro"/>
            </a:rPr>
            <a:t>Review</a:t>
          </a:r>
          <a:endParaRPr lang="en-US" sz="2200" kern="1200"/>
        </a:p>
      </dsp:txBody>
      <dsp:txXfrm>
        <a:off x="0" y="2985734"/>
        <a:ext cx="1897380" cy="938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6957A-359F-4796-B45F-7255CA50BD60}">
      <dsp:nvSpPr>
        <dsp:cNvPr id="0" name=""/>
        <dsp:cNvSpPr/>
      </dsp:nvSpPr>
      <dsp:spPr>
        <a:xfrm>
          <a:off x="185" y="620510"/>
          <a:ext cx="2237389" cy="268486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004" tIns="0" rIns="22100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Improve accuracy of dead-code detection in programs that use function pointers</a:t>
          </a:r>
        </a:p>
      </dsp:txBody>
      <dsp:txXfrm>
        <a:off x="185" y="1694456"/>
        <a:ext cx="2237389" cy="1610920"/>
      </dsp:txXfrm>
    </dsp:sp>
    <dsp:sp modelId="{7781B6A6-F711-4BD2-9757-0A6F528E529F}">
      <dsp:nvSpPr>
        <dsp:cNvPr id="0" name=""/>
        <dsp:cNvSpPr/>
      </dsp:nvSpPr>
      <dsp:spPr>
        <a:xfrm>
          <a:off x="185" y="620510"/>
          <a:ext cx="2237389" cy="107394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004" tIns="165100" rIns="221004" bIns="16510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01</a:t>
          </a:r>
        </a:p>
      </dsp:txBody>
      <dsp:txXfrm>
        <a:off x="185" y="620510"/>
        <a:ext cx="2237389" cy="1073946"/>
      </dsp:txXfrm>
    </dsp:sp>
    <dsp:sp modelId="{C4C9EE2E-8BBE-44B3-AFE7-30E7B3CE4543}">
      <dsp:nvSpPr>
        <dsp:cNvPr id="0" name=""/>
        <dsp:cNvSpPr/>
      </dsp:nvSpPr>
      <dsp:spPr>
        <a:xfrm>
          <a:off x="2416565" y="620510"/>
          <a:ext cx="2237389" cy="2684866"/>
        </a:xfrm>
        <a:prstGeom prst="rect">
          <a:avLst/>
        </a:prstGeom>
        <a:gradFill rotWithShape="0">
          <a:gsLst>
            <a:gs pos="0">
              <a:schemeClr val="accent2">
                <a:hueOff val="803115"/>
                <a:satOff val="-7744"/>
                <a:lumOff val="-22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803115"/>
                <a:satOff val="-7744"/>
                <a:lumOff val="-22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803115"/>
                <a:satOff val="-7744"/>
                <a:lumOff val="-22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803115"/>
              <a:satOff val="-7744"/>
              <a:lumOff val="-228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004" tIns="0" rIns="22100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Identify unused or unnecessary functions in smart contract code</a:t>
          </a:r>
        </a:p>
      </dsp:txBody>
      <dsp:txXfrm>
        <a:off x="2416565" y="1694456"/>
        <a:ext cx="2237389" cy="1610920"/>
      </dsp:txXfrm>
    </dsp:sp>
    <dsp:sp modelId="{DDB8AA1A-D664-467D-9EA3-54D0BFB3190C}">
      <dsp:nvSpPr>
        <dsp:cNvPr id="0" name=""/>
        <dsp:cNvSpPr/>
      </dsp:nvSpPr>
      <dsp:spPr>
        <a:xfrm>
          <a:off x="2416565" y="620510"/>
          <a:ext cx="2237389" cy="107394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004" tIns="165100" rIns="221004" bIns="16510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02</a:t>
          </a:r>
        </a:p>
      </dsp:txBody>
      <dsp:txXfrm>
        <a:off x="2416565" y="620510"/>
        <a:ext cx="2237389" cy="1073946"/>
      </dsp:txXfrm>
    </dsp:sp>
    <dsp:sp modelId="{A66845D4-77BB-4D8C-91BB-BAFF0C12482C}">
      <dsp:nvSpPr>
        <dsp:cNvPr id="0" name=""/>
        <dsp:cNvSpPr/>
      </dsp:nvSpPr>
      <dsp:spPr>
        <a:xfrm>
          <a:off x="4832945" y="620510"/>
          <a:ext cx="2237389" cy="2684866"/>
        </a:xfrm>
        <a:prstGeom prst="rect">
          <a:avLst/>
        </a:prstGeom>
        <a:gradFill rotWithShape="0">
          <a:gsLst>
            <a:gs pos="0">
              <a:schemeClr val="accent2">
                <a:hueOff val="1606230"/>
                <a:satOff val="-15487"/>
                <a:lumOff val="-45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06230"/>
                <a:satOff val="-15487"/>
                <a:lumOff val="-45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06230"/>
                <a:satOff val="-15487"/>
                <a:lumOff val="-45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606230"/>
              <a:satOff val="-15487"/>
              <a:lumOff val="-457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004" tIns="0" rIns="22100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Improve program maintenance and code quality</a:t>
          </a:r>
        </a:p>
      </dsp:txBody>
      <dsp:txXfrm>
        <a:off x="4832945" y="1694456"/>
        <a:ext cx="2237389" cy="1610920"/>
      </dsp:txXfrm>
    </dsp:sp>
    <dsp:sp modelId="{763F6BC7-F1CC-4AB0-AC33-5511F8285BEF}">
      <dsp:nvSpPr>
        <dsp:cNvPr id="0" name=""/>
        <dsp:cNvSpPr/>
      </dsp:nvSpPr>
      <dsp:spPr>
        <a:xfrm>
          <a:off x="4832945" y="620510"/>
          <a:ext cx="2237389" cy="107394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004" tIns="165100" rIns="221004" bIns="16510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03</a:t>
          </a:r>
        </a:p>
      </dsp:txBody>
      <dsp:txXfrm>
        <a:off x="4832945" y="620510"/>
        <a:ext cx="2237389" cy="1073946"/>
      </dsp:txXfrm>
    </dsp:sp>
    <dsp:sp modelId="{85DED796-41D2-4E08-93C5-81EA0A9B18C8}">
      <dsp:nvSpPr>
        <dsp:cNvPr id="0" name=""/>
        <dsp:cNvSpPr/>
      </dsp:nvSpPr>
      <dsp:spPr>
        <a:xfrm>
          <a:off x="7249325" y="620510"/>
          <a:ext cx="2237389" cy="2684866"/>
        </a:xfrm>
        <a:prstGeom prst="rect">
          <a:avLst/>
        </a:prstGeom>
        <a:gradFill rotWithShape="0">
          <a:gsLst>
            <a:gs pos="0">
              <a:schemeClr val="accent2">
                <a:hueOff val="2409345"/>
                <a:satOff val="-23231"/>
                <a:lumOff val="-68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409345"/>
                <a:satOff val="-23231"/>
                <a:lumOff val="-68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409345"/>
                <a:satOff val="-23231"/>
                <a:lumOff val="-68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2409345"/>
              <a:satOff val="-23231"/>
              <a:lumOff val="-686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004" tIns="0" rIns="22100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Improve program performance and resource consumption</a:t>
          </a:r>
        </a:p>
      </dsp:txBody>
      <dsp:txXfrm>
        <a:off x="7249325" y="1694456"/>
        <a:ext cx="2237389" cy="1610920"/>
      </dsp:txXfrm>
    </dsp:sp>
    <dsp:sp modelId="{01116188-986B-443F-83C5-8A3051E61085}">
      <dsp:nvSpPr>
        <dsp:cNvPr id="0" name=""/>
        <dsp:cNvSpPr/>
      </dsp:nvSpPr>
      <dsp:spPr>
        <a:xfrm>
          <a:off x="7249325" y="620510"/>
          <a:ext cx="2237389" cy="107394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004" tIns="165100" rIns="221004" bIns="16510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04</a:t>
          </a:r>
        </a:p>
      </dsp:txBody>
      <dsp:txXfrm>
        <a:off x="7249325" y="620510"/>
        <a:ext cx="2237389" cy="1073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0884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07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0817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1787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5959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2828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5467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327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087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2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4375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02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2" r:id="rId6"/>
    <p:sldLayoutId id="2147483828" r:id="rId7"/>
    <p:sldLayoutId id="2147483829" r:id="rId8"/>
    <p:sldLayoutId id="2147483830" r:id="rId9"/>
    <p:sldLayoutId id="2147483831" r:id="rId10"/>
    <p:sldLayoutId id="2147483833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9845" y="807112"/>
            <a:ext cx="4166291" cy="282836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W Cen MT"/>
              </a:rPr>
              <a:t>CSE 6324</a:t>
            </a:r>
            <a:br>
              <a:rPr lang="en-US" sz="4000" dirty="0">
                <a:latin typeface="TW Cen MT"/>
              </a:rPr>
            </a:br>
            <a:r>
              <a:rPr lang="en-US" sz="4000" dirty="0">
                <a:latin typeface="TW Cen MT"/>
              </a:rPr>
              <a:t>ITERATION- 2 </a:t>
            </a:r>
            <a:br>
              <a:rPr lang="en-US" sz="4000" dirty="0">
                <a:latin typeface="TW Cen MT"/>
              </a:rPr>
            </a:br>
            <a:r>
              <a:rPr lang="en-US" sz="4000" dirty="0">
                <a:latin typeface="TW Cen MT"/>
              </a:rPr>
              <a:t>PRESENTATION</a:t>
            </a:r>
            <a:endParaRPr lang="en-US" sz="4000" b="0" dirty="0">
              <a:ea typeface="+mj-lt"/>
              <a:cs typeface="+mj-lt"/>
            </a:endParaRPr>
          </a:p>
          <a:p>
            <a:endParaRPr lang="en-US" sz="37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8633" y="3691225"/>
            <a:ext cx="3983841" cy="217050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800" dirty="0"/>
              <a:t>Team – 9</a:t>
            </a:r>
          </a:p>
          <a:p>
            <a:r>
              <a:rPr lang="en-US" sz="1800" dirty="0"/>
              <a:t>Sharma Arnav – 1002070507</a:t>
            </a:r>
          </a:p>
          <a:p>
            <a:r>
              <a:rPr lang="en-US" sz="1800" dirty="0"/>
              <a:t>Ashraf Abdul Rafay – 1001918598</a:t>
            </a:r>
          </a:p>
          <a:p>
            <a:r>
              <a:rPr lang="en-US" sz="1800" dirty="0"/>
              <a:t>Mohammed Ishraq – 1002082521</a:t>
            </a:r>
          </a:p>
          <a:p>
            <a:r>
              <a:rPr lang="en-US" sz="1800" dirty="0"/>
              <a:t>Nikhil Kamble - 1001837272</a:t>
            </a:r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727A29BA-6F48-E328-C785-6418C055CA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48" r="13848"/>
          <a:stretch/>
        </p:blipFill>
        <p:spPr>
          <a:xfrm>
            <a:off x="-1" y="10"/>
            <a:ext cx="7456513" cy="6857990"/>
          </a:xfrm>
          <a:custGeom>
            <a:avLst/>
            <a:gdLst/>
            <a:ahLst/>
            <a:cxnLst/>
            <a:rect l="l" t="t" r="r" b="b"/>
            <a:pathLst>
              <a:path w="7456513" h="6858000">
                <a:moveTo>
                  <a:pt x="0" y="0"/>
                </a:moveTo>
                <a:lnTo>
                  <a:pt x="6059386" y="0"/>
                </a:lnTo>
                <a:lnTo>
                  <a:pt x="6059386" y="1375489"/>
                </a:lnTo>
                <a:lnTo>
                  <a:pt x="7456513" y="1375489"/>
                </a:lnTo>
                <a:lnTo>
                  <a:pt x="74565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99D160CA-07F8-B947-EBF0-81ED8799F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80" y="1434921"/>
            <a:ext cx="3966692" cy="375204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54520-0345-D2E7-909B-0494C9D0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AFF01-03D4-5F54-6CA8-3228B7F7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Project plan - Iteration #3: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A7B84D5F-C67B-849F-E0BD-E56B1F32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14DFC975-2FD7-44A5-9E78-ECBA46156075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9FBBFE-47C2-601A-6604-6CB0CD285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616929"/>
              </p:ext>
            </p:extLst>
          </p:nvPr>
        </p:nvGraphicFramePr>
        <p:xfrm>
          <a:off x="1587500" y="2160588"/>
          <a:ext cx="9486900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9879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8D3D-2E28-49AF-9485-816D3252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Competitors: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DF694-1EB9-5896-C68B-09543273F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1306495"/>
            <a:ext cx="4425696" cy="823912"/>
          </a:xfrm>
        </p:spPr>
        <p:txBody>
          <a:bodyPr/>
          <a:lstStyle/>
          <a:p>
            <a:r>
              <a:rPr lang="en-US" err="1"/>
              <a:t>Mythril</a:t>
            </a:r>
            <a:r>
              <a:rPr lang="en-US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E110C-EAC9-1763-FC34-3BAEBA7FF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055280"/>
            <a:ext cx="4425697" cy="30981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ea typeface="+mn-lt"/>
                <a:cs typeface="+mn-lt"/>
              </a:rPr>
              <a:t>Mythril</a:t>
            </a:r>
            <a:r>
              <a:rPr lang="en-US" dirty="0">
                <a:ea typeface="+mn-lt"/>
                <a:cs typeface="+mn-lt"/>
              </a:rPr>
              <a:t> provides a CSV output format that can be used for further analysis and manipulation of data. </a:t>
            </a:r>
          </a:p>
          <a:p>
            <a:r>
              <a:rPr lang="en-US" dirty="0">
                <a:ea typeface="+mn-lt"/>
                <a:cs typeface="+mn-lt"/>
              </a:rPr>
              <a:t>The tool is designed to detect various security vulnerabilities, including reentrancy, gas-related vulnerabilities, and integer overflows/underflows.</a:t>
            </a:r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Mythril</a:t>
            </a:r>
            <a:r>
              <a:rPr lang="en-US" dirty="0">
                <a:ea typeface="+mn-lt"/>
                <a:cs typeface="+mn-lt"/>
              </a:rPr>
              <a:t> can also detect issues with the contract's code, such as dead code or unreachable code.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58D70-7F8D-8963-C213-DD7BBE2EA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22820" y="1306495"/>
            <a:ext cx="4425696" cy="823912"/>
          </a:xfrm>
        </p:spPr>
        <p:txBody>
          <a:bodyPr/>
          <a:lstStyle/>
          <a:p>
            <a:r>
              <a:rPr lang="en-US"/>
              <a:t>Securify: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5EAF4-AE97-7DB9-04D1-E4D0A2358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22820" y="2130407"/>
            <a:ext cx="4425696" cy="30981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Securify is a security analysis tool for smart contracts that provides a JSON output format. </a:t>
            </a:r>
          </a:p>
          <a:p>
            <a:r>
              <a:rPr lang="en-US" dirty="0">
                <a:ea typeface="+mn-lt"/>
                <a:cs typeface="+mn-lt"/>
              </a:rPr>
              <a:t>The JSON output can be easily converted to CSV format using a third-party tool. </a:t>
            </a:r>
          </a:p>
          <a:p>
            <a:r>
              <a:rPr lang="en-US" dirty="0">
                <a:ea typeface="+mn-lt"/>
                <a:cs typeface="+mn-lt"/>
              </a:rPr>
              <a:t>Securify uses a combination of static analysis and dynamic analysis to identify potential security vulnerabilities in the contract. 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84966-5475-937F-6FBD-476D4158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46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1AB21-5BAA-E68A-88E7-0A5BD0F8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462" y="455362"/>
            <a:ext cx="3683467" cy="1550419"/>
          </a:xfrm>
        </p:spPr>
        <p:txBody>
          <a:bodyPr>
            <a:normAutofit/>
          </a:bodyPr>
          <a:lstStyle/>
          <a:p>
            <a:r>
              <a:rPr lang="en-US"/>
              <a:t>Risk Factors:</a:t>
            </a:r>
          </a:p>
        </p:txBody>
      </p:sp>
      <p:pic>
        <p:nvPicPr>
          <p:cNvPr id="17" name="Picture 5" descr="Padlock on computer motherboard">
            <a:extLst>
              <a:ext uri="{FF2B5EF4-FFF2-40B4-BE49-F238E27FC236}">
                <a16:creationId xmlns:a16="http://schemas.microsoft.com/office/drawing/2014/main" id="{916DB755-F0F2-D50D-0FF4-6EFBD77A1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93" b="-2"/>
          <a:stretch/>
        </p:blipFill>
        <p:spPr>
          <a:xfrm>
            <a:off x="20" y="1"/>
            <a:ext cx="7531588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83303-50FC-CB96-3D9B-6AD05656D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462" y="2160016"/>
            <a:ext cx="3683467" cy="3926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Security risks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Maintenance costs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Performance issues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Code quality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Resource consumption</a:t>
            </a:r>
            <a:endParaRPr lang="en-US" dirty="0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BC6E0-512D-AA58-BE48-D7450AD0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DFC975-2FD7-44A5-9E78-ECBA4615607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2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1D7A46-C3D7-F225-6D38-77F9EE9A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/>
              <a:t>Use Cases: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EF482-2B30-40F8-4FA8-576EC163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DFC975-2FD7-44A5-9E78-ECBA4615607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7832E9BF-76B1-7AC5-C015-A51468DB64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906148"/>
              </p:ext>
            </p:extLst>
          </p:nvPr>
        </p:nvGraphicFramePr>
        <p:xfrm>
          <a:off x="1587500" y="2160588"/>
          <a:ext cx="9486900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474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6AD0F-5863-FDB8-1BEE-949B75DE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User Feedback: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DB51C-9EAE-8016-8A15-FCDE9F89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DFC975-2FD7-44A5-9E78-ECBA46156075}" type="slidenum">
              <a:rPr lang="en-US" dirty="0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0A43860-D106-780F-3F0A-AC894C91C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721758"/>
              </p:ext>
            </p:extLst>
          </p:nvPr>
        </p:nvGraphicFramePr>
        <p:xfrm>
          <a:off x="1545464" y="1352281"/>
          <a:ext cx="9486902" cy="5618936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710941">
                  <a:extLst>
                    <a:ext uri="{9D8B030D-6E8A-4147-A177-3AD203B41FA5}">
                      <a16:colId xmlns:a16="http://schemas.microsoft.com/office/drawing/2014/main" val="2879479913"/>
                    </a:ext>
                  </a:extLst>
                </a:gridCol>
                <a:gridCol w="2495860">
                  <a:extLst>
                    <a:ext uri="{9D8B030D-6E8A-4147-A177-3AD203B41FA5}">
                      <a16:colId xmlns:a16="http://schemas.microsoft.com/office/drawing/2014/main" val="4168574198"/>
                    </a:ext>
                  </a:extLst>
                </a:gridCol>
                <a:gridCol w="2978183">
                  <a:extLst>
                    <a:ext uri="{9D8B030D-6E8A-4147-A177-3AD203B41FA5}">
                      <a16:colId xmlns:a16="http://schemas.microsoft.com/office/drawing/2014/main" val="3231426785"/>
                    </a:ext>
                  </a:extLst>
                </a:gridCol>
                <a:gridCol w="3301918">
                  <a:extLst>
                    <a:ext uri="{9D8B030D-6E8A-4147-A177-3AD203B41FA5}">
                      <a16:colId xmlns:a16="http://schemas.microsoft.com/office/drawing/2014/main" val="3313727226"/>
                    </a:ext>
                  </a:extLst>
                </a:gridCol>
              </a:tblGrid>
              <a:tr h="671216">
                <a:tc>
                  <a:txBody>
                    <a:bodyPr/>
                    <a:lstStyle/>
                    <a:p>
                      <a:pPr fontAlgn="t"/>
                      <a:endParaRPr lang="en-US" sz="18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800" b="0" cap="none" spc="0" dirty="0">
                          <a:solidFill>
                            <a:schemeClr val="bg1"/>
                          </a:solidFill>
                          <a:effectLst/>
                        </a:rPr>
                        <a:t># </a:t>
                      </a:r>
                      <a:endParaRPr lang="en-US" sz="18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0691" marR="85147" marT="85147" marB="85147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800" b="0" cap="none" spc="0" dirty="0">
                          <a:solidFill>
                            <a:schemeClr val="bg1"/>
                          </a:solidFill>
                          <a:effectLst/>
                        </a:rPr>
                        <a:t>Customer/User </a:t>
                      </a:r>
                      <a:endParaRPr lang="en-US" sz="18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0691" marR="85147" marT="85147" marB="8514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800" b="0" cap="none" spc="0" dirty="0">
                          <a:solidFill>
                            <a:schemeClr val="bg1"/>
                          </a:solidFill>
                          <a:effectLst/>
                        </a:rPr>
                        <a:t>Feedback </a:t>
                      </a:r>
                      <a:endParaRPr lang="en-US" sz="18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0691" marR="85147" marT="85147" marB="8514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800" b="0" cap="none" spc="0" dirty="0">
                          <a:solidFill>
                            <a:schemeClr val="bg1"/>
                          </a:solidFill>
                          <a:effectLst/>
                        </a:rPr>
                        <a:t>Suggestions/Comments </a:t>
                      </a:r>
                      <a:endParaRPr lang="en-US" sz="18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0691" marR="85147" marT="85147" marB="8514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429709"/>
                  </a:ext>
                </a:extLst>
              </a:tr>
              <a:tr h="1103775">
                <a:tc>
                  <a:txBody>
                    <a:bodyPr/>
                    <a:lstStyle/>
                    <a:p>
                      <a:pPr fontAlgn="t"/>
                      <a:endParaRPr lang="en-US" sz="1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1 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691" marR="85147" marT="85147" marB="85147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Reena </a:t>
                      </a:r>
                      <a:r>
                        <a:rPr lang="en-US" sz="1800" cap="none" spc="0" dirty="0" err="1">
                          <a:solidFill>
                            <a:schemeClr val="tx1"/>
                          </a:solidFill>
                          <a:effectLst/>
                        </a:rPr>
                        <a:t>Ughade</a:t>
                      </a:r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 – Smart Contract Enthusiast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691" marR="85147" marT="85147" marB="85147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This would make it easier for users to review the output.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691" marR="85147" marT="85147" marB="85147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having the option to get a csv (or txt) output directly from the CLI would be a very good idea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691" marR="85147" marT="85147" marB="85147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97974"/>
                  </a:ext>
                </a:extLst>
              </a:tr>
              <a:tr h="894954">
                <a:tc>
                  <a:txBody>
                    <a:bodyPr/>
                    <a:lstStyle/>
                    <a:p>
                      <a:pPr fontAlgn="t"/>
                      <a:endParaRPr lang="en-US" sz="1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2 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691" marR="85147" marT="85147" marB="85147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Sagar Jadhav – solidity Beginner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691" marR="85147" marT="85147" marB="85147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           Good concept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691" marR="85147" marT="85147" marB="85147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I think sometime soon I can contribute to building this feature.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691" marR="85147" marT="85147" marB="85147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995907"/>
                  </a:ext>
                </a:extLst>
              </a:tr>
              <a:tr h="1327515">
                <a:tc>
                  <a:txBody>
                    <a:bodyPr/>
                    <a:lstStyle/>
                    <a:p>
                      <a:pPr fontAlgn="t"/>
                      <a:endParaRPr lang="en-US" sz="1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3 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691" marR="85147" marT="85147" marB="85147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Girish </a:t>
                      </a:r>
                      <a:r>
                        <a:rPr lang="en-US" sz="1800" cap="none" spc="0" dirty="0" err="1">
                          <a:solidFill>
                            <a:schemeClr val="tx1"/>
                          </a:solidFill>
                          <a:effectLst/>
                        </a:rPr>
                        <a:t>Pagare</a:t>
                      </a:r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 – Solidity developer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691" marR="85147" marT="85147" marB="85147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Slight, But good addition overall. Great job...!!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691" marR="85147" marT="85147" marB="85147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Converting Slither output to CSV format will provide a more accessible and flexible way to analyze and work with the results of Slither analysis.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691" marR="85147" marT="85147" marB="85147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200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12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C37F5-906A-E2BC-9CC3-CF3C68E3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9001-BD47-2F5E-C7B9-F403128B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321" y="5455664"/>
            <a:ext cx="9677834" cy="6139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buNone/>
            </a:pPr>
            <a:r>
              <a:rPr lang="en-US" sz="2400"/>
              <a:t>We are open for Questions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8EA75C88-B5B4-90F1-8772-D0760F757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6749" y="627797"/>
            <a:ext cx="3238979" cy="32389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9B562-4B30-4759-694F-ECB49DA2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4DFC975-2FD7-44A5-9E78-ECBA4615607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7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7372-4481-9327-9C81-33C0BD2F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 #1: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A621774-BC9A-CD0F-C163-AF236E494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76" t="-59" r="29460"/>
          <a:stretch/>
        </p:blipFill>
        <p:spPr>
          <a:xfrm>
            <a:off x="1958192" y="1234175"/>
            <a:ext cx="9701360" cy="512030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1D174-E5FF-264E-914A-F7EC92DF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8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1F7D3-03FB-A542-3E7C-7A286B9B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69" y="118894"/>
            <a:ext cx="9486690" cy="808212"/>
          </a:xfrm>
        </p:spPr>
        <p:txBody>
          <a:bodyPr>
            <a:normAutofit/>
          </a:bodyPr>
          <a:lstStyle/>
          <a:p>
            <a:r>
              <a:rPr lang="en-US" dirty="0"/>
              <a:t>Issue #1: Pseudo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60E7770-D3F3-F329-FFF8-31888F329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023" t="-98" r="57" b="-192"/>
          <a:stretch/>
        </p:blipFill>
        <p:spPr>
          <a:xfrm>
            <a:off x="431396" y="927154"/>
            <a:ext cx="10625559" cy="572345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546590-99B9-8747-C024-501BD649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1F7D3-03FB-A542-3E7C-7A286B9B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69" y="118894"/>
            <a:ext cx="9486690" cy="808212"/>
          </a:xfrm>
        </p:spPr>
        <p:txBody>
          <a:bodyPr>
            <a:normAutofit/>
          </a:bodyPr>
          <a:lstStyle/>
          <a:p>
            <a:r>
              <a:rPr lang="en-US" dirty="0"/>
              <a:t>Issue #1: CLI Command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627EDAA-826E-9DAD-2DDD-32316B81B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866" y="920675"/>
            <a:ext cx="11762374" cy="753322"/>
          </a:xfrm>
        </p:spPr>
      </p:pic>
      <p:pic>
        <p:nvPicPr>
          <p:cNvPr id="7" name="Picture 8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FB9E2BB8-9A02-AAAA-F0D9-15E214C47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" t="23529" r="-272" b="45852"/>
          <a:stretch/>
        </p:blipFill>
        <p:spPr>
          <a:xfrm>
            <a:off x="433713" y="2907250"/>
            <a:ext cx="11387301" cy="394925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68FD682-9E50-02AC-29D8-6478F6BDC920}"/>
              </a:ext>
            </a:extLst>
          </p:cNvPr>
          <p:cNvSpPr txBox="1">
            <a:spLocks/>
          </p:cNvSpPr>
          <p:nvPr/>
        </p:nvSpPr>
        <p:spPr>
          <a:xfrm>
            <a:off x="438727" y="1884359"/>
            <a:ext cx="10614845" cy="8082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Issue #1: CSV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A04A2A-F9F2-99D2-FD5E-B4F6CF32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8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7372-4481-9327-9C81-33C0BD2F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 #2: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B54F372-5A7B-AFAC-49D1-89329A3B0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147" y="1119154"/>
            <a:ext cx="11021422" cy="527807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80A7AD-0ECD-3E4E-181C-B1D32D14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4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7372-4481-9327-9C81-33C0BD2F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#2: Sample Contract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80A7AD-0ECD-3E4E-181C-B1D32D14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A9218F96-E17B-5208-28A8-A00823BF3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854" y="1237031"/>
            <a:ext cx="10954684" cy="5160376"/>
          </a:xfrm>
        </p:spPr>
      </p:pic>
    </p:spTree>
    <p:extLst>
      <p:ext uri="{BB962C8B-B14F-4D97-AF65-F5344CB8AC3E}">
        <p14:creationId xmlns:p14="http://schemas.microsoft.com/office/powerpoint/2010/main" val="114219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7372-4481-9327-9C81-33C0BD2F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#2: CLI Output with Current Implementation 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80A7AD-0ECD-3E4E-181C-B1D32D14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7" descr="Text&#10;&#10;Description automatically generated">
            <a:extLst>
              <a:ext uri="{FF2B5EF4-FFF2-40B4-BE49-F238E27FC236}">
                <a16:creationId xmlns:a16="http://schemas.microsoft.com/office/drawing/2014/main" id="{3DA52923-E4B9-3789-7881-DF3B003A6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710" y="2592291"/>
            <a:ext cx="9486690" cy="2632306"/>
          </a:xfrm>
        </p:spPr>
      </p:pic>
    </p:spTree>
    <p:extLst>
      <p:ext uri="{BB962C8B-B14F-4D97-AF65-F5344CB8AC3E}">
        <p14:creationId xmlns:p14="http://schemas.microsoft.com/office/powerpoint/2010/main" val="425919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C88E-774A-8E40-55F8-7D0DBCAD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#2: Pseudo Code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2EF93B3-4AF8-F0A8-DF2E-8415C3C81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8017"/>
          <a:stretch/>
        </p:blipFill>
        <p:spPr>
          <a:xfrm>
            <a:off x="1531800" y="1344355"/>
            <a:ext cx="10114928" cy="512817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DBBF01-95CF-9E2E-4581-35CD3E2F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8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AFF01-03D4-5F54-6CA8-3228B7F7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154855"/>
            <a:ext cx="9486690" cy="1550419"/>
          </a:xfrm>
        </p:spPr>
        <p:txBody>
          <a:bodyPr>
            <a:normAutofit/>
          </a:bodyPr>
          <a:lstStyle/>
          <a:p>
            <a:r>
              <a:rPr lang="en-US"/>
              <a:t>Project plan - Iteration #2: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9FBBFE-47C2-601A-6604-6CB0CD285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74845"/>
              </p:ext>
            </p:extLst>
          </p:nvPr>
        </p:nvGraphicFramePr>
        <p:xfrm>
          <a:off x="1587500" y="1312213"/>
          <a:ext cx="10281097" cy="5149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A7B84D5F-C67B-849F-E0BD-E56B1F32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898" y="6410906"/>
            <a:ext cx="813816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9876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InterweaveVTI</vt:lpstr>
      <vt:lpstr>CSE 6324 ITERATION- 2  PRESENTATION </vt:lpstr>
      <vt:lpstr>Issue #1:</vt:lpstr>
      <vt:lpstr>Issue #1: Pseudo Code</vt:lpstr>
      <vt:lpstr>Issue #1: CLI Command</vt:lpstr>
      <vt:lpstr>Issue #2:</vt:lpstr>
      <vt:lpstr>Issue #2: Sample Contract</vt:lpstr>
      <vt:lpstr>Issue #2: CLI Output with Current Implementation </vt:lpstr>
      <vt:lpstr>Issue #2: Pseudo Code</vt:lpstr>
      <vt:lpstr>Project plan - Iteration #2:</vt:lpstr>
      <vt:lpstr>Project plan - Iteration #3:</vt:lpstr>
      <vt:lpstr>Competitors:</vt:lpstr>
      <vt:lpstr>Risk Factors:</vt:lpstr>
      <vt:lpstr>Use Cases:</vt:lpstr>
      <vt:lpstr>User Feedback: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142</cp:revision>
  <dcterms:created xsi:type="dcterms:W3CDTF">2023-04-01T23:33:53Z</dcterms:created>
  <dcterms:modified xsi:type="dcterms:W3CDTF">2023-04-25T02:33:14Z</dcterms:modified>
</cp:coreProperties>
</file>