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424"/>
    <a:srgbClr val="F2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60767-BBE4-4FEB-4092-37D32DBB3A7A}" v="75" dt="2023-02-14T04:50:36.006"/>
    <p1510:client id="{096BA17D-CDF3-45BA-7D6F-B3708AD20661}" v="256" dt="2023-02-14T03:19:06.957"/>
    <p1510:client id="{1BCD62FE-C2E1-AF4E-7FAB-1D98D3DE4618}" v="20" dt="2023-02-14T04:53:54.565"/>
    <p1510:client id="{64155B34-E8CB-B57F-9712-DDD8ACA90DB5}" v="6" dt="2023-02-14T02:00:32.611"/>
    <p1510:client id="{9D7986E7-0475-3C95-9340-2AAFD2D22A95}" v="140" dt="2023-02-14T00:08:10.537"/>
    <p1510:client id="{BA8F5202-2985-6480-C684-F329621FC456}" v="66" dt="2023-02-14T01:53:44.585"/>
    <p1510:client id="{C0CCBC84-6895-A2BC-00BD-2CA45B257835}" v="5" dt="2023-02-14T01:35:51.023"/>
    <p1510:client id="{CF5D2373-EA29-D50E-4F3E-316939E67C74}" v="3" dt="2023-02-14T02:14:17.836"/>
    <p1510:client id="{F04FEBF0-6A38-58B4-E39B-EFBBEA40007F}" v="2" dt="2023-02-14T04:55:25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hil19-hub/Solify" TargetMode="External"/><Relationship Id="rId2" Type="http://schemas.openxmlformats.org/officeDocument/2006/relationships/hyperlink" Target="https://soliditylang.org/" TargetMode="External"/><Relationship Id="rId1" Type="http://schemas.openxmlformats.org/officeDocument/2006/relationships/hyperlink" Target="https://ieeexplore.ieee.org/stamp/stamp.jsp?arnumber=9762279" TargetMode="External"/><Relationship Id="rId5" Type="http://schemas.openxmlformats.org/officeDocument/2006/relationships/hyperlink" Target="https://consensys.github.io/smart-contract-best-practices/security-tools/visualization/" TargetMode="External"/><Relationship Id="rId4" Type="http://schemas.openxmlformats.org/officeDocument/2006/relationships/hyperlink" Target="https://pypi.org/project/solidity-parser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nsys.github.io/smart-contract-best-practices/security-tools/visualization/" TargetMode="External"/><Relationship Id="rId2" Type="http://schemas.openxmlformats.org/officeDocument/2006/relationships/hyperlink" Target="https://pypi.org/project/solidity-parser/" TargetMode="External"/><Relationship Id="rId1" Type="http://schemas.openxmlformats.org/officeDocument/2006/relationships/hyperlink" Target="https://github.com/Nikhil19-hub/Solify" TargetMode="External"/><Relationship Id="rId5" Type="http://schemas.openxmlformats.org/officeDocument/2006/relationships/hyperlink" Target="https://soliditylang.org/" TargetMode="External"/><Relationship Id="rId4" Type="http://schemas.openxmlformats.org/officeDocument/2006/relationships/hyperlink" Target="https://ieeexplore.ieee.org/stamp/stamp.jsp?arnumber=976227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44A9B-C152-4B3D-916E-7C85C48F7E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B10AE-2E48-4C0B-B297-AC719452981F}">
      <dgm:prSet phldrT="[Text]" phldr="0"/>
      <dgm:spPr/>
      <dgm:t>
        <a:bodyPr/>
        <a:lstStyle/>
        <a:p>
          <a:pPr rtl="0"/>
          <a:r>
            <a:rPr lang="en-US">
              <a:latin typeface="Meiryo"/>
            </a:rPr>
            <a:t>Web Based Static Analysis tool</a:t>
          </a:r>
          <a:endParaRPr lang="en-US"/>
        </a:p>
      </dgm:t>
    </dgm:pt>
    <dgm:pt modelId="{A305C041-008B-4211-919D-746D7FA40357}" type="parTrans" cxnId="{22380105-203D-47B2-8109-192B0EA45E34}">
      <dgm:prSet/>
      <dgm:spPr/>
      <dgm:t>
        <a:bodyPr/>
        <a:lstStyle/>
        <a:p>
          <a:endParaRPr lang="en-US"/>
        </a:p>
      </dgm:t>
    </dgm:pt>
    <dgm:pt modelId="{139D8A6D-B6DC-4EE0-80DA-52EAA05FE7E2}" type="sibTrans" cxnId="{22380105-203D-47B2-8109-192B0EA45E34}">
      <dgm:prSet/>
      <dgm:spPr/>
      <dgm:t>
        <a:bodyPr/>
        <a:lstStyle/>
        <a:p>
          <a:endParaRPr lang="en-US"/>
        </a:p>
      </dgm:t>
    </dgm:pt>
    <dgm:pt modelId="{B5F993E3-7D21-4ABF-A92E-76864B61D235}">
      <dgm:prSet phldrT="[Text]" phldr="0"/>
      <dgm:spPr/>
      <dgm:t>
        <a:bodyPr/>
        <a:lstStyle/>
        <a:p>
          <a:pPr rtl="0"/>
          <a:r>
            <a:rPr lang="en-US">
              <a:latin typeface="Meiryo"/>
            </a:rPr>
            <a:t>Validating Input Standards</a:t>
          </a:r>
          <a:endParaRPr lang="en-US"/>
        </a:p>
      </dgm:t>
    </dgm:pt>
    <dgm:pt modelId="{C9CD4CDA-D0B0-4D4F-AF9C-4F7E110E06C7}" type="parTrans" cxnId="{B1CE6439-B381-4A60-B9B5-5A6BA9943FCF}">
      <dgm:prSet/>
      <dgm:spPr/>
      <dgm:t>
        <a:bodyPr/>
        <a:lstStyle/>
        <a:p>
          <a:endParaRPr lang="en-US"/>
        </a:p>
      </dgm:t>
    </dgm:pt>
    <dgm:pt modelId="{2A29AF77-F2F6-4634-B139-3FA5FBEAF0DF}" type="sibTrans" cxnId="{B1CE6439-B381-4A60-B9B5-5A6BA9943FCF}">
      <dgm:prSet/>
      <dgm:spPr/>
      <dgm:t>
        <a:bodyPr/>
        <a:lstStyle/>
        <a:p>
          <a:endParaRPr lang="en-US"/>
        </a:p>
      </dgm:t>
    </dgm:pt>
    <dgm:pt modelId="{645394D3-9C2B-4529-9B77-03B40422D8D5}">
      <dgm:prSet phldrT="[Text]" phldr="0"/>
      <dgm:spPr/>
      <dgm:t>
        <a:bodyPr/>
        <a:lstStyle/>
        <a:p>
          <a:r>
            <a:rPr lang="en-US"/>
            <a:t>Identifier for </a:t>
          </a:r>
          <a:r>
            <a:rPr lang="en-US">
              <a:latin typeface="Meiryo"/>
            </a:rPr>
            <a:t>Syntactical</a:t>
          </a:r>
          <a:r>
            <a:rPr lang="en-US"/>
            <a:t> errors</a:t>
          </a:r>
        </a:p>
      </dgm:t>
    </dgm:pt>
    <dgm:pt modelId="{9E3E4EDC-9176-4DC3-AADB-75EDABFD22B9}" type="parTrans" cxnId="{AD3B198B-D3B6-447C-88AC-5D905A4142BB}">
      <dgm:prSet/>
      <dgm:spPr/>
      <dgm:t>
        <a:bodyPr/>
        <a:lstStyle/>
        <a:p>
          <a:endParaRPr lang="en-US"/>
        </a:p>
      </dgm:t>
    </dgm:pt>
    <dgm:pt modelId="{744DCB4B-7229-44ED-90C6-8EF54E09EFC6}" type="sibTrans" cxnId="{AD3B198B-D3B6-447C-88AC-5D905A4142BB}">
      <dgm:prSet/>
      <dgm:spPr/>
      <dgm:t>
        <a:bodyPr/>
        <a:lstStyle/>
        <a:p>
          <a:endParaRPr lang="en-US"/>
        </a:p>
      </dgm:t>
    </dgm:pt>
    <dgm:pt modelId="{DD55E31B-5AFA-48AD-9D11-46658E0F6006}">
      <dgm:prSet phldr="0"/>
      <dgm:spPr/>
      <dgm:t>
        <a:bodyPr/>
        <a:lstStyle/>
        <a:p>
          <a:pPr rtl="0"/>
          <a:r>
            <a:rPr lang="en-US">
              <a:latin typeface="Meiryo"/>
            </a:rPr>
            <a:t>Graphical Visualization</a:t>
          </a:r>
        </a:p>
      </dgm:t>
    </dgm:pt>
    <dgm:pt modelId="{D006AE7A-13D6-45EC-9F7A-507EB9CF6544}" type="parTrans" cxnId="{ABD22C6A-6B84-423E-B3F5-99F13B2D6C7B}">
      <dgm:prSet/>
      <dgm:spPr/>
    </dgm:pt>
    <dgm:pt modelId="{B69D5982-A4C4-46B0-946A-9D06620E18DC}" type="sibTrans" cxnId="{ABD22C6A-6B84-423E-B3F5-99F13B2D6C7B}">
      <dgm:prSet/>
      <dgm:spPr/>
    </dgm:pt>
    <dgm:pt modelId="{5E5E1075-726E-4903-BF13-501E46287325}" type="pres">
      <dgm:prSet presAssocID="{C7444A9B-C152-4B3D-916E-7C85C48F7E39}" presName="linear" presStyleCnt="0">
        <dgm:presLayoutVars>
          <dgm:dir/>
          <dgm:animLvl val="lvl"/>
          <dgm:resizeHandles val="exact"/>
        </dgm:presLayoutVars>
      </dgm:prSet>
      <dgm:spPr/>
    </dgm:pt>
    <dgm:pt modelId="{B74B7BBD-36DB-4675-8B42-9180C9B4775F}" type="pres">
      <dgm:prSet presAssocID="{589B10AE-2E48-4C0B-B297-AC719452981F}" presName="parentLin" presStyleCnt="0"/>
      <dgm:spPr/>
    </dgm:pt>
    <dgm:pt modelId="{B298AB1A-8A4C-45DA-A438-A5BDADDAF98A}" type="pres">
      <dgm:prSet presAssocID="{589B10AE-2E48-4C0B-B297-AC719452981F}" presName="parentLeftMargin" presStyleLbl="node1" presStyleIdx="0" presStyleCnt="4"/>
      <dgm:spPr/>
    </dgm:pt>
    <dgm:pt modelId="{C2FA20E1-15A2-4655-AAEE-C6A9FD1B5C59}" type="pres">
      <dgm:prSet presAssocID="{589B10AE-2E48-4C0B-B297-AC71945298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748627-D58C-466B-8C86-B55376928210}" type="pres">
      <dgm:prSet presAssocID="{589B10AE-2E48-4C0B-B297-AC719452981F}" presName="negativeSpace" presStyleCnt="0"/>
      <dgm:spPr/>
    </dgm:pt>
    <dgm:pt modelId="{752C7730-5F1C-479C-94BE-5C381921CC93}" type="pres">
      <dgm:prSet presAssocID="{589B10AE-2E48-4C0B-B297-AC719452981F}" presName="childText" presStyleLbl="conFgAcc1" presStyleIdx="0" presStyleCnt="4">
        <dgm:presLayoutVars>
          <dgm:bulletEnabled val="1"/>
        </dgm:presLayoutVars>
      </dgm:prSet>
      <dgm:spPr/>
    </dgm:pt>
    <dgm:pt modelId="{928F92C9-BC93-4D73-8FFC-ED5957A1F02C}" type="pres">
      <dgm:prSet presAssocID="{139D8A6D-B6DC-4EE0-80DA-52EAA05FE7E2}" presName="spaceBetweenRectangles" presStyleCnt="0"/>
      <dgm:spPr/>
    </dgm:pt>
    <dgm:pt modelId="{51A72645-AAA1-4313-86E5-0677B70DA40A}" type="pres">
      <dgm:prSet presAssocID="{B5F993E3-7D21-4ABF-A92E-76864B61D235}" presName="parentLin" presStyleCnt="0"/>
      <dgm:spPr/>
    </dgm:pt>
    <dgm:pt modelId="{559C47F1-2DB6-48B0-994E-2AC88EE48D1D}" type="pres">
      <dgm:prSet presAssocID="{B5F993E3-7D21-4ABF-A92E-76864B61D235}" presName="parentLeftMargin" presStyleLbl="node1" presStyleIdx="0" presStyleCnt="4"/>
      <dgm:spPr/>
    </dgm:pt>
    <dgm:pt modelId="{326EE21B-5D81-415D-AF72-08BF1332A64C}" type="pres">
      <dgm:prSet presAssocID="{B5F993E3-7D21-4ABF-A92E-76864B61D2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800BBD-2CB7-4BD1-A124-39766140FBED}" type="pres">
      <dgm:prSet presAssocID="{B5F993E3-7D21-4ABF-A92E-76864B61D235}" presName="negativeSpace" presStyleCnt="0"/>
      <dgm:spPr/>
    </dgm:pt>
    <dgm:pt modelId="{733C40F2-5DC4-4274-9690-E1DDBFE4924C}" type="pres">
      <dgm:prSet presAssocID="{B5F993E3-7D21-4ABF-A92E-76864B61D235}" presName="childText" presStyleLbl="conFgAcc1" presStyleIdx="1" presStyleCnt="4">
        <dgm:presLayoutVars>
          <dgm:bulletEnabled val="1"/>
        </dgm:presLayoutVars>
      </dgm:prSet>
      <dgm:spPr/>
    </dgm:pt>
    <dgm:pt modelId="{B0DA599D-7A91-40D4-A412-67375E90A151}" type="pres">
      <dgm:prSet presAssocID="{2A29AF77-F2F6-4634-B139-3FA5FBEAF0DF}" presName="spaceBetweenRectangles" presStyleCnt="0"/>
      <dgm:spPr/>
    </dgm:pt>
    <dgm:pt modelId="{93D68550-9DE0-488B-B16F-506603323C29}" type="pres">
      <dgm:prSet presAssocID="{645394D3-9C2B-4529-9B77-03B40422D8D5}" presName="parentLin" presStyleCnt="0"/>
      <dgm:spPr/>
    </dgm:pt>
    <dgm:pt modelId="{192C9A60-B267-4212-936F-92C3872BF58D}" type="pres">
      <dgm:prSet presAssocID="{645394D3-9C2B-4529-9B77-03B40422D8D5}" presName="parentLeftMargin" presStyleLbl="node1" presStyleIdx="1" presStyleCnt="4"/>
      <dgm:spPr/>
    </dgm:pt>
    <dgm:pt modelId="{B0A950C5-88F7-4C1A-86C5-617DFD3705CC}" type="pres">
      <dgm:prSet presAssocID="{645394D3-9C2B-4529-9B77-03B40422D8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BCDE28-B52E-459C-82BC-38B78C629E49}" type="pres">
      <dgm:prSet presAssocID="{645394D3-9C2B-4529-9B77-03B40422D8D5}" presName="negativeSpace" presStyleCnt="0"/>
      <dgm:spPr/>
    </dgm:pt>
    <dgm:pt modelId="{67EDEA79-E8D3-43D4-B795-EB5ED66B2421}" type="pres">
      <dgm:prSet presAssocID="{645394D3-9C2B-4529-9B77-03B40422D8D5}" presName="childText" presStyleLbl="conFgAcc1" presStyleIdx="2" presStyleCnt="4">
        <dgm:presLayoutVars>
          <dgm:bulletEnabled val="1"/>
        </dgm:presLayoutVars>
      </dgm:prSet>
      <dgm:spPr/>
    </dgm:pt>
    <dgm:pt modelId="{4D9185E9-9848-45F3-B5B6-A4A92B3D3BBE}" type="pres">
      <dgm:prSet presAssocID="{744DCB4B-7229-44ED-90C6-8EF54E09EFC6}" presName="spaceBetweenRectangles" presStyleCnt="0"/>
      <dgm:spPr/>
    </dgm:pt>
    <dgm:pt modelId="{8B342539-029A-434D-8CE1-E17AFCBACBCA}" type="pres">
      <dgm:prSet presAssocID="{DD55E31B-5AFA-48AD-9D11-46658E0F6006}" presName="parentLin" presStyleCnt="0"/>
      <dgm:spPr/>
    </dgm:pt>
    <dgm:pt modelId="{CADE77A0-4EA3-4A85-908A-99F6911E83BD}" type="pres">
      <dgm:prSet presAssocID="{DD55E31B-5AFA-48AD-9D11-46658E0F6006}" presName="parentLeftMargin" presStyleLbl="node1" presStyleIdx="2" presStyleCnt="4"/>
      <dgm:spPr/>
    </dgm:pt>
    <dgm:pt modelId="{C3564C6C-32BF-4317-A739-52C2A5263BE1}" type="pres">
      <dgm:prSet presAssocID="{DD55E31B-5AFA-48AD-9D11-46658E0F60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08CD783-E1A5-4352-9352-82829F75BABA}" type="pres">
      <dgm:prSet presAssocID="{DD55E31B-5AFA-48AD-9D11-46658E0F6006}" presName="negativeSpace" presStyleCnt="0"/>
      <dgm:spPr/>
    </dgm:pt>
    <dgm:pt modelId="{540D00E3-E668-4BE3-876C-A81985ABFA26}" type="pres">
      <dgm:prSet presAssocID="{DD55E31B-5AFA-48AD-9D11-46658E0F60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380105-203D-47B2-8109-192B0EA45E34}" srcId="{C7444A9B-C152-4B3D-916E-7C85C48F7E39}" destId="{589B10AE-2E48-4C0B-B297-AC719452981F}" srcOrd="0" destOrd="0" parTransId="{A305C041-008B-4211-919D-746D7FA40357}" sibTransId="{139D8A6D-B6DC-4EE0-80DA-52EAA05FE7E2}"/>
    <dgm:cxn modelId="{B1CE6439-B381-4A60-B9B5-5A6BA9943FCF}" srcId="{C7444A9B-C152-4B3D-916E-7C85C48F7E39}" destId="{B5F993E3-7D21-4ABF-A92E-76864B61D235}" srcOrd="1" destOrd="0" parTransId="{C9CD4CDA-D0B0-4D4F-AF9C-4F7E110E06C7}" sibTransId="{2A29AF77-F2F6-4634-B139-3FA5FBEAF0DF}"/>
    <dgm:cxn modelId="{93FBF940-BD44-4507-9CD0-F86EDCB849BB}" type="presOf" srcId="{C7444A9B-C152-4B3D-916E-7C85C48F7E39}" destId="{5E5E1075-726E-4903-BF13-501E46287325}" srcOrd="0" destOrd="0" presId="urn:microsoft.com/office/officeart/2005/8/layout/list1"/>
    <dgm:cxn modelId="{DA473E43-1C69-4378-BF82-78FFFFC80793}" type="presOf" srcId="{B5F993E3-7D21-4ABF-A92E-76864B61D235}" destId="{559C47F1-2DB6-48B0-994E-2AC88EE48D1D}" srcOrd="0" destOrd="0" presId="urn:microsoft.com/office/officeart/2005/8/layout/list1"/>
    <dgm:cxn modelId="{ABD22C6A-6B84-423E-B3F5-99F13B2D6C7B}" srcId="{C7444A9B-C152-4B3D-916E-7C85C48F7E39}" destId="{DD55E31B-5AFA-48AD-9D11-46658E0F6006}" srcOrd="3" destOrd="0" parTransId="{D006AE7A-13D6-45EC-9F7A-507EB9CF6544}" sibTransId="{B69D5982-A4C4-46B0-946A-9D06620E18DC}"/>
    <dgm:cxn modelId="{EA88BC7C-8B4B-43E3-BB24-3B088DF0B673}" type="presOf" srcId="{B5F993E3-7D21-4ABF-A92E-76864B61D235}" destId="{326EE21B-5D81-415D-AF72-08BF1332A64C}" srcOrd="1" destOrd="0" presId="urn:microsoft.com/office/officeart/2005/8/layout/list1"/>
    <dgm:cxn modelId="{1AFCA97E-396F-4D15-8529-5D10ABB055C5}" type="presOf" srcId="{DD55E31B-5AFA-48AD-9D11-46658E0F6006}" destId="{C3564C6C-32BF-4317-A739-52C2A5263BE1}" srcOrd="1" destOrd="0" presId="urn:microsoft.com/office/officeart/2005/8/layout/list1"/>
    <dgm:cxn modelId="{AD3B198B-D3B6-447C-88AC-5D905A4142BB}" srcId="{C7444A9B-C152-4B3D-916E-7C85C48F7E39}" destId="{645394D3-9C2B-4529-9B77-03B40422D8D5}" srcOrd="2" destOrd="0" parTransId="{9E3E4EDC-9176-4DC3-AADB-75EDABFD22B9}" sibTransId="{744DCB4B-7229-44ED-90C6-8EF54E09EFC6}"/>
    <dgm:cxn modelId="{BC8B0996-93E6-4251-987A-C925202D9FAF}" type="presOf" srcId="{589B10AE-2E48-4C0B-B297-AC719452981F}" destId="{C2FA20E1-15A2-4655-AAEE-C6A9FD1B5C59}" srcOrd="1" destOrd="0" presId="urn:microsoft.com/office/officeart/2005/8/layout/list1"/>
    <dgm:cxn modelId="{FD0697A0-9043-4421-B1DF-9EF4478FAB52}" type="presOf" srcId="{645394D3-9C2B-4529-9B77-03B40422D8D5}" destId="{B0A950C5-88F7-4C1A-86C5-617DFD3705CC}" srcOrd="1" destOrd="0" presId="urn:microsoft.com/office/officeart/2005/8/layout/list1"/>
    <dgm:cxn modelId="{2456C3AF-D96A-4B20-B873-7BD7B5897538}" type="presOf" srcId="{DD55E31B-5AFA-48AD-9D11-46658E0F6006}" destId="{CADE77A0-4EA3-4A85-908A-99F6911E83BD}" srcOrd="0" destOrd="0" presId="urn:microsoft.com/office/officeart/2005/8/layout/list1"/>
    <dgm:cxn modelId="{F6DB19D0-4D31-4EF2-8EFA-DE51BAD11705}" type="presOf" srcId="{589B10AE-2E48-4C0B-B297-AC719452981F}" destId="{B298AB1A-8A4C-45DA-A438-A5BDADDAF98A}" srcOrd="0" destOrd="0" presId="urn:microsoft.com/office/officeart/2005/8/layout/list1"/>
    <dgm:cxn modelId="{6856CBF7-6459-4C89-ADE9-5C3BB5030B42}" type="presOf" srcId="{645394D3-9C2B-4529-9B77-03B40422D8D5}" destId="{192C9A60-B267-4212-936F-92C3872BF58D}" srcOrd="0" destOrd="0" presId="urn:microsoft.com/office/officeart/2005/8/layout/list1"/>
    <dgm:cxn modelId="{A72BDD35-7F6B-4104-A5B1-B39EFC43DA1A}" type="presParOf" srcId="{5E5E1075-726E-4903-BF13-501E46287325}" destId="{B74B7BBD-36DB-4675-8B42-9180C9B4775F}" srcOrd="0" destOrd="0" presId="urn:microsoft.com/office/officeart/2005/8/layout/list1"/>
    <dgm:cxn modelId="{C2778D08-1B9E-463C-9F48-EEA1990245DB}" type="presParOf" srcId="{B74B7BBD-36DB-4675-8B42-9180C9B4775F}" destId="{B298AB1A-8A4C-45DA-A438-A5BDADDAF98A}" srcOrd="0" destOrd="0" presId="urn:microsoft.com/office/officeart/2005/8/layout/list1"/>
    <dgm:cxn modelId="{0DF62FC4-26D2-4902-ADC0-7A473938E63D}" type="presParOf" srcId="{B74B7BBD-36DB-4675-8B42-9180C9B4775F}" destId="{C2FA20E1-15A2-4655-AAEE-C6A9FD1B5C59}" srcOrd="1" destOrd="0" presId="urn:microsoft.com/office/officeart/2005/8/layout/list1"/>
    <dgm:cxn modelId="{C6742973-D24F-4244-B26B-E2AF0E0161D8}" type="presParOf" srcId="{5E5E1075-726E-4903-BF13-501E46287325}" destId="{BE748627-D58C-466B-8C86-B55376928210}" srcOrd="1" destOrd="0" presId="urn:microsoft.com/office/officeart/2005/8/layout/list1"/>
    <dgm:cxn modelId="{C31541D4-8D3F-4FBF-8196-B779AC5CC27A}" type="presParOf" srcId="{5E5E1075-726E-4903-BF13-501E46287325}" destId="{752C7730-5F1C-479C-94BE-5C381921CC93}" srcOrd="2" destOrd="0" presId="urn:microsoft.com/office/officeart/2005/8/layout/list1"/>
    <dgm:cxn modelId="{01A06DB9-55D5-4E95-8789-C33DB8D31B72}" type="presParOf" srcId="{5E5E1075-726E-4903-BF13-501E46287325}" destId="{928F92C9-BC93-4D73-8FFC-ED5957A1F02C}" srcOrd="3" destOrd="0" presId="urn:microsoft.com/office/officeart/2005/8/layout/list1"/>
    <dgm:cxn modelId="{DF81D75A-CE81-4940-83D1-29706947D099}" type="presParOf" srcId="{5E5E1075-726E-4903-BF13-501E46287325}" destId="{51A72645-AAA1-4313-86E5-0677B70DA40A}" srcOrd="4" destOrd="0" presId="urn:microsoft.com/office/officeart/2005/8/layout/list1"/>
    <dgm:cxn modelId="{CE80AE7A-1A7B-4ECB-8F74-9996BF541937}" type="presParOf" srcId="{51A72645-AAA1-4313-86E5-0677B70DA40A}" destId="{559C47F1-2DB6-48B0-994E-2AC88EE48D1D}" srcOrd="0" destOrd="0" presId="urn:microsoft.com/office/officeart/2005/8/layout/list1"/>
    <dgm:cxn modelId="{E4208388-8653-4FA3-A5C5-3EA4B8C56702}" type="presParOf" srcId="{51A72645-AAA1-4313-86E5-0677B70DA40A}" destId="{326EE21B-5D81-415D-AF72-08BF1332A64C}" srcOrd="1" destOrd="0" presId="urn:microsoft.com/office/officeart/2005/8/layout/list1"/>
    <dgm:cxn modelId="{21179CB5-2193-4348-8ABA-69F6BEB7A1A2}" type="presParOf" srcId="{5E5E1075-726E-4903-BF13-501E46287325}" destId="{25800BBD-2CB7-4BD1-A124-39766140FBED}" srcOrd="5" destOrd="0" presId="urn:microsoft.com/office/officeart/2005/8/layout/list1"/>
    <dgm:cxn modelId="{7E4EFB99-BA95-47AB-9212-42516D42B25B}" type="presParOf" srcId="{5E5E1075-726E-4903-BF13-501E46287325}" destId="{733C40F2-5DC4-4274-9690-E1DDBFE4924C}" srcOrd="6" destOrd="0" presId="urn:microsoft.com/office/officeart/2005/8/layout/list1"/>
    <dgm:cxn modelId="{74BE3D74-9774-47BD-88BF-8DCF2CB93E2D}" type="presParOf" srcId="{5E5E1075-726E-4903-BF13-501E46287325}" destId="{B0DA599D-7A91-40D4-A412-67375E90A151}" srcOrd="7" destOrd="0" presId="urn:microsoft.com/office/officeart/2005/8/layout/list1"/>
    <dgm:cxn modelId="{EC0845C6-32AA-4719-94EF-94EC2B83A8DB}" type="presParOf" srcId="{5E5E1075-726E-4903-BF13-501E46287325}" destId="{93D68550-9DE0-488B-B16F-506603323C29}" srcOrd="8" destOrd="0" presId="urn:microsoft.com/office/officeart/2005/8/layout/list1"/>
    <dgm:cxn modelId="{94C0563E-2FE5-4051-8796-07EB89244ADD}" type="presParOf" srcId="{93D68550-9DE0-488B-B16F-506603323C29}" destId="{192C9A60-B267-4212-936F-92C3872BF58D}" srcOrd="0" destOrd="0" presId="urn:microsoft.com/office/officeart/2005/8/layout/list1"/>
    <dgm:cxn modelId="{6B012B2C-22A7-4187-B2C9-8EF63B3062B7}" type="presParOf" srcId="{93D68550-9DE0-488B-B16F-506603323C29}" destId="{B0A950C5-88F7-4C1A-86C5-617DFD3705CC}" srcOrd="1" destOrd="0" presId="urn:microsoft.com/office/officeart/2005/8/layout/list1"/>
    <dgm:cxn modelId="{709798BC-78DA-42B4-A7AB-A6533F080899}" type="presParOf" srcId="{5E5E1075-726E-4903-BF13-501E46287325}" destId="{3FBCDE28-B52E-459C-82BC-38B78C629E49}" srcOrd="9" destOrd="0" presId="urn:microsoft.com/office/officeart/2005/8/layout/list1"/>
    <dgm:cxn modelId="{393498BA-DA23-4A77-A4CA-11C3801AAF22}" type="presParOf" srcId="{5E5E1075-726E-4903-BF13-501E46287325}" destId="{67EDEA79-E8D3-43D4-B795-EB5ED66B2421}" srcOrd="10" destOrd="0" presId="urn:microsoft.com/office/officeart/2005/8/layout/list1"/>
    <dgm:cxn modelId="{EC2A89AA-D7A8-4772-85D9-67E317528265}" type="presParOf" srcId="{5E5E1075-726E-4903-BF13-501E46287325}" destId="{4D9185E9-9848-45F3-B5B6-A4A92B3D3BBE}" srcOrd="11" destOrd="0" presId="urn:microsoft.com/office/officeart/2005/8/layout/list1"/>
    <dgm:cxn modelId="{0DAD6C6C-4EF2-436A-B592-93467078E683}" type="presParOf" srcId="{5E5E1075-726E-4903-BF13-501E46287325}" destId="{8B342539-029A-434D-8CE1-E17AFCBACBCA}" srcOrd="12" destOrd="0" presId="urn:microsoft.com/office/officeart/2005/8/layout/list1"/>
    <dgm:cxn modelId="{5D5C0043-463F-4822-BAD2-7ABA3D23EE4D}" type="presParOf" srcId="{8B342539-029A-434D-8CE1-E17AFCBACBCA}" destId="{CADE77A0-4EA3-4A85-908A-99F6911E83BD}" srcOrd="0" destOrd="0" presId="urn:microsoft.com/office/officeart/2005/8/layout/list1"/>
    <dgm:cxn modelId="{B23B107B-D981-4871-8E93-56C4969ED148}" type="presParOf" srcId="{8B342539-029A-434D-8CE1-E17AFCBACBCA}" destId="{C3564C6C-32BF-4317-A739-52C2A5263BE1}" srcOrd="1" destOrd="0" presId="urn:microsoft.com/office/officeart/2005/8/layout/list1"/>
    <dgm:cxn modelId="{8FF06791-2597-43B8-9EAE-258EEF7B9CE8}" type="presParOf" srcId="{5E5E1075-726E-4903-BF13-501E46287325}" destId="{708CD783-E1A5-4352-9352-82829F75BABA}" srcOrd="13" destOrd="0" presId="urn:microsoft.com/office/officeart/2005/8/layout/list1"/>
    <dgm:cxn modelId="{7BC669E9-788D-4482-82E6-3E2A830949E9}" type="presParOf" srcId="{5E5E1075-726E-4903-BF13-501E46287325}" destId="{540D00E3-E668-4BE3-876C-A81985ABFA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649219-D525-4D09-886F-167A06BC688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DDDDB-C0B5-4128-BA37-0622E132F615}">
      <dgm:prSet phldrT="[Text]" phldr="0"/>
      <dgm:spPr/>
      <dgm:t>
        <a:bodyPr/>
        <a:lstStyle/>
        <a:p>
          <a:pPr rtl="0"/>
          <a:r>
            <a:rPr lang="en-US"/>
            <a:t>Ease of Accessibility for Beginners</a:t>
          </a:r>
        </a:p>
      </dgm:t>
    </dgm:pt>
    <dgm:pt modelId="{A854D7F4-BC19-4A7B-8163-4FAE98E3676D}" type="parTrans" cxnId="{5D94D6CF-1254-42C5-87E7-4CC29B439E16}">
      <dgm:prSet/>
      <dgm:spPr/>
      <dgm:t>
        <a:bodyPr/>
        <a:lstStyle/>
        <a:p>
          <a:endParaRPr lang="en-US"/>
        </a:p>
      </dgm:t>
    </dgm:pt>
    <dgm:pt modelId="{F96648B6-8329-4FB5-9DC0-B84988FB17EF}" type="sibTrans" cxnId="{5D94D6CF-1254-42C5-87E7-4CC29B439E16}">
      <dgm:prSet/>
      <dgm:spPr/>
      <dgm:t>
        <a:bodyPr/>
        <a:lstStyle/>
        <a:p>
          <a:endParaRPr lang="en-US"/>
        </a:p>
      </dgm:t>
    </dgm:pt>
    <dgm:pt modelId="{80BEF3BB-A576-4E4E-A02D-FF25567C9418}">
      <dgm:prSet phldrT="[Text]" phldr="0"/>
      <dgm:spPr/>
      <dgm:t>
        <a:bodyPr/>
        <a:lstStyle/>
        <a:p>
          <a:pPr rtl="0"/>
          <a:r>
            <a:rPr lang="en-US"/>
            <a:t>Graphical Visualization</a:t>
          </a:r>
        </a:p>
      </dgm:t>
    </dgm:pt>
    <dgm:pt modelId="{33073EE5-300B-4C4C-AA25-D0B0D8EEAE99}" type="parTrans" cxnId="{D6C1495C-5289-4842-A19F-7484B4DA83F6}">
      <dgm:prSet/>
      <dgm:spPr/>
      <dgm:t>
        <a:bodyPr/>
        <a:lstStyle/>
        <a:p>
          <a:endParaRPr lang="en-US"/>
        </a:p>
      </dgm:t>
    </dgm:pt>
    <dgm:pt modelId="{398EA8B9-EFE7-42BC-88DB-C8EE2E29CA00}" type="sibTrans" cxnId="{D6C1495C-5289-4842-A19F-7484B4DA83F6}">
      <dgm:prSet/>
      <dgm:spPr/>
      <dgm:t>
        <a:bodyPr/>
        <a:lstStyle/>
        <a:p>
          <a:endParaRPr lang="en-US"/>
        </a:p>
      </dgm:t>
    </dgm:pt>
    <dgm:pt modelId="{E2C9AC06-2FFA-4F38-A831-DE5C1C7A47DE}" type="pres">
      <dgm:prSet presAssocID="{16649219-D525-4D09-886F-167A06BC68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B55915-40AD-453A-9EC4-D632FAAF1ECE}" type="pres">
      <dgm:prSet presAssocID="{2EEDDDDB-C0B5-4128-BA37-0622E132F615}" presName="hierRoot1" presStyleCnt="0"/>
      <dgm:spPr/>
    </dgm:pt>
    <dgm:pt modelId="{4ED484AE-4A56-4AAF-AD5B-349F6ECA5D89}" type="pres">
      <dgm:prSet presAssocID="{2EEDDDDB-C0B5-4128-BA37-0622E132F615}" presName="composite" presStyleCnt="0"/>
      <dgm:spPr/>
    </dgm:pt>
    <dgm:pt modelId="{F950B58A-1F6B-4872-8AA8-F69F6B0F64D4}" type="pres">
      <dgm:prSet presAssocID="{2EEDDDDB-C0B5-4128-BA37-0622E132F615}" presName="background" presStyleLbl="node0" presStyleIdx="0" presStyleCnt="2"/>
      <dgm:spPr/>
    </dgm:pt>
    <dgm:pt modelId="{34C7FF95-16B2-4F77-BB0B-F403975F2C86}" type="pres">
      <dgm:prSet presAssocID="{2EEDDDDB-C0B5-4128-BA37-0622E132F615}" presName="text" presStyleLbl="fgAcc0" presStyleIdx="0" presStyleCnt="2">
        <dgm:presLayoutVars>
          <dgm:chPref val="3"/>
        </dgm:presLayoutVars>
      </dgm:prSet>
      <dgm:spPr/>
    </dgm:pt>
    <dgm:pt modelId="{C9281C26-F433-44B7-A18F-538E5A305FC8}" type="pres">
      <dgm:prSet presAssocID="{2EEDDDDB-C0B5-4128-BA37-0622E132F615}" presName="hierChild2" presStyleCnt="0"/>
      <dgm:spPr/>
    </dgm:pt>
    <dgm:pt modelId="{BB1CF628-EFEF-4E36-8C59-75EB46ED82E0}" type="pres">
      <dgm:prSet presAssocID="{80BEF3BB-A576-4E4E-A02D-FF25567C9418}" presName="hierRoot1" presStyleCnt="0"/>
      <dgm:spPr/>
    </dgm:pt>
    <dgm:pt modelId="{63082155-E53A-4F40-9EC8-7F55315DD028}" type="pres">
      <dgm:prSet presAssocID="{80BEF3BB-A576-4E4E-A02D-FF25567C9418}" presName="composite" presStyleCnt="0"/>
      <dgm:spPr/>
    </dgm:pt>
    <dgm:pt modelId="{7A4EF2CC-DA38-4573-9E59-2C3F5EB232B4}" type="pres">
      <dgm:prSet presAssocID="{80BEF3BB-A576-4E4E-A02D-FF25567C9418}" presName="background" presStyleLbl="node0" presStyleIdx="1" presStyleCnt="2"/>
      <dgm:spPr/>
    </dgm:pt>
    <dgm:pt modelId="{548A0B74-5398-443E-A698-7F8DB7FA0FCC}" type="pres">
      <dgm:prSet presAssocID="{80BEF3BB-A576-4E4E-A02D-FF25567C9418}" presName="text" presStyleLbl="fgAcc0" presStyleIdx="1" presStyleCnt="2">
        <dgm:presLayoutVars>
          <dgm:chPref val="3"/>
        </dgm:presLayoutVars>
      </dgm:prSet>
      <dgm:spPr/>
    </dgm:pt>
    <dgm:pt modelId="{C070AD0C-83D4-4D9D-B9CA-C48F716397E3}" type="pres">
      <dgm:prSet presAssocID="{80BEF3BB-A576-4E4E-A02D-FF25567C9418}" presName="hierChild2" presStyleCnt="0"/>
      <dgm:spPr/>
    </dgm:pt>
  </dgm:ptLst>
  <dgm:cxnLst>
    <dgm:cxn modelId="{2291C628-4627-4D39-96EE-94320E05A375}" type="presOf" srcId="{16649219-D525-4D09-886F-167A06BC6888}" destId="{E2C9AC06-2FFA-4F38-A831-DE5C1C7A47DE}" srcOrd="0" destOrd="0" presId="urn:microsoft.com/office/officeart/2005/8/layout/hierarchy1"/>
    <dgm:cxn modelId="{D6C1495C-5289-4842-A19F-7484B4DA83F6}" srcId="{16649219-D525-4D09-886F-167A06BC6888}" destId="{80BEF3BB-A576-4E4E-A02D-FF25567C9418}" srcOrd="1" destOrd="0" parTransId="{33073EE5-300B-4C4C-AA25-D0B0D8EEAE99}" sibTransId="{398EA8B9-EFE7-42BC-88DB-C8EE2E29CA00}"/>
    <dgm:cxn modelId="{8CC1C557-7999-447C-9A26-FC3D232FBCD5}" type="presOf" srcId="{2EEDDDDB-C0B5-4128-BA37-0622E132F615}" destId="{34C7FF95-16B2-4F77-BB0B-F403975F2C86}" srcOrd="0" destOrd="0" presId="urn:microsoft.com/office/officeart/2005/8/layout/hierarchy1"/>
    <dgm:cxn modelId="{DFC472C7-B82D-4A3C-A8FA-5DC7CBA6684C}" type="presOf" srcId="{80BEF3BB-A576-4E4E-A02D-FF25567C9418}" destId="{548A0B74-5398-443E-A698-7F8DB7FA0FCC}" srcOrd="0" destOrd="0" presId="urn:microsoft.com/office/officeart/2005/8/layout/hierarchy1"/>
    <dgm:cxn modelId="{5D94D6CF-1254-42C5-87E7-4CC29B439E16}" srcId="{16649219-D525-4D09-886F-167A06BC6888}" destId="{2EEDDDDB-C0B5-4128-BA37-0622E132F615}" srcOrd="0" destOrd="0" parTransId="{A854D7F4-BC19-4A7B-8163-4FAE98E3676D}" sibTransId="{F96648B6-8329-4FB5-9DC0-B84988FB17EF}"/>
    <dgm:cxn modelId="{B72DB28B-5369-4543-87DB-1C72355B88F6}" type="presParOf" srcId="{E2C9AC06-2FFA-4F38-A831-DE5C1C7A47DE}" destId="{69B55915-40AD-453A-9EC4-D632FAAF1ECE}" srcOrd="0" destOrd="0" presId="urn:microsoft.com/office/officeart/2005/8/layout/hierarchy1"/>
    <dgm:cxn modelId="{92229410-EBAE-4AA7-BE78-9E4F820552DC}" type="presParOf" srcId="{69B55915-40AD-453A-9EC4-D632FAAF1ECE}" destId="{4ED484AE-4A56-4AAF-AD5B-349F6ECA5D89}" srcOrd="0" destOrd="0" presId="urn:microsoft.com/office/officeart/2005/8/layout/hierarchy1"/>
    <dgm:cxn modelId="{6ED56F13-00E7-4AFC-9347-ACBDEF7D7C06}" type="presParOf" srcId="{4ED484AE-4A56-4AAF-AD5B-349F6ECA5D89}" destId="{F950B58A-1F6B-4872-8AA8-F69F6B0F64D4}" srcOrd="0" destOrd="0" presId="urn:microsoft.com/office/officeart/2005/8/layout/hierarchy1"/>
    <dgm:cxn modelId="{1B2D3722-CA3D-463E-9354-8153412EDAF2}" type="presParOf" srcId="{4ED484AE-4A56-4AAF-AD5B-349F6ECA5D89}" destId="{34C7FF95-16B2-4F77-BB0B-F403975F2C86}" srcOrd="1" destOrd="0" presId="urn:microsoft.com/office/officeart/2005/8/layout/hierarchy1"/>
    <dgm:cxn modelId="{69055A68-99D2-40A1-BC7C-B28164C6C643}" type="presParOf" srcId="{69B55915-40AD-453A-9EC4-D632FAAF1ECE}" destId="{C9281C26-F433-44B7-A18F-538E5A305FC8}" srcOrd="1" destOrd="0" presId="urn:microsoft.com/office/officeart/2005/8/layout/hierarchy1"/>
    <dgm:cxn modelId="{94664C14-F540-4CDE-8121-06EAAC426A38}" type="presParOf" srcId="{E2C9AC06-2FFA-4F38-A831-DE5C1C7A47DE}" destId="{BB1CF628-EFEF-4E36-8C59-75EB46ED82E0}" srcOrd="1" destOrd="0" presId="urn:microsoft.com/office/officeart/2005/8/layout/hierarchy1"/>
    <dgm:cxn modelId="{653C5B43-41C5-4AC4-928E-76A1EB819A51}" type="presParOf" srcId="{BB1CF628-EFEF-4E36-8C59-75EB46ED82E0}" destId="{63082155-E53A-4F40-9EC8-7F55315DD028}" srcOrd="0" destOrd="0" presId="urn:microsoft.com/office/officeart/2005/8/layout/hierarchy1"/>
    <dgm:cxn modelId="{233D0406-372B-44B9-BE2A-34FC09FF178D}" type="presParOf" srcId="{63082155-E53A-4F40-9EC8-7F55315DD028}" destId="{7A4EF2CC-DA38-4573-9E59-2C3F5EB232B4}" srcOrd="0" destOrd="0" presId="urn:microsoft.com/office/officeart/2005/8/layout/hierarchy1"/>
    <dgm:cxn modelId="{A6D64153-6079-410B-A0F1-687357E9EB58}" type="presParOf" srcId="{63082155-E53A-4F40-9EC8-7F55315DD028}" destId="{548A0B74-5398-443E-A698-7F8DB7FA0FCC}" srcOrd="1" destOrd="0" presId="urn:microsoft.com/office/officeart/2005/8/layout/hierarchy1"/>
    <dgm:cxn modelId="{35608C17-645D-4238-BE3E-4BC887AF3F41}" type="presParOf" srcId="{BB1CF628-EFEF-4E36-8C59-75EB46ED82E0}" destId="{C070AD0C-83D4-4D9D-B9CA-C48F716397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F8ED9-3E63-4A3A-91D2-C664A68295C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677324-D484-491C-9833-B6A5D1F1FC9D}">
      <dgm:prSet/>
      <dgm:spPr/>
      <dgm:t>
        <a:bodyPr/>
        <a:lstStyle/>
        <a:p>
          <a:pPr rtl="0"/>
          <a:r>
            <a:rPr lang="en-US" b="0" baseline="0"/>
            <a:t>Solify will have</a:t>
          </a:r>
          <a:r>
            <a:rPr lang="en-US" b="0" baseline="0">
              <a:latin typeface="Meiryo"/>
            </a:rPr>
            <a:t> the</a:t>
          </a:r>
          <a:r>
            <a:rPr lang="en-US" b="0" baseline="0"/>
            <a:t> following features:</a:t>
          </a:r>
          <a:endParaRPr lang="en-US"/>
        </a:p>
      </dgm:t>
    </dgm:pt>
    <dgm:pt modelId="{FEA36B96-9BD3-448A-9D45-B188DFDDC99C}" type="parTrans" cxnId="{AF8A6D48-5E55-4C48-A89C-A0BD47375902}">
      <dgm:prSet/>
      <dgm:spPr/>
      <dgm:t>
        <a:bodyPr/>
        <a:lstStyle/>
        <a:p>
          <a:endParaRPr lang="en-US"/>
        </a:p>
      </dgm:t>
    </dgm:pt>
    <dgm:pt modelId="{143675BA-592E-4E2D-A1EE-F05B9A07BFA8}" type="sibTrans" cxnId="{AF8A6D48-5E55-4C48-A89C-A0BD47375902}">
      <dgm:prSet/>
      <dgm:spPr/>
      <dgm:t>
        <a:bodyPr/>
        <a:lstStyle/>
        <a:p>
          <a:endParaRPr lang="en-US"/>
        </a:p>
      </dgm:t>
    </dgm:pt>
    <dgm:pt modelId="{325E8D02-4C48-41C8-83A7-D7C1184B3654}">
      <dgm:prSet/>
      <dgm:spPr/>
      <dgm:t>
        <a:bodyPr/>
        <a:lstStyle/>
        <a:p>
          <a:r>
            <a:rPr lang="en-US" b="0" baseline="0"/>
            <a:t>Web based user interface</a:t>
          </a:r>
          <a:endParaRPr lang="en-US"/>
        </a:p>
      </dgm:t>
    </dgm:pt>
    <dgm:pt modelId="{93CDC110-C333-4E4A-8A67-B509683C9E2B}" type="parTrans" cxnId="{20CB81B5-4F03-485B-9DF1-AA28E0D76652}">
      <dgm:prSet/>
      <dgm:spPr/>
      <dgm:t>
        <a:bodyPr/>
        <a:lstStyle/>
        <a:p>
          <a:endParaRPr lang="en-US"/>
        </a:p>
      </dgm:t>
    </dgm:pt>
    <dgm:pt modelId="{7AFABC10-D613-4BE4-AC14-03FF7EA85999}" type="sibTrans" cxnId="{20CB81B5-4F03-485B-9DF1-AA28E0D76652}">
      <dgm:prSet/>
      <dgm:spPr/>
      <dgm:t>
        <a:bodyPr/>
        <a:lstStyle/>
        <a:p>
          <a:endParaRPr lang="en-US"/>
        </a:p>
      </dgm:t>
    </dgm:pt>
    <dgm:pt modelId="{82CBE0D3-07E6-481B-BD83-47D3E80F3D8E}">
      <dgm:prSet/>
      <dgm:spPr/>
      <dgm:t>
        <a:bodyPr/>
        <a:lstStyle/>
        <a:p>
          <a:r>
            <a:rPr lang="en-US" b="0" baseline="0"/>
            <a:t>Ease of accessibility</a:t>
          </a:r>
          <a:endParaRPr lang="en-US"/>
        </a:p>
      </dgm:t>
    </dgm:pt>
    <dgm:pt modelId="{FD7E8D40-A0C7-4E2D-8B2D-984CBF9EC2DA}" type="parTrans" cxnId="{A40B11A5-ADD3-4DDF-BB67-7D29D528F47F}">
      <dgm:prSet/>
      <dgm:spPr/>
      <dgm:t>
        <a:bodyPr/>
        <a:lstStyle/>
        <a:p>
          <a:endParaRPr lang="en-US"/>
        </a:p>
      </dgm:t>
    </dgm:pt>
    <dgm:pt modelId="{722549B4-6050-4A44-8872-4B43D5D1611D}" type="sibTrans" cxnId="{A40B11A5-ADD3-4DDF-BB67-7D29D528F47F}">
      <dgm:prSet/>
      <dgm:spPr/>
      <dgm:t>
        <a:bodyPr/>
        <a:lstStyle/>
        <a:p>
          <a:endParaRPr lang="en-US"/>
        </a:p>
      </dgm:t>
    </dgm:pt>
    <dgm:pt modelId="{C9ADD58E-51BC-4F33-8F6E-8538ED50B377}">
      <dgm:prSet/>
      <dgm:spPr/>
      <dgm:t>
        <a:bodyPr/>
        <a:lstStyle/>
        <a:p>
          <a:r>
            <a:rPr lang="en-US" b="0" baseline="0"/>
            <a:t>Code Editor</a:t>
          </a:r>
          <a:endParaRPr lang="en-US"/>
        </a:p>
      </dgm:t>
    </dgm:pt>
    <dgm:pt modelId="{78CFDCBF-A5BC-434A-A625-BE93E53F3340}" type="parTrans" cxnId="{F77F62C1-63B9-4FC5-9D8D-2D19C08D7A5D}">
      <dgm:prSet/>
      <dgm:spPr/>
      <dgm:t>
        <a:bodyPr/>
        <a:lstStyle/>
        <a:p>
          <a:endParaRPr lang="en-US"/>
        </a:p>
      </dgm:t>
    </dgm:pt>
    <dgm:pt modelId="{5CF221E5-CC78-4BF1-9A74-3AE8ADF109ED}" type="sibTrans" cxnId="{F77F62C1-63B9-4FC5-9D8D-2D19C08D7A5D}">
      <dgm:prSet/>
      <dgm:spPr/>
      <dgm:t>
        <a:bodyPr/>
        <a:lstStyle/>
        <a:p>
          <a:endParaRPr lang="en-US"/>
        </a:p>
      </dgm:t>
    </dgm:pt>
    <dgm:pt modelId="{0A1FD5F2-B054-4532-8A07-519125F3ED4A}">
      <dgm:prSet/>
      <dgm:spPr/>
      <dgm:t>
        <a:bodyPr/>
        <a:lstStyle/>
        <a:p>
          <a:r>
            <a:rPr lang="en-US" b="0" baseline="0"/>
            <a:t>Validation to standard input</a:t>
          </a:r>
          <a:endParaRPr lang="en-US"/>
        </a:p>
      </dgm:t>
    </dgm:pt>
    <dgm:pt modelId="{D81539FC-5F32-4913-96AF-C66A4A9FCF98}" type="parTrans" cxnId="{EB42B92E-EECB-4700-B8C2-A7F8D94F9644}">
      <dgm:prSet/>
      <dgm:spPr/>
      <dgm:t>
        <a:bodyPr/>
        <a:lstStyle/>
        <a:p>
          <a:endParaRPr lang="en-US"/>
        </a:p>
      </dgm:t>
    </dgm:pt>
    <dgm:pt modelId="{A36A5ED7-B520-4667-A32B-71942D9EA0AD}" type="sibTrans" cxnId="{EB42B92E-EECB-4700-B8C2-A7F8D94F9644}">
      <dgm:prSet/>
      <dgm:spPr/>
      <dgm:t>
        <a:bodyPr/>
        <a:lstStyle/>
        <a:p>
          <a:endParaRPr lang="en-US"/>
        </a:p>
      </dgm:t>
    </dgm:pt>
    <dgm:pt modelId="{706E5FD1-78A6-409C-AD71-5A8AEE92652D}">
      <dgm:prSet/>
      <dgm:spPr/>
      <dgm:t>
        <a:bodyPr/>
        <a:lstStyle/>
        <a:p>
          <a:r>
            <a:rPr lang="en-US" b="0" baseline="0"/>
            <a:t>Analysis of syntactical errors</a:t>
          </a:r>
          <a:endParaRPr lang="en-US"/>
        </a:p>
      </dgm:t>
    </dgm:pt>
    <dgm:pt modelId="{1186B481-2952-46C0-B0CA-ACD164C18D70}" type="parTrans" cxnId="{BF0F05EA-D426-4F77-B5A1-38F8948B641D}">
      <dgm:prSet/>
      <dgm:spPr/>
      <dgm:t>
        <a:bodyPr/>
        <a:lstStyle/>
        <a:p>
          <a:endParaRPr lang="en-US"/>
        </a:p>
      </dgm:t>
    </dgm:pt>
    <dgm:pt modelId="{5DDEFCB4-D2CF-42F3-8E54-AEB409E8881B}" type="sibTrans" cxnId="{BF0F05EA-D426-4F77-B5A1-38F8948B641D}">
      <dgm:prSet/>
      <dgm:spPr/>
      <dgm:t>
        <a:bodyPr/>
        <a:lstStyle/>
        <a:p>
          <a:endParaRPr lang="en-US"/>
        </a:p>
      </dgm:t>
    </dgm:pt>
    <dgm:pt modelId="{52F8CCB1-514C-432B-B144-B571AC8B4B87}">
      <dgm:prSet/>
      <dgm:spPr/>
      <dgm:t>
        <a:bodyPr/>
        <a:lstStyle/>
        <a:p>
          <a:r>
            <a:rPr lang="en-US" b="0" baseline="0"/>
            <a:t>List of patterns to analyze</a:t>
          </a:r>
          <a:endParaRPr lang="en-US"/>
        </a:p>
      </dgm:t>
    </dgm:pt>
    <dgm:pt modelId="{63B2DF4E-33ED-4190-AB4C-C220468045B0}" type="parTrans" cxnId="{744503EE-1EBE-444C-90B9-DCAC24B9BB7D}">
      <dgm:prSet/>
      <dgm:spPr/>
      <dgm:t>
        <a:bodyPr/>
        <a:lstStyle/>
        <a:p>
          <a:endParaRPr lang="en-US"/>
        </a:p>
      </dgm:t>
    </dgm:pt>
    <dgm:pt modelId="{E3124BD4-DEE3-4047-8722-E3ABF26EEF5E}" type="sibTrans" cxnId="{744503EE-1EBE-444C-90B9-DCAC24B9BB7D}">
      <dgm:prSet/>
      <dgm:spPr/>
      <dgm:t>
        <a:bodyPr/>
        <a:lstStyle/>
        <a:p>
          <a:endParaRPr lang="en-US"/>
        </a:p>
      </dgm:t>
    </dgm:pt>
    <dgm:pt modelId="{A3FC7E48-16A2-4443-BF23-71132F6CBB7D}">
      <dgm:prSet/>
      <dgm:spPr/>
      <dgm:t>
        <a:bodyPr/>
        <a:lstStyle/>
        <a:p>
          <a:r>
            <a:rPr lang="en-US" b="0" baseline="0"/>
            <a:t>Graphical visualization</a:t>
          </a:r>
          <a:endParaRPr lang="en-US"/>
        </a:p>
      </dgm:t>
    </dgm:pt>
    <dgm:pt modelId="{06A379A8-9BFB-454C-92DD-EED232D8894C}" type="parTrans" cxnId="{3AA5A3FC-C617-495E-A5F1-E3CED9D4E526}">
      <dgm:prSet/>
      <dgm:spPr/>
      <dgm:t>
        <a:bodyPr/>
        <a:lstStyle/>
        <a:p>
          <a:endParaRPr lang="en-US"/>
        </a:p>
      </dgm:t>
    </dgm:pt>
    <dgm:pt modelId="{0BD7AACC-D942-4354-9878-7C7558F78C16}" type="sibTrans" cxnId="{3AA5A3FC-C617-495E-A5F1-E3CED9D4E526}">
      <dgm:prSet/>
      <dgm:spPr/>
      <dgm:t>
        <a:bodyPr/>
        <a:lstStyle/>
        <a:p>
          <a:endParaRPr lang="en-US"/>
        </a:p>
      </dgm:t>
    </dgm:pt>
    <dgm:pt modelId="{92DA8B5E-750B-48C2-A0E6-AF74A5E6F234}" type="pres">
      <dgm:prSet presAssocID="{9BBF8ED9-3E63-4A3A-91D2-C664A68295CE}" presName="Name0" presStyleCnt="0">
        <dgm:presLayoutVars>
          <dgm:dir/>
          <dgm:animLvl val="lvl"/>
          <dgm:resizeHandles val="exact"/>
        </dgm:presLayoutVars>
      </dgm:prSet>
      <dgm:spPr/>
    </dgm:pt>
    <dgm:pt modelId="{165F59BF-48E9-4B92-9307-D646E456D880}" type="pres">
      <dgm:prSet presAssocID="{42677324-D484-491C-9833-B6A5D1F1FC9D}" presName="linNode" presStyleCnt="0"/>
      <dgm:spPr/>
    </dgm:pt>
    <dgm:pt modelId="{DB5056F8-902B-41BE-A3DD-8BCB675BAFB4}" type="pres">
      <dgm:prSet presAssocID="{42677324-D484-491C-9833-B6A5D1F1FC9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2E122C1-5BA4-4DC5-BEF5-EE3ADE3A4285}" type="pres">
      <dgm:prSet presAssocID="{42677324-D484-491C-9833-B6A5D1F1FC9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D03FB1C-AD6D-4069-A29F-7D2B8805A8EA}" type="presOf" srcId="{9BBF8ED9-3E63-4A3A-91D2-C664A68295CE}" destId="{92DA8B5E-750B-48C2-A0E6-AF74A5E6F234}" srcOrd="0" destOrd="0" presId="urn:microsoft.com/office/officeart/2005/8/layout/vList5"/>
    <dgm:cxn modelId="{EB42B92E-EECB-4700-B8C2-A7F8D94F9644}" srcId="{42677324-D484-491C-9833-B6A5D1F1FC9D}" destId="{0A1FD5F2-B054-4532-8A07-519125F3ED4A}" srcOrd="3" destOrd="0" parTransId="{D81539FC-5F32-4913-96AF-C66A4A9FCF98}" sibTransId="{A36A5ED7-B520-4667-A32B-71942D9EA0AD}"/>
    <dgm:cxn modelId="{AF8A6D48-5E55-4C48-A89C-A0BD47375902}" srcId="{9BBF8ED9-3E63-4A3A-91D2-C664A68295CE}" destId="{42677324-D484-491C-9833-B6A5D1F1FC9D}" srcOrd="0" destOrd="0" parTransId="{FEA36B96-9BD3-448A-9D45-B188DFDDC99C}" sibTransId="{143675BA-592E-4E2D-A1EE-F05B9A07BFA8}"/>
    <dgm:cxn modelId="{9334B64C-E2A0-43A1-8B64-7FF7E35005B7}" type="presOf" srcId="{325E8D02-4C48-41C8-83A7-D7C1184B3654}" destId="{F2E122C1-5BA4-4DC5-BEF5-EE3ADE3A4285}" srcOrd="0" destOrd="0" presId="urn:microsoft.com/office/officeart/2005/8/layout/vList5"/>
    <dgm:cxn modelId="{B5FFC28D-8C6C-447B-BD44-D3752045EDC7}" type="presOf" srcId="{706E5FD1-78A6-409C-AD71-5A8AEE92652D}" destId="{F2E122C1-5BA4-4DC5-BEF5-EE3ADE3A4285}" srcOrd="0" destOrd="4" presId="urn:microsoft.com/office/officeart/2005/8/layout/vList5"/>
    <dgm:cxn modelId="{20A7F995-623F-4671-9DA9-E1AD56EFDA25}" type="presOf" srcId="{0A1FD5F2-B054-4532-8A07-519125F3ED4A}" destId="{F2E122C1-5BA4-4DC5-BEF5-EE3ADE3A4285}" srcOrd="0" destOrd="3" presId="urn:microsoft.com/office/officeart/2005/8/layout/vList5"/>
    <dgm:cxn modelId="{A2EFF697-0C18-4770-A8F1-687056799A1F}" type="presOf" srcId="{82CBE0D3-07E6-481B-BD83-47D3E80F3D8E}" destId="{F2E122C1-5BA4-4DC5-BEF5-EE3ADE3A4285}" srcOrd="0" destOrd="1" presId="urn:microsoft.com/office/officeart/2005/8/layout/vList5"/>
    <dgm:cxn modelId="{A40B11A5-ADD3-4DDF-BB67-7D29D528F47F}" srcId="{42677324-D484-491C-9833-B6A5D1F1FC9D}" destId="{82CBE0D3-07E6-481B-BD83-47D3E80F3D8E}" srcOrd="1" destOrd="0" parTransId="{FD7E8D40-A0C7-4E2D-8B2D-984CBF9EC2DA}" sibTransId="{722549B4-6050-4A44-8872-4B43D5D1611D}"/>
    <dgm:cxn modelId="{20CB81B5-4F03-485B-9DF1-AA28E0D76652}" srcId="{42677324-D484-491C-9833-B6A5D1F1FC9D}" destId="{325E8D02-4C48-41C8-83A7-D7C1184B3654}" srcOrd="0" destOrd="0" parTransId="{93CDC110-C333-4E4A-8A67-B509683C9E2B}" sibTransId="{7AFABC10-D613-4BE4-AC14-03FF7EA85999}"/>
    <dgm:cxn modelId="{F77F62C1-63B9-4FC5-9D8D-2D19C08D7A5D}" srcId="{42677324-D484-491C-9833-B6A5D1F1FC9D}" destId="{C9ADD58E-51BC-4F33-8F6E-8538ED50B377}" srcOrd="2" destOrd="0" parTransId="{78CFDCBF-A5BC-434A-A625-BE93E53F3340}" sibTransId="{5CF221E5-CC78-4BF1-9A74-3AE8ADF109ED}"/>
    <dgm:cxn modelId="{0B368ECB-7F98-4A53-9013-A9AAB6D334F0}" type="presOf" srcId="{42677324-D484-491C-9833-B6A5D1F1FC9D}" destId="{DB5056F8-902B-41BE-A3DD-8BCB675BAFB4}" srcOrd="0" destOrd="0" presId="urn:microsoft.com/office/officeart/2005/8/layout/vList5"/>
    <dgm:cxn modelId="{27C6E1E1-70CB-4478-8FF3-198FF2DF7752}" type="presOf" srcId="{C9ADD58E-51BC-4F33-8F6E-8538ED50B377}" destId="{F2E122C1-5BA4-4DC5-BEF5-EE3ADE3A4285}" srcOrd="0" destOrd="2" presId="urn:microsoft.com/office/officeart/2005/8/layout/vList5"/>
    <dgm:cxn modelId="{16772DE5-3363-4D1C-9CE5-5190DC24416E}" type="presOf" srcId="{A3FC7E48-16A2-4443-BF23-71132F6CBB7D}" destId="{F2E122C1-5BA4-4DC5-BEF5-EE3ADE3A4285}" srcOrd="0" destOrd="6" presId="urn:microsoft.com/office/officeart/2005/8/layout/vList5"/>
    <dgm:cxn modelId="{BF0F05EA-D426-4F77-B5A1-38F8948B641D}" srcId="{42677324-D484-491C-9833-B6A5D1F1FC9D}" destId="{706E5FD1-78A6-409C-AD71-5A8AEE92652D}" srcOrd="4" destOrd="0" parTransId="{1186B481-2952-46C0-B0CA-ACD164C18D70}" sibTransId="{5DDEFCB4-D2CF-42F3-8E54-AEB409E8881B}"/>
    <dgm:cxn modelId="{744503EE-1EBE-444C-90B9-DCAC24B9BB7D}" srcId="{42677324-D484-491C-9833-B6A5D1F1FC9D}" destId="{52F8CCB1-514C-432B-B144-B571AC8B4B87}" srcOrd="5" destOrd="0" parTransId="{63B2DF4E-33ED-4190-AB4C-C220468045B0}" sibTransId="{E3124BD4-DEE3-4047-8722-E3ABF26EEF5E}"/>
    <dgm:cxn modelId="{DAD569FC-A65A-451E-876C-A68865B4CDCD}" type="presOf" srcId="{52F8CCB1-514C-432B-B144-B571AC8B4B87}" destId="{F2E122C1-5BA4-4DC5-BEF5-EE3ADE3A4285}" srcOrd="0" destOrd="5" presId="urn:microsoft.com/office/officeart/2005/8/layout/vList5"/>
    <dgm:cxn modelId="{3AA5A3FC-C617-495E-A5F1-E3CED9D4E526}" srcId="{42677324-D484-491C-9833-B6A5D1F1FC9D}" destId="{A3FC7E48-16A2-4443-BF23-71132F6CBB7D}" srcOrd="6" destOrd="0" parTransId="{06A379A8-9BFB-454C-92DD-EED232D8894C}" sibTransId="{0BD7AACC-D942-4354-9878-7C7558F78C16}"/>
    <dgm:cxn modelId="{6E0A7BED-EE2F-4D17-884D-EE9B27077BD2}" type="presParOf" srcId="{92DA8B5E-750B-48C2-A0E6-AF74A5E6F234}" destId="{165F59BF-48E9-4B92-9307-D646E456D880}" srcOrd="0" destOrd="0" presId="urn:microsoft.com/office/officeart/2005/8/layout/vList5"/>
    <dgm:cxn modelId="{CDA0755A-84EA-4659-BC96-C6A030FE0999}" type="presParOf" srcId="{165F59BF-48E9-4B92-9307-D646E456D880}" destId="{DB5056F8-902B-41BE-A3DD-8BCB675BAFB4}" srcOrd="0" destOrd="0" presId="urn:microsoft.com/office/officeart/2005/8/layout/vList5"/>
    <dgm:cxn modelId="{CEEF7139-F5EB-41EC-8D33-685DB4368B00}" type="presParOf" srcId="{165F59BF-48E9-4B92-9307-D646E456D880}" destId="{F2E122C1-5BA4-4DC5-BEF5-EE3ADE3A42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BF8ED9-3E63-4A3A-91D2-C664A68295C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A6CACE-BF7B-46E7-9E4B-80CD6EEECA7F}">
      <dgm:prSet phldr="0"/>
      <dgm:spPr/>
      <dgm:t>
        <a:bodyPr/>
        <a:lstStyle/>
        <a:p>
          <a:r>
            <a:rPr lang="en-US" b="1">
              <a:latin typeface="Meiryo"/>
            </a:rPr>
            <a:t>SmartCheck</a:t>
          </a:r>
          <a:endParaRPr lang="en-US" b="1"/>
        </a:p>
      </dgm:t>
    </dgm:pt>
    <dgm:pt modelId="{4B571811-AF4E-467E-88C5-BEA4553B0615}" type="parTrans" cxnId="{BD57D646-27B6-469F-A0E0-93B2628BB811}">
      <dgm:prSet/>
      <dgm:spPr/>
    </dgm:pt>
    <dgm:pt modelId="{C3C037B6-B77F-4CC0-BEC8-7E6E83E548D9}" type="sibTrans" cxnId="{BD57D646-27B6-469F-A0E0-93B2628BB811}">
      <dgm:prSet/>
      <dgm:spPr/>
    </dgm:pt>
    <dgm:pt modelId="{4AA5EABC-1536-4678-AB15-F81D622061E5}">
      <dgm:prSet phldr="0"/>
      <dgm:spPr/>
      <dgm:t>
        <a:bodyPr/>
        <a:lstStyle/>
        <a:p>
          <a:pPr rtl="0"/>
          <a:r>
            <a:rPr lang="en-US" b="1">
              <a:latin typeface="Meiryo"/>
            </a:rPr>
            <a:t>SolHint</a:t>
          </a:r>
          <a:endParaRPr lang="en-US" b="0">
            <a:latin typeface="Meiryo"/>
          </a:endParaRPr>
        </a:p>
      </dgm:t>
    </dgm:pt>
    <dgm:pt modelId="{F19320A1-8792-432B-9717-1E3E11CAA134}" type="parTrans" cxnId="{B2938070-0FA1-41FA-9625-49EE1E4AC3B6}">
      <dgm:prSet/>
      <dgm:spPr/>
    </dgm:pt>
    <dgm:pt modelId="{A445E3A4-32AB-4CFE-88A8-11506B3CA4CC}" type="sibTrans" cxnId="{B2938070-0FA1-41FA-9625-49EE1E4AC3B6}">
      <dgm:prSet/>
      <dgm:spPr/>
    </dgm:pt>
    <dgm:pt modelId="{E0DC9C7D-A63E-4540-8C8B-2330F27F418E}">
      <dgm:prSet phldr="0"/>
      <dgm:spPr/>
      <dgm:t>
        <a:bodyPr/>
        <a:lstStyle/>
        <a:p>
          <a:pPr algn="l"/>
          <a:r>
            <a:rPr lang="en-US" b="0"/>
            <a:t>False Positives</a:t>
          </a:r>
        </a:p>
      </dgm:t>
    </dgm:pt>
    <dgm:pt modelId="{41836F5D-E5D2-46E8-8E74-F0FEE94D2101}" type="parTrans" cxnId="{157C1688-8FEB-40B9-BB94-F2A88BA5667F}">
      <dgm:prSet/>
      <dgm:spPr/>
    </dgm:pt>
    <dgm:pt modelId="{33FDA337-57B6-4824-A17D-7A8C35C8F2C0}" type="sibTrans" cxnId="{157C1688-8FEB-40B9-BB94-F2A88BA5667F}">
      <dgm:prSet/>
      <dgm:spPr/>
    </dgm:pt>
    <dgm:pt modelId="{082BCFEC-4194-49EF-85FC-AC6B28A5B105}">
      <dgm:prSet phldr="0"/>
      <dgm:spPr/>
      <dgm:t>
        <a:bodyPr/>
        <a:lstStyle/>
        <a:p>
          <a:pPr algn="l"/>
          <a:r>
            <a:rPr lang="en-US" b="0"/>
            <a:t>Limited Functionality for Testing</a:t>
          </a:r>
        </a:p>
      </dgm:t>
    </dgm:pt>
    <dgm:pt modelId="{BDF49CF6-D6A5-4C6D-92F7-6E6E03454AF6}" type="parTrans" cxnId="{A72D1538-FF0C-4A61-AF18-807C1EB36017}">
      <dgm:prSet/>
      <dgm:spPr/>
    </dgm:pt>
    <dgm:pt modelId="{5A176B36-71E7-444C-99B5-95DA5915A978}" type="sibTrans" cxnId="{A72D1538-FF0C-4A61-AF18-807C1EB36017}">
      <dgm:prSet/>
      <dgm:spPr/>
    </dgm:pt>
    <dgm:pt modelId="{69A0A53D-35CE-4505-A407-BBD3D34BED3E}">
      <dgm:prSet phldr="0"/>
      <dgm:spPr/>
      <dgm:t>
        <a:bodyPr/>
        <a:lstStyle/>
        <a:p>
          <a:pPr algn="l"/>
          <a:r>
            <a:rPr lang="en-US" b="0"/>
            <a:t>Incapable of vulnerability Detection</a:t>
          </a:r>
        </a:p>
      </dgm:t>
    </dgm:pt>
    <dgm:pt modelId="{B0E68591-BFDC-4777-85F3-09CF3DE37022}" type="parTrans" cxnId="{F4D64306-269E-4942-82D2-BBB5F9551CB9}">
      <dgm:prSet/>
      <dgm:spPr/>
    </dgm:pt>
    <dgm:pt modelId="{6CB3DEC6-FD91-44D9-8307-24F5320F9424}" type="sibTrans" cxnId="{F4D64306-269E-4942-82D2-BBB5F9551CB9}">
      <dgm:prSet/>
      <dgm:spPr/>
    </dgm:pt>
    <dgm:pt modelId="{39EEC3CA-D900-4E30-97D4-BA397E362398}">
      <dgm:prSet phldr="0"/>
      <dgm:spPr/>
      <dgm:t>
        <a:bodyPr/>
        <a:lstStyle/>
        <a:p>
          <a:endParaRPr lang="en-US" b="1">
            <a:latin typeface="Meiryo"/>
          </a:endParaRPr>
        </a:p>
      </dgm:t>
    </dgm:pt>
    <dgm:pt modelId="{D78F1368-A516-49DC-B2A4-3F92DF544B4F}" type="parTrans" cxnId="{916ED509-4A49-4B6A-9416-D53AAB129C75}">
      <dgm:prSet/>
      <dgm:spPr/>
    </dgm:pt>
    <dgm:pt modelId="{EA3588F3-3216-49C6-9F35-195A45627958}" type="sibTrans" cxnId="{916ED509-4A49-4B6A-9416-D53AAB129C75}">
      <dgm:prSet/>
      <dgm:spPr/>
    </dgm:pt>
    <dgm:pt modelId="{97AA890E-4823-4FC1-91B3-AE0E40B2E1E1}">
      <dgm:prSet phldr="0"/>
      <dgm:spPr/>
      <dgm:t>
        <a:bodyPr/>
        <a:lstStyle/>
        <a:p>
          <a:pPr algn="l" rtl="0"/>
          <a:r>
            <a:rPr lang="en-US" b="0"/>
            <a:t>Limited Customization</a:t>
          </a:r>
        </a:p>
      </dgm:t>
    </dgm:pt>
    <dgm:pt modelId="{452411AE-52F6-425A-8CEB-6BCF0FC8820C}" type="parTrans" cxnId="{2C6AA55F-033E-4F02-8AF9-EE10FF013F10}">
      <dgm:prSet/>
      <dgm:spPr/>
    </dgm:pt>
    <dgm:pt modelId="{53D7267E-D9D4-45F7-87A7-9AD4250801F9}" type="sibTrans" cxnId="{2C6AA55F-033E-4F02-8AF9-EE10FF013F10}">
      <dgm:prSet/>
      <dgm:spPr/>
    </dgm:pt>
    <dgm:pt modelId="{9CE80740-B18B-4486-9364-99337E5C4E54}">
      <dgm:prSet phldr="0"/>
      <dgm:spPr/>
      <dgm:t>
        <a:bodyPr/>
        <a:lstStyle/>
        <a:p>
          <a:pPr algn="l"/>
          <a:r>
            <a:rPr lang="en-US" b="0"/>
            <a:t>Limited analysis capabilities</a:t>
          </a:r>
        </a:p>
      </dgm:t>
    </dgm:pt>
    <dgm:pt modelId="{B358742A-B378-41FB-9BC8-46FD15D5C147}" type="parTrans" cxnId="{3073B493-F0AB-49DA-979E-13F3FE4440E7}">
      <dgm:prSet/>
      <dgm:spPr/>
    </dgm:pt>
    <dgm:pt modelId="{D0F399DC-D89C-4D65-8375-A9A45DDAB0F4}" type="sibTrans" cxnId="{3073B493-F0AB-49DA-979E-13F3FE4440E7}">
      <dgm:prSet/>
      <dgm:spPr/>
    </dgm:pt>
    <dgm:pt modelId="{D2F5EE03-05EA-4FAB-A39D-569E6797BCB1}">
      <dgm:prSet phldr="0"/>
      <dgm:spPr/>
      <dgm:t>
        <a:bodyPr/>
        <a:lstStyle/>
        <a:p>
          <a:pPr algn="l"/>
          <a:r>
            <a:rPr lang="en-US" b="0"/>
            <a:t>No Graphical Representation</a:t>
          </a:r>
        </a:p>
      </dgm:t>
    </dgm:pt>
    <dgm:pt modelId="{49313F12-0F1F-49DB-B14C-3B5DFE0BC52B}" type="parTrans" cxnId="{5CFB29E4-3E73-4581-91E2-74FBB939E1B5}">
      <dgm:prSet/>
      <dgm:spPr/>
    </dgm:pt>
    <dgm:pt modelId="{AD091F22-4CF0-4079-AEFD-81BACFC57531}" type="sibTrans" cxnId="{5CFB29E4-3E73-4581-91E2-74FBB939E1B5}">
      <dgm:prSet/>
      <dgm:spPr/>
    </dgm:pt>
    <dgm:pt modelId="{92DA8B5E-750B-48C2-A0E6-AF74A5E6F234}" type="pres">
      <dgm:prSet presAssocID="{9BBF8ED9-3E63-4A3A-91D2-C664A68295CE}" presName="Name0" presStyleCnt="0">
        <dgm:presLayoutVars>
          <dgm:dir/>
          <dgm:animLvl val="lvl"/>
          <dgm:resizeHandles val="exact"/>
        </dgm:presLayoutVars>
      </dgm:prSet>
      <dgm:spPr/>
    </dgm:pt>
    <dgm:pt modelId="{1D4FF08F-C5FD-4D7B-8A82-6F224CA246B1}" type="pres">
      <dgm:prSet presAssocID="{4AA5EABC-1536-4678-AB15-F81D622061E5}" presName="linNode" presStyleCnt="0"/>
      <dgm:spPr/>
    </dgm:pt>
    <dgm:pt modelId="{1FB944AC-4DEE-4A7E-A945-E270C5936697}" type="pres">
      <dgm:prSet presAssocID="{4AA5EABC-1536-4678-AB15-F81D622061E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614E288-A753-4769-96C8-56669CE27656}" type="pres">
      <dgm:prSet presAssocID="{4AA5EABC-1536-4678-AB15-F81D622061E5}" presName="descendantText" presStyleLbl="alignAccFollowNode1" presStyleIdx="0" presStyleCnt="2">
        <dgm:presLayoutVars>
          <dgm:bulletEnabled val="1"/>
        </dgm:presLayoutVars>
      </dgm:prSet>
      <dgm:spPr/>
    </dgm:pt>
    <dgm:pt modelId="{AD665DA6-DE3F-4A7C-A52C-F6C2CA71866A}" type="pres">
      <dgm:prSet presAssocID="{A445E3A4-32AB-4CFE-88A8-11506B3CA4CC}" presName="sp" presStyleCnt="0"/>
      <dgm:spPr/>
    </dgm:pt>
    <dgm:pt modelId="{1A22194D-E5C3-4034-ACC1-5C0C0F9F7A10}" type="pres">
      <dgm:prSet presAssocID="{89A6CACE-BF7B-46E7-9E4B-80CD6EEECA7F}" presName="linNode" presStyleCnt="0"/>
      <dgm:spPr/>
    </dgm:pt>
    <dgm:pt modelId="{B473F8FD-055F-4C69-A3A7-867FADE9D4C9}" type="pres">
      <dgm:prSet presAssocID="{89A6CACE-BF7B-46E7-9E4B-80CD6EEECA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1F6527E-F23A-4746-8BAB-26585E09EBF5}" type="pres">
      <dgm:prSet presAssocID="{89A6CACE-BF7B-46E7-9E4B-80CD6EEECA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4D64306-269E-4942-82D2-BBB5F9551CB9}" srcId="{4AA5EABC-1536-4678-AB15-F81D622061E5}" destId="{69A0A53D-35CE-4505-A407-BBD3D34BED3E}" srcOrd="2" destOrd="0" parTransId="{B0E68591-BFDC-4777-85F3-09CF3DE37022}" sibTransId="{6CB3DEC6-FD91-44D9-8307-24F5320F9424}"/>
    <dgm:cxn modelId="{916ED509-4A49-4B6A-9416-D53AAB129C75}" srcId="{89A6CACE-BF7B-46E7-9E4B-80CD6EEECA7F}" destId="{39EEC3CA-D900-4E30-97D4-BA397E362398}" srcOrd="3" destOrd="0" parTransId="{D78F1368-A516-49DC-B2A4-3F92DF544B4F}" sibTransId="{EA3588F3-3216-49C6-9F35-195A45627958}"/>
    <dgm:cxn modelId="{C8C7B610-12AD-4FAF-BF03-1BA8B8C76044}" type="presOf" srcId="{9CE80740-B18B-4486-9364-99337E5C4E54}" destId="{A1F6527E-F23A-4746-8BAB-26585E09EBF5}" srcOrd="0" destOrd="1" presId="urn:microsoft.com/office/officeart/2005/8/layout/vList5"/>
    <dgm:cxn modelId="{C2C6CC1C-84C6-40E0-9525-FE85A5737F88}" type="presOf" srcId="{082BCFEC-4194-49EF-85FC-AC6B28A5B105}" destId="{3614E288-A753-4769-96C8-56669CE27656}" srcOrd="0" destOrd="1" presId="urn:microsoft.com/office/officeart/2005/8/layout/vList5"/>
    <dgm:cxn modelId="{FD03FB1C-AD6D-4069-A29F-7D2B8805A8EA}" type="presOf" srcId="{9BBF8ED9-3E63-4A3A-91D2-C664A68295CE}" destId="{92DA8B5E-750B-48C2-A0E6-AF74A5E6F234}" srcOrd="0" destOrd="0" presId="urn:microsoft.com/office/officeart/2005/8/layout/vList5"/>
    <dgm:cxn modelId="{9BB3AE25-6006-40C2-91C4-A5175D5318A4}" type="presOf" srcId="{39EEC3CA-D900-4E30-97D4-BA397E362398}" destId="{A1F6527E-F23A-4746-8BAB-26585E09EBF5}" srcOrd="0" destOrd="3" presId="urn:microsoft.com/office/officeart/2005/8/layout/vList5"/>
    <dgm:cxn modelId="{D19F4D2D-ACE5-4F72-9AA6-E5A9DC35F687}" type="presOf" srcId="{97AA890E-4823-4FC1-91B3-AE0E40B2E1E1}" destId="{A1F6527E-F23A-4746-8BAB-26585E09EBF5}" srcOrd="0" destOrd="0" presId="urn:microsoft.com/office/officeart/2005/8/layout/vList5"/>
    <dgm:cxn modelId="{A72D1538-FF0C-4A61-AF18-807C1EB36017}" srcId="{4AA5EABC-1536-4678-AB15-F81D622061E5}" destId="{082BCFEC-4194-49EF-85FC-AC6B28A5B105}" srcOrd="1" destOrd="0" parTransId="{BDF49CF6-D6A5-4C6D-92F7-6E6E03454AF6}" sibTransId="{5A176B36-71E7-444C-99B5-95DA5915A978}"/>
    <dgm:cxn modelId="{2C6AA55F-033E-4F02-8AF9-EE10FF013F10}" srcId="{89A6CACE-BF7B-46E7-9E4B-80CD6EEECA7F}" destId="{97AA890E-4823-4FC1-91B3-AE0E40B2E1E1}" srcOrd="0" destOrd="0" parTransId="{452411AE-52F6-425A-8CEB-6BCF0FC8820C}" sibTransId="{53D7267E-D9D4-45F7-87A7-9AD4250801F9}"/>
    <dgm:cxn modelId="{BD57D646-27B6-469F-A0E0-93B2628BB811}" srcId="{9BBF8ED9-3E63-4A3A-91D2-C664A68295CE}" destId="{89A6CACE-BF7B-46E7-9E4B-80CD6EEECA7F}" srcOrd="1" destOrd="0" parTransId="{4B571811-AF4E-467E-88C5-BEA4553B0615}" sibTransId="{C3C037B6-B77F-4CC0-BEC8-7E6E83E548D9}"/>
    <dgm:cxn modelId="{B2938070-0FA1-41FA-9625-49EE1E4AC3B6}" srcId="{9BBF8ED9-3E63-4A3A-91D2-C664A68295CE}" destId="{4AA5EABC-1536-4678-AB15-F81D622061E5}" srcOrd="0" destOrd="0" parTransId="{F19320A1-8792-432B-9717-1E3E11CAA134}" sibTransId="{A445E3A4-32AB-4CFE-88A8-11506B3CA4CC}"/>
    <dgm:cxn modelId="{157C1688-8FEB-40B9-BB94-F2A88BA5667F}" srcId="{4AA5EABC-1536-4678-AB15-F81D622061E5}" destId="{E0DC9C7D-A63E-4540-8C8B-2330F27F418E}" srcOrd="0" destOrd="0" parTransId="{41836F5D-E5D2-46E8-8E74-F0FEE94D2101}" sibTransId="{33FDA337-57B6-4824-A17D-7A8C35C8F2C0}"/>
    <dgm:cxn modelId="{3073B493-F0AB-49DA-979E-13F3FE4440E7}" srcId="{89A6CACE-BF7B-46E7-9E4B-80CD6EEECA7F}" destId="{9CE80740-B18B-4486-9364-99337E5C4E54}" srcOrd="1" destOrd="0" parTransId="{B358742A-B378-41FB-9BC8-46FD15D5C147}" sibTransId="{D0F399DC-D89C-4D65-8375-A9A45DDAB0F4}"/>
    <dgm:cxn modelId="{3C60459A-8D4B-4D65-AC57-20247A6D0E35}" type="presOf" srcId="{4AA5EABC-1536-4678-AB15-F81D622061E5}" destId="{1FB944AC-4DEE-4A7E-A945-E270C5936697}" srcOrd="0" destOrd="0" presId="urn:microsoft.com/office/officeart/2005/8/layout/vList5"/>
    <dgm:cxn modelId="{E09916C2-195B-4F84-ABB9-222F06772B4A}" type="presOf" srcId="{E0DC9C7D-A63E-4540-8C8B-2330F27F418E}" destId="{3614E288-A753-4769-96C8-56669CE27656}" srcOrd="0" destOrd="0" presId="urn:microsoft.com/office/officeart/2005/8/layout/vList5"/>
    <dgm:cxn modelId="{72FF87C3-2A96-4AD0-AA2A-B31192352E7F}" type="presOf" srcId="{D2F5EE03-05EA-4FAB-A39D-569E6797BCB1}" destId="{A1F6527E-F23A-4746-8BAB-26585E09EBF5}" srcOrd="0" destOrd="2" presId="urn:microsoft.com/office/officeart/2005/8/layout/vList5"/>
    <dgm:cxn modelId="{5CFB29E4-3E73-4581-91E2-74FBB939E1B5}" srcId="{89A6CACE-BF7B-46E7-9E4B-80CD6EEECA7F}" destId="{D2F5EE03-05EA-4FAB-A39D-569E6797BCB1}" srcOrd="2" destOrd="0" parTransId="{49313F12-0F1F-49DB-B14C-3B5DFE0BC52B}" sibTransId="{AD091F22-4CF0-4079-AEFD-81BACFC57531}"/>
    <dgm:cxn modelId="{F28551EE-B1AA-49F9-9842-1AC1B4ADC648}" type="presOf" srcId="{69A0A53D-35CE-4505-A407-BBD3D34BED3E}" destId="{3614E288-A753-4769-96C8-56669CE27656}" srcOrd="0" destOrd="2" presId="urn:microsoft.com/office/officeart/2005/8/layout/vList5"/>
    <dgm:cxn modelId="{8A418CEE-5FAF-4D0D-91D9-1EA8328AB428}" type="presOf" srcId="{89A6CACE-BF7B-46E7-9E4B-80CD6EEECA7F}" destId="{B473F8FD-055F-4C69-A3A7-867FADE9D4C9}" srcOrd="0" destOrd="0" presId="urn:microsoft.com/office/officeart/2005/8/layout/vList5"/>
    <dgm:cxn modelId="{5E4FCA05-3193-4F4A-BF8D-57A69BEC93FC}" type="presParOf" srcId="{92DA8B5E-750B-48C2-A0E6-AF74A5E6F234}" destId="{1D4FF08F-C5FD-4D7B-8A82-6F224CA246B1}" srcOrd="0" destOrd="0" presId="urn:microsoft.com/office/officeart/2005/8/layout/vList5"/>
    <dgm:cxn modelId="{DAF4A2B6-1FEF-4B9B-BE76-DB80A3D4585C}" type="presParOf" srcId="{1D4FF08F-C5FD-4D7B-8A82-6F224CA246B1}" destId="{1FB944AC-4DEE-4A7E-A945-E270C5936697}" srcOrd="0" destOrd="0" presId="urn:microsoft.com/office/officeart/2005/8/layout/vList5"/>
    <dgm:cxn modelId="{16401BBA-61BD-466A-9CF3-F27FC9716EE5}" type="presParOf" srcId="{1D4FF08F-C5FD-4D7B-8A82-6F224CA246B1}" destId="{3614E288-A753-4769-96C8-56669CE27656}" srcOrd="1" destOrd="0" presId="urn:microsoft.com/office/officeart/2005/8/layout/vList5"/>
    <dgm:cxn modelId="{8593EAFA-5229-43F3-AF7F-CEF617A0769B}" type="presParOf" srcId="{92DA8B5E-750B-48C2-A0E6-AF74A5E6F234}" destId="{AD665DA6-DE3F-4A7C-A52C-F6C2CA71866A}" srcOrd="1" destOrd="0" presId="urn:microsoft.com/office/officeart/2005/8/layout/vList5"/>
    <dgm:cxn modelId="{FFC120B0-74F0-4278-9FEA-5FC67D3BBC3C}" type="presParOf" srcId="{92DA8B5E-750B-48C2-A0E6-AF74A5E6F234}" destId="{1A22194D-E5C3-4034-ACC1-5C0C0F9F7A10}" srcOrd="2" destOrd="0" presId="urn:microsoft.com/office/officeart/2005/8/layout/vList5"/>
    <dgm:cxn modelId="{C0CD5180-7C11-46BC-B7AA-3D22083145FC}" type="presParOf" srcId="{1A22194D-E5C3-4034-ACC1-5C0C0F9F7A10}" destId="{B473F8FD-055F-4C69-A3A7-867FADE9D4C9}" srcOrd="0" destOrd="0" presId="urn:microsoft.com/office/officeart/2005/8/layout/vList5"/>
    <dgm:cxn modelId="{6D6AFA94-CB2D-43AF-B016-1A39603A6D9B}" type="presParOf" srcId="{1A22194D-E5C3-4034-ACC1-5C0C0F9F7A10}" destId="{A1F6527E-F23A-4746-8BAB-26585E09EB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BF8ED9-3E63-4A3A-91D2-C664A68295C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8CCB1-514C-432B-B144-B571AC8B4B87}">
      <dgm:prSet/>
      <dgm:spPr/>
      <dgm:t>
        <a:bodyPr/>
        <a:lstStyle/>
        <a:p>
          <a:pPr algn="l">
            <a:lnSpc>
              <a:spcPct val="140000"/>
            </a:lnSpc>
          </a:pPr>
          <a:r>
            <a:rPr lang="en-US" b="0" cap="all" baseline="0"/>
            <a:t>EVER EVOLVING SOLIDITY LANGUAGE</a:t>
          </a:r>
          <a:endParaRPr lang="en-US"/>
        </a:p>
      </dgm:t>
    </dgm:pt>
    <dgm:pt modelId="{63B2DF4E-33ED-4190-AB4C-C220468045B0}" type="parTrans" cxnId="{744503EE-1EBE-444C-90B9-DCAC24B9BB7D}">
      <dgm:prSet/>
      <dgm:spPr/>
      <dgm:t>
        <a:bodyPr/>
        <a:lstStyle/>
        <a:p>
          <a:endParaRPr lang="en-US"/>
        </a:p>
      </dgm:t>
    </dgm:pt>
    <dgm:pt modelId="{E3124BD4-DEE3-4047-8722-E3ABF26EEF5E}" type="sibTrans" cxnId="{744503EE-1EBE-444C-90B9-DCAC24B9BB7D}">
      <dgm:prSet/>
      <dgm:spPr/>
      <dgm:t>
        <a:bodyPr/>
        <a:lstStyle/>
        <a:p>
          <a:endParaRPr lang="en-US"/>
        </a:p>
      </dgm:t>
    </dgm:pt>
    <dgm:pt modelId="{A3FC7E48-16A2-4443-BF23-71132F6CBB7D}">
      <dgm:prSet/>
      <dgm:spPr/>
      <dgm:t>
        <a:bodyPr/>
        <a:lstStyle/>
        <a:p>
          <a:pPr algn="l">
            <a:lnSpc>
              <a:spcPct val="140000"/>
            </a:lnSpc>
          </a:pPr>
          <a:r>
            <a:rPr lang="en-US" b="0" cap="all" baseline="0"/>
            <a:t>SECURITY RISKS FOR SMART CONTRACTS</a:t>
          </a:r>
          <a:endParaRPr lang="en-US"/>
        </a:p>
      </dgm:t>
    </dgm:pt>
    <dgm:pt modelId="{06A379A8-9BFB-454C-92DD-EED232D8894C}" type="parTrans" cxnId="{3AA5A3FC-C617-495E-A5F1-E3CED9D4E526}">
      <dgm:prSet/>
      <dgm:spPr/>
      <dgm:t>
        <a:bodyPr/>
        <a:lstStyle/>
        <a:p>
          <a:endParaRPr lang="en-US"/>
        </a:p>
      </dgm:t>
    </dgm:pt>
    <dgm:pt modelId="{0BD7AACC-D942-4354-9878-7C7558F78C16}" type="sibTrans" cxnId="{3AA5A3FC-C617-495E-A5F1-E3CED9D4E526}">
      <dgm:prSet/>
      <dgm:spPr/>
      <dgm:t>
        <a:bodyPr/>
        <a:lstStyle/>
        <a:p>
          <a:endParaRPr lang="en-US"/>
        </a:p>
      </dgm:t>
    </dgm:pt>
    <dgm:pt modelId="{9D0893E9-A098-45F3-AD89-44D0C0D8645A}">
      <dgm:prSet phldr="0"/>
      <dgm:spPr/>
      <dgm:t>
        <a:bodyPr/>
        <a:lstStyle/>
        <a:p>
          <a:pPr algn="l" rtl="0">
            <a:lnSpc>
              <a:spcPct val="140000"/>
            </a:lnSpc>
          </a:pPr>
          <a:r>
            <a:rPr lang="en-US" b="1" cap="all" baseline="0">
              <a:latin typeface="Meiryo"/>
            </a:rPr>
            <a:t>Risks associated with SOLIFY</a:t>
          </a:r>
        </a:p>
      </dgm:t>
    </dgm:pt>
    <dgm:pt modelId="{075393AC-545B-4EE4-A170-595FB2C21A71}" type="parTrans" cxnId="{8E7C3968-E9A0-468F-9BE3-78CD5A48C446}">
      <dgm:prSet/>
      <dgm:spPr/>
    </dgm:pt>
    <dgm:pt modelId="{635078A4-96C2-4B41-BAB5-EE841562B38C}" type="sibTrans" cxnId="{8E7C3968-E9A0-468F-9BE3-78CD5A48C446}">
      <dgm:prSet/>
      <dgm:spPr/>
    </dgm:pt>
    <dgm:pt modelId="{92DA8B5E-750B-48C2-A0E6-AF74A5E6F234}" type="pres">
      <dgm:prSet presAssocID="{9BBF8ED9-3E63-4A3A-91D2-C664A68295CE}" presName="Name0" presStyleCnt="0">
        <dgm:presLayoutVars>
          <dgm:dir/>
          <dgm:animLvl val="lvl"/>
          <dgm:resizeHandles val="exact"/>
        </dgm:presLayoutVars>
      </dgm:prSet>
      <dgm:spPr/>
    </dgm:pt>
    <dgm:pt modelId="{8FA716FB-1A55-43A9-9A93-FAD062F82AE8}" type="pres">
      <dgm:prSet presAssocID="{9D0893E9-A098-45F3-AD89-44D0C0D8645A}" presName="linNode" presStyleCnt="0"/>
      <dgm:spPr/>
    </dgm:pt>
    <dgm:pt modelId="{988EA0AB-ED78-4BC9-BBB0-8EF270E54E6F}" type="pres">
      <dgm:prSet presAssocID="{9D0893E9-A098-45F3-AD89-44D0C0D8645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285E3A7-E496-4045-8040-AD7D92EC2C38}" type="pres">
      <dgm:prSet presAssocID="{9D0893E9-A098-45F3-AD89-44D0C0D8645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D03FB1C-AD6D-4069-A29F-7D2B8805A8EA}" type="presOf" srcId="{9BBF8ED9-3E63-4A3A-91D2-C664A68295CE}" destId="{92DA8B5E-750B-48C2-A0E6-AF74A5E6F234}" srcOrd="0" destOrd="0" presId="urn:microsoft.com/office/officeart/2005/8/layout/vList5"/>
    <dgm:cxn modelId="{8E7C3968-E9A0-468F-9BE3-78CD5A48C446}" srcId="{9BBF8ED9-3E63-4A3A-91D2-C664A68295CE}" destId="{9D0893E9-A098-45F3-AD89-44D0C0D8645A}" srcOrd="0" destOrd="0" parTransId="{075393AC-545B-4EE4-A170-595FB2C21A71}" sibTransId="{635078A4-96C2-4B41-BAB5-EE841562B38C}"/>
    <dgm:cxn modelId="{E192BD8F-5542-4CFE-A085-3C6CDC1E00E7}" type="presOf" srcId="{9D0893E9-A098-45F3-AD89-44D0C0D8645A}" destId="{988EA0AB-ED78-4BC9-BBB0-8EF270E54E6F}" srcOrd="0" destOrd="0" presId="urn:microsoft.com/office/officeart/2005/8/layout/vList5"/>
    <dgm:cxn modelId="{0903C694-1FB6-4FF9-A4E1-0F1934D7B0DC}" type="presOf" srcId="{52F8CCB1-514C-432B-B144-B571AC8B4B87}" destId="{2285E3A7-E496-4045-8040-AD7D92EC2C38}" srcOrd="0" destOrd="0" presId="urn:microsoft.com/office/officeart/2005/8/layout/vList5"/>
    <dgm:cxn modelId="{0FC3A5AE-C04E-4DD7-93C7-A8DCF6EF5F41}" type="presOf" srcId="{A3FC7E48-16A2-4443-BF23-71132F6CBB7D}" destId="{2285E3A7-E496-4045-8040-AD7D92EC2C38}" srcOrd="0" destOrd="1" presId="urn:microsoft.com/office/officeart/2005/8/layout/vList5"/>
    <dgm:cxn modelId="{744503EE-1EBE-444C-90B9-DCAC24B9BB7D}" srcId="{9D0893E9-A098-45F3-AD89-44D0C0D8645A}" destId="{52F8CCB1-514C-432B-B144-B571AC8B4B87}" srcOrd="0" destOrd="0" parTransId="{63B2DF4E-33ED-4190-AB4C-C220468045B0}" sibTransId="{E3124BD4-DEE3-4047-8722-E3ABF26EEF5E}"/>
    <dgm:cxn modelId="{3AA5A3FC-C617-495E-A5F1-E3CED9D4E526}" srcId="{9D0893E9-A098-45F3-AD89-44D0C0D8645A}" destId="{A3FC7E48-16A2-4443-BF23-71132F6CBB7D}" srcOrd="1" destOrd="0" parTransId="{06A379A8-9BFB-454C-92DD-EED232D8894C}" sibTransId="{0BD7AACC-D942-4354-9878-7C7558F78C16}"/>
    <dgm:cxn modelId="{77E39A56-85F9-41DE-AB04-F357906B1041}" type="presParOf" srcId="{92DA8B5E-750B-48C2-A0E6-AF74A5E6F234}" destId="{8FA716FB-1A55-43A9-9A93-FAD062F82AE8}" srcOrd="0" destOrd="0" presId="urn:microsoft.com/office/officeart/2005/8/layout/vList5"/>
    <dgm:cxn modelId="{1862B597-FC61-47B4-B18D-34507FF0A0E0}" type="presParOf" srcId="{8FA716FB-1A55-43A9-9A93-FAD062F82AE8}" destId="{988EA0AB-ED78-4BC9-BBB0-8EF270E54E6F}" srcOrd="0" destOrd="0" presId="urn:microsoft.com/office/officeart/2005/8/layout/vList5"/>
    <dgm:cxn modelId="{78A22EF6-B561-4E95-AC22-7D352D35AE72}" type="presParOf" srcId="{8FA716FB-1A55-43A9-9A93-FAD062F82AE8}" destId="{2285E3A7-E496-4045-8040-AD7D92EC2C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8A289C-98B4-401F-A7C0-829CFB7C78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658AB-880D-4393-8C4C-ABE48C982271}">
      <dgm:prSet/>
      <dgm:spPr/>
      <dgm:t>
        <a:bodyPr/>
        <a:lstStyle/>
        <a:p>
          <a:r>
            <a:rPr lang="en-US" b="0" u="sng">
              <a:solidFill>
                <a:srgbClr val="E02424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Ethereum Smart Contract Analysis Tools: A Systematic Review</a:t>
          </a:r>
          <a:endParaRPr lang="en-US">
            <a:solidFill>
              <a:srgbClr val="E02424"/>
            </a:solidFill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197939EF-929F-46D7-B665-73DAB39F04D9}" type="parTrans" cxnId="{A17457AC-DA1B-4250-8810-F1EA1095E869}">
      <dgm:prSet/>
      <dgm:spPr/>
      <dgm:t>
        <a:bodyPr/>
        <a:lstStyle/>
        <a:p>
          <a:endParaRPr lang="en-US"/>
        </a:p>
      </dgm:t>
    </dgm:pt>
    <dgm:pt modelId="{B7CE4D1D-EC1D-46FA-8FDE-CDD9827A68B6}" type="sibTrans" cxnId="{A17457AC-DA1B-4250-8810-F1EA1095E869}">
      <dgm:prSet/>
      <dgm:spPr/>
      <dgm:t>
        <a:bodyPr/>
        <a:lstStyle/>
        <a:p>
          <a:endParaRPr lang="en-US"/>
        </a:p>
      </dgm:t>
    </dgm:pt>
    <dgm:pt modelId="{6385BDCF-1914-482F-9FE6-D66560F87B1B}">
      <dgm:prSet/>
      <dgm:spPr/>
      <dgm:t>
        <a:bodyPr/>
        <a:lstStyle/>
        <a:p>
          <a:pPr rtl="0"/>
          <a:r>
            <a:rPr lang="en-US" b="0" u="sng">
              <a:solidFill>
                <a:srgbClr val="E02424"/>
              </a:solidFill>
              <a:latin typeface="Meiryo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Solidity</a:t>
          </a:r>
          <a:r>
            <a:rPr lang="en-US" b="0" u="sng">
              <a:solidFill>
                <a:srgbClr val="E02424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Programming Language</a:t>
          </a:r>
          <a:r>
            <a:rPr lang="en-US" b="0" u="sng">
              <a:solidFill>
                <a:srgbClr val="E02424"/>
              </a:solidFill>
              <a:latin typeface="Meiryo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 </a:t>
          </a:r>
          <a:endParaRPr lang="en-US">
            <a:solidFill>
              <a:srgbClr val="E02424"/>
            </a:solidFill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8BC16876-F74E-47A8-A9B1-ADF766FAB57D}" type="parTrans" cxnId="{CE8A1A90-1246-4388-A6C5-6DB3F3FD61C2}">
      <dgm:prSet/>
      <dgm:spPr/>
      <dgm:t>
        <a:bodyPr/>
        <a:lstStyle/>
        <a:p>
          <a:endParaRPr lang="en-US"/>
        </a:p>
      </dgm:t>
    </dgm:pt>
    <dgm:pt modelId="{A44D4244-58AD-49A5-BAAB-0A3F7D0BD578}" type="sibTrans" cxnId="{CE8A1A90-1246-4388-A6C5-6DB3F3FD61C2}">
      <dgm:prSet/>
      <dgm:spPr/>
      <dgm:t>
        <a:bodyPr/>
        <a:lstStyle/>
        <a:p>
          <a:endParaRPr lang="en-US"/>
        </a:p>
      </dgm:t>
    </dgm:pt>
    <dgm:pt modelId="{9335CE00-D7CD-4370-9EF9-296B5C7B53A8}">
      <dgm:prSet phldr="0"/>
      <dgm:spPr/>
      <dgm:t>
        <a:bodyPr/>
        <a:lstStyle/>
        <a:p>
          <a:pPr rtl="0"/>
          <a:r>
            <a:rPr lang="en-US" b="0">
              <a:latin typeface="Meiryo"/>
              <a:hlinkClick xmlns:r="http://schemas.openxmlformats.org/officeDocument/2006/relationships" r:id="rId3"/>
            </a:rPr>
            <a:t>Github - Repository</a:t>
          </a:r>
        </a:p>
      </dgm:t>
    </dgm:pt>
    <dgm:pt modelId="{7D0C0749-FCB7-4668-99DB-D184E6C83723}" type="parTrans" cxnId="{21C642EF-5996-4F15-86CF-A53ACA07681E}">
      <dgm:prSet/>
      <dgm:spPr/>
    </dgm:pt>
    <dgm:pt modelId="{3E4B85AD-78FD-46E6-8346-414FE7020F6D}" type="sibTrans" cxnId="{21C642EF-5996-4F15-86CF-A53ACA07681E}">
      <dgm:prSet/>
      <dgm:spPr/>
    </dgm:pt>
    <dgm:pt modelId="{F0E785F1-4187-408C-8CC1-6705A3916E4E}">
      <dgm:prSet phldr="0"/>
      <dgm:spPr/>
      <dgm:t>
        <a:bodyPr/>
        <a:lstStyle/>
        <a:p>
          <a:pPr algn="just" rtl="0"/>
          <a:r>
            <a:rPr lang="en-US" b="0">
              <a:latin typeface="Meiryo"/>
            </a:rPr>
            <a:t> </a:t>
          </a:r>
          <a:r>
            <a:rPr lang="en-US" b="0" u="sng">
              <a:hlinkClick xmlns:r="http://schemas.openxmlformats.org/officeDocument/2006/relationships" r:id="rId4"/>
            </a:rPr>
            <a:t>Solidity parser</a:t>
          </a:r>
          <a:endParaRPr lang="en-US" b="0"/>
        </a:p>
      </dgm:t>
    </dgm:pt>
    <dgm:pt modelId="{2DE27442-F8F6-4BB2-8E0B-887A5F4C6196}" type="parTrans" cxnId="{E40F0572-FF42-4BB1-BFF8-F4C8FABF0420}">
      <dgm:prSet/>
      <dgm:spPr/>
    </dgm:pt>
    <dgm:pt modelId="{06519539-48DA-44B5-B386-99F7785D1193}" type="sibTrans" cxnId="{E40F0572-FF42-4BB1-BFF8-F4C8FABF0420}">
      <dgm:prSet/>
      <dgm:spPr/>
    </dgm:pt>
    <dgm:pt modelId="{E1AFBBFC-5C38-461F-8643-C64CB76BE099}">
      <dgm:prSet phldr="0"/>
      <dgm:spPr/>
      <dgm:t>
        <a:bodyPr/>
        <a:lstStyle/>
        <a:p>
          <a:pPr algn="just" rtl="0"/>
          <a:r>
            <a:rPr lang="en-US" b="0">
              <a:latin typeface="Meiryo"/>
            </a:rPr>
            <a:t> </a:t>
          </a:r>
          <a:r>
            <a:rPr lang="en-US" b="0" u="sng">
              <a:hlinkClick xmlns:r="http://schemas.openxmlformats.org/officeDocument/2006/relationships" r:id="rId5"/>
            </a:rPr>
            <a:t>Solidity Visualizer</a:t>
          </a:r>
          <a:endParaRPr lang="en-US" b="0"/>
        </a:p>
      </dgm:t>
    </dgm:pt>
    <dgm:pt modelId="{78E037BB-89A7-4F34-92E5-0C4CE5F461B7}" type="parTrans" cxnId="{33A06792-9B8B-4CC0-8C80-4D586D6B1AFA}">
      <dgm:prSet/>
      <dgm:spPr/>
    </dgm:pt>
    <dgm:pt modelId="{739CA873-77A2-4B0D-95AB-2684FF3BCAFC}" type="sibTrans" cxnId="{33A06792-9B8B-4CC0-8C80-4D586D6B1AFA}">
      <dgm:prSet/>
      <dgm:spPr/>
    </dgm:pt>
    <dgm:pt modelId="{10632262-4C97-4F5D-99EB-4231F726C6BA}" type="pres">
      <dgm:prSet presAssocID="{958A289C-98B4-401F-A7C0-829CFB7C78CF}" presName="linear" presStyleCnt="0">
        <dgm:presLayoutVars>
          <dgm:animLvl val="lvl"/>
          <dgm:resizeHandles val="exact"/>
        </dgm:presLayoutVars>
      </dgm:prSet>
      <dgm:spPr/>
    </dgm:pt>
    <dgm:pt modelId="{C56DDD0D-D14D-4C6E-A709-CF0ECBA8D9FB}" type="pres">
      <dgm:prSet presAssocID="{9335CE00-D7CD-4370-9EF9-296B5C7B53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AF29CE-800C-48E1-A5A0-152900F58263}" type="pres">
      <dgm:prSet presAssocID="{3E4B85AD-78FD-46E6-8346-414FE7020F6D}" presName="spacer" presStyleCnt="0"/>
      <dgm:spPr/>
    </dgm:pt>
    <dgm:pt modelId="{6E20FCFB-C3B5-4E49-BB20-46C8521B1F41}" type="pres">
      <dgm:prSet presAssocID="{F0E785F1-4187-408C-8CC1-6705A3916E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8DF8DE-046F-460B-A6C7-75A7B545B8A3}" type="pres">
      <dgm:prSet presAssocID="{06519539-48DA-44B5-B386-99F7785D1193}" presName="spacer" presStyleCnt="0"/>
      <dgm:spPr/>
    </dgm:pt>
    <dgm:pt modelId="{E9D42CDC-714D-4AEF-B857-782D1B813122}" type="pres">
      <dgm:prSet presAssocID="{E1AFBBFC-5C38-461F-8643-C64CB76BE09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33BF4E0-6462-4F07-80CA-D9944D5F81FB}" type="pres">
      <dgm:prSet presAssocID="{739CA873-77A2-4B0D-95AB-2684FF3BCAFC}" presName="spacer" presStyleCnt="0"/>
      <dgm:spPr/>
    </dgm:pt>
    <dgm:pt modelId="{D7DB4E66-9C2A-4C5B-BB77-D0BEBD74AB5A}" type="pres">
      <dgm:prSet presAssocID="{E22658AB-880D-4393-8C4C-ABE48C9822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9FD164-464D-4D13-A013-6EB80492712D}" type="pres">
      <dgm:prSet presAssocID="{B7CE4D1D-EC1D-46FA-8FDE-CDD9827A68B6}" presName="spacer" presStyleCnt="0"/>
      <dgm:spPr/>
    </dgm:pt>
    <dgm:pt modelId="{5D04D56D-1748-4E69-8DDE-2B1F40406872}" type="pres">
      <dgm:prSet presAssocID="{6385BDCF-1914-482F-9FE6-D66560F87B1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A6872B-8951-4BB4-988A-447721144748}" type="presOf" srcId="{F0E785F1-4187-408C-8CC1-6705A3916E4E}" destId="{6E20FCFB-C3B5-4E49-BB20-46C8521B1F41}" srcOrd="0" destOrd="0" presId="urn:microsoft.com/office/officeart/2005/8/layout/vList2"/>
    <dgm:cxn modelId="{C2D76535-ACC2-4BC9-BBA6-01E4BF1CECDC}" type="presOf" srcId="{958A289C-98B4-401F-A7C0-829CFB7C78CF}" destId="{10632262-4C97-4F5D-99EB-4231F726C6BA}" srcOrd="0" destOrd="0" presId="urn:microsoft.com/office/officeart/2005/8/layout/vList2"/>
    <dgm:cxn modelId="{EF602B67-5C12-4167-B240-5B188E93DCD8}" type="presOf" srcId="{E1AFBBFC-5C38-461F-8643-C64CB76BE099}" destId="{E9D42CDC-714D-4AEF-B857-782D1B813122}" srcOrd="0" destOrd="0" presId="urn:microsoft.com/office/officeart/2005/8/layout/vList2"/>
    <dgm:cxn modelId="{E40F0572-FF42-4BB1-BFF8-F4C8FABF0420}" srcId="{958A289C-98B4-401F-A7C0-829CFB7C78CF}" destId="{F0E785F1-4187-408C-8CC1-6705A3916E4E}" srcOrd="1" destOrd="0" parTransId="{2DE27442-F8F6-4BB2-8E0B-887A5F4C6196}" sibTransId="{06519539-48DA-44B5-B386-99F7785D1193}"/>
    <dgm:cxn modelId="{8DA5E882-F55D-4AEF-8121-B35D3366FCA9}" type="presOf" srcId="{9335CE00-D7CD-4370-9EF9-296B5C7B53A8}" destId="{C56DDD0D-D14D-4C6E-A709-CF0ECBA8D9FB}" srcOrd="0" destOrd="0" presId="urn:microsoft.com/office/officeart/2005/8/layout/vList2"/>
    <dgm:cxn modelId="{CE8A1A90-1246-4388-A6C5-6DB3F3FD61C2}" srcId="{958A289C-98B4-401F-A7C0-829CFB7C78CF}" destId="{6385BDCF-1914-482F-9FE6-D66560F87B1B}" srcOrd="4" destOrd="0" parTransId="{8BC16876-F74E-47A8-A9B1-ADF766FAB57D}" sibTransId="{A44D4244-58AD-49A5-BAAB-0A3F7D0BD578}"/>
    <dgm:cxn modelId="{33A06792-9B8B-4CC0-8C80-4D586D6B1AFA}" srcId="{958A289C-98B4-401F-A7C0-829CFB7C78CF}" destId="{E1AFBBFC-5C38-461F-8643-C64CB76BE099}" srcOrd="2" destOrd="0" parTransId="{78E037BB-89A7-4F34-92E5-0C4CE5F461B7}" sibTransId="{739CA873-77A2-4B0D-95AB-2684FF3BCAFC}"/>
    <dgm:cxn modelId="{A17457AC-DA1B-4250-8810-F1EA1095E869}" srcId="{958A289C-98B4-401F-A7C0-829CFB7C78CF}" destId="{E22658AB-880D-4393-8C4C-ABE48C982271}" srcOrd="3" destOrd="0" parTransId="{197939EF-929F-46D7-B665-73DAB39F04D9}" sibTransId="{B7CE4D1D-EC1D-46FA-8FDE-CDD9827A68B6}"/>
    <dgm:cxn modelId="{A4AEACD7-902E-4F3C-93BF-74C5586F1B52}" type="presOf" srcId="{E22658AB-880D-4393-8C4C-ABE48C982271}" destId="{D7DB4E66-9C2A-4C5B-BB77-D0BEBD74AB5A}" srcOrd="0" destOrd="0" presId="urn:microsoft.com/office/officeart/2005/8/layout/vList2"/>
    <dgm:cxn modelId="{1C2DF1E4-67CA-4FA5-A6DB-2DB0C579A571}" type="presOf" srcId="{6385BDCF-1914-482F-9FE6-D66560F87B1B}" destId="{5D04D56D-1748-4E69-8DDE-2B1F40406872}" srcOrd="0" destOrd="0" presId="urn:microsoft.com/office/officeart/2005/8/layout/vList2"/>
    <dgm:cxn modelId="{21C642EF-5996-4F15-86CF-A53ACA07681E}" srcId="{958A289C-98B4-401F-A7C0-829CFB7C78CF}" destId="{9335CE00-D7CD-4370-9EF9-296B5C7B53A8}" srcOrd="0" destOrd="0" parTransId="{7D0C0749-FCB7-4668-99DB-D184E6C83723}" sibTransId="{3E4B85AD-78FD-46E6-8346-414FE7020F6D}"/>
    <dgm:cxn modelId="{E814DB9E-430C-4EB5-82C7-4ADC3FD8DE2A}" type="presParOf" srcId="{10632262-4C97-4F5D-99EB-4231F726C6BA}" destId="{C56DDD0D-D14D-4C6E-A709-CF0ECBA8D9FB}" srcOrd="0" destOrd="0" presId="urn:microsoft.com/office/officeart/2005/8/layout/vList2"/>
    <dgm:cxn modelId="{F2A56C43-20EA-45F3-9238-5F1E1D297680}" type="presParOf" srcId="{10632262-4C97-4F5D-99EB-4231F726C6BA}" destId="{43AF29CE-800C-48E1-A5A0-152900F58263}" srcOrd="1" destOrd="0" presId="urn:microsoft.com/office/officeart/2005/8/layout/vList2"/>
    <dgm:cxn modelId="{36B6E989-8881-47AE-AD68-446D93D6A52C}" type="presParOf" srcId="{10632262-4C97-4F5D-99EB-4231F726C6BA}" destId="{6E20FCFB-C3B5-4E49-BB20-46C8521B1F41}" srcOrd="2" destOrd="0" presId="urn:microsoft.com/office/officeart/2005/8/layout/vList2"/>
    <dgm:cxn modelId="{14D68BB5-9501-4ECC-807D-2FDA9291A17B}" type="presParOf" srcId="{10632262-4C97-4F5D-99EB-4231F726C6BA}" destId="{098DF8DE-046F-460B-A6C7-75A7B545B8A3}" srcOrd="3" destOrd="0" presId="urn:microsoft.com/office/officeart/2005/8/layout/vList2"/>
    <dgm:cxn modelId="{15812CC9-0BB2-4BD9-88FF-E0EF29832D89}" type="presParOf" srcId="{10632262-4C97-4F5D-99EB-4231F726C6BA}" destId="{E9D42CDC-714D-4AEF-B857-782D1B813122}" srcOrd="4" destOrd="0" presId="urn:microsoft.com/office/officeart/2005/8/layout/vList2"/>
    <dgm:cxn modelId="{2DB473B0-ECE2-4942-B348-659147A469F2}" type="presParOf" srcId="{10632262-4C97-4F5D-99EB-4231F726C6BA}" destId="{933BF4E0-6462-4F07-80CA-D9944D5F81FB}" srcOrd="5" destOrd="0" presId="urn:microsoft.com/office/officeart/2005/8/layout/vList2"/>
    <dgm:cxn modelId="{8035DCB0-3485-4FA8-81AF-F6EFA6A4E07F}" type="presParOf" srcId="{10632262-4C97-4F5D-99EB-4231F726C6BA}" destId="{D7DB4E66-9C2A-4C5B-BB77-D0BEBD74AB5A}" srcOrd="6" destOrd="0" presId="urn:microsoft.com/office/officeart/2005/8/layout/vList2"/>
    <dgm:cxn modelId="{F10FF846-88D0-4652-8003-2475D846F707}" type="presParOf" srcId="{10632262-4C97-4F5D-99EB-4231F726C6BA}" destId="{EC9FD164-464D-4D13-A013-6EB80492712D}" srcOrd="7" destOrd="0" presId="urn:microsoft.com/office/officeart/2005/8/layout/vList2"/>
    <dgm:cxn modelId="{6F822783-8639-4EEB-BD05-BCE140C9797C}" type="presParOf" srcId="{10632262-4C97-4F5D-99EB-4231F726C6BA}" destId="{5D04D56D-1748-4E69-8DDE-2B1F404068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C7730-5F1C-479C-94BE-5C381921CC93}">
      <dsp:nvSpPr>
        <dsp:cNvPr id="0" name=""/>
        <dsp:cNvSpPr/>
      </dsp:nvSpPr>
      <dsp:spPr>
        <a:xfrm>
          <a:off x="0" y="447590"/>
          <a:ext cx="700216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A20E1-15A2-4655-AAEE-C6A9FD1B5C59}">
      <dsp:nvSpPr>
        <dsp:cNvPr id="0" name=""/>
        <dsp:cNvSpPr/>
      </dsp:nvSpPr>
      <dsp:spPr>
        <a:xfrm>
          <a:off x="350108" y="108109"/>
          <a:ext cx="490151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66" tIns="0" rIns="185266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Meiryo"/>
            </a:rPr>
            <a:t>Web Based Static Analysis tool</a:t>
          </a:r>
          <a:endParaRPr lang="en-US" sz="2300" kern="1200"/>
        </a:p>
      </dsp:txBody>
      <dsp:txXfrm>
        <a:off x="383252" y="141253"/>
        <a:ext cx="4835224" cy="612672"/>
      </dsp:txXfrm>
    </dsp:sp>
    <dsp:sp modelId="{733C40F2-5DC4-4274-9690-E1DDBFE4924C}">
      <dsp:nvSpPr>
        <dsp:cNvPr id="0" name=""/>
        <dsp:cNvSpPr/>
      </dsp:nvSpPr>
      <dsp:spPr>
        <a:xfrm>
          <a:off x="0" y="1490870"/>
          <a:ext cx="700216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EE21B-5D81-415D-AF72-08BF1332A64C}">
      <dsp:nvSpPr>
        <dsp:cNvPr id="0" name=""/>
        <dsp:cNvSpPr/>
      </dsp:nvSpPr>
      <dsp:spPr>
        <a:xfrm>
          <a:off x="350108" y="1151390"/>
          <a:ext cx="490151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66" tIns="0" rIns="185266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Meiryo"/>
            </a:rPr>
            <a:t>Validating Input Standards</a:t>
          </a:r>
          <a:endParaRPr lang="en-US" sz="2300" kern="1200"/>
        </a:p>
      </dsp:txBody>
      <dsp:txXfrm>
        <a:off x="383252" y="1184534"/>
        <a:ext cx="4835224" cy="612672"/>
      </dsp:txXfrm>
    </dsp:sp>
    <dsp:sp modelId="{67EDEA79-E8D3-43D4-B795-EB5ED66B2421}">
      <dsp:nvSpPr>
        <dsp:cNvPr id="0" name=""/>
        <dsp:cNvSpPr/>
      </dsp:nvSpPr>
      <dsp:spPr>
        <a:xfrm>
          <a:off x="0" y="2534149"/>
          <a:ext cx="700216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50C5-88F7-4C1A-86C5-617DFD3705CC}">
      <dsp:nvSpPr>
        <dsp:cNvPr id="0" name=""/>
        <dsp:cNvSpPr/>
      </dsp:nvSpPr>
      <dsp:spPr>
        <a:xfrm>
          <a:off x="350108" y="2194670"/>
          <a:ext cx="490151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66" tIns="0" rIns="18526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Identifier for </a:t>
          </a:r>
          <a:r>
            <a:rPr lang="en-US" sz="2300" kern="1200">
              <a:latin typeface="Meiryo"/>
            </a:rPr>
            <a:t>Syntactical</a:t>
          </a:r>
          <a:r>
            <a:rPr lang="en-US" sz="2300" kern="1200"/>
            <a:t> errors</a:t>
          </a:r>
        </a:p>
      </dsp:txBody>
      <dsp:txXfrm>
        <a:off x="383252" y="2227814"/>
        <a:ext cx="4835224" cy="612672"/>
      </dsp:txXfrm>
    </dsp:sp>
    <dsp:sp modelId="{540D00E3-E668-4BE3-876C-A81985ABFA26}">
      <dsp:nvSpPr>
        <dsp:cNvPr id="0" name=""/>
        <dsp:cNvSpPr/>
      </dsp:nvSpPr>
      <dsp:spPr>
        <a:xfrm>
          <a:off x="0" y="3577430"/>
          <a:ext cx="700216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4C6C-32BF-4317-A739-52C2A5263BE1}">
      <dsp:nvSpPr>
        <dsp:cNvPr id="0" name=""/>
        <dsp:cNvSpPr/>
      </dsp:nvSpPr>
      <dsp:spPr>
        <a:xfrm>
          <a:off x="350108" y="3237950"/>
          <a:ext cx="490151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66" tIns="0" rIns="185266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Meiryo"/>
            </a:rPr>
            <a:t>Graphical Visualization</a:t>
          </a:r>
        </a:p>
      </dsp:txBody>
      <dsp:txXfrm>
        <a:off x="383252" y="3271094"/>
        <a:ext cx="483522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0B58A-1F6B-4872-8AA8-F69F6B0F64D4}">
      <dsp:nvSpPr>
        <dsp:cNvPr id="0" name=""/>
        <dsp:cNvSpPr/>
      </dsp:nvSpPr>
      <dsp:spPr>
        <a:xfrm>
          <a:off x="753" y="535458"/>
          <a:ext cx="2644674" cy="1679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C7FF95-16B2-4F77-BB0B-F403975F2C86}">
      <dsp:nvSpPr>
        <dsp:cNvPr id="0" name=""/>
        <dsp:cNvSpPr/>
      </dsp:nvSpPr>
      <dsp:spPr>
        <a:xfrm>
          <a:off x="294606" y="814619"/>
          <a:ext cx="2644674" cy="1679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Ease of Accessibility for Beginners</a:t>
          </a:r>
        </a:p>
      </dsp:txBody>
      <dsp:txXfrm>
        <a:off x="343793" y="863806"/>
        <a:ext cx="2546300" cy="1580994"/>
      </dsp:txXfrm>
    </dsp:sp>
    <dsp:sp modelId="{7A4EF2CC-DA38-4573-9E59-2C3F5EB232B4}">
      <dsp:nvSpPr>
        <dsp:cNvPr id="0" name=""/>
        <dsp:cNvSpPr/>
      </dsp:nvSpPr>
      <dsp:spPr>
        <a:xfrm>
          <a:off x="3233132" y="535458"/>
          <a:ext cx="2644674" cy="1679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8A0B74-5398-443E-A698-7F8DB7FA0FCC}">
      <dsp:nvSpPr>
        <dsp:cNvPr id="0" name=""/>
        <dsp:cNvSpPr/>
      </dsp:nvSpPr>
      <dsp:spPr>
        <a:xfrm>
          <a:off x="3526985" y="814619"/>
          <a:ext cx="2644674" cy="1679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Graphical Visualization</a:t>
          </a:r>
        </a:p>
      </dsp:txBody>
      <dsp:txXfrm>
        <a:off x="3576172" y="863806"/>
        <a:ext cx="2546300" cy="1580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22C1-5BA4-4DC5-BEF5-EE3ADE3A4285}">
      <dsp:nvSpPr>
        <dsp:cNvPr id="0" name=""/>
        <dsp:cNvSpPr/>
      </dsp:nvSpPr>
      <dsp:spPr>
        <a:xfrm rot="5400000">
          <a:off x="3644860" y="-613493"/>
          <a:ext cx="2827093" cy="47608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baseline="0"/>
            <a:t>Web based user interface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baseline="0"/>
            <a:t>Ease of accessibility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baseline="0"/>
            <a:t>Code Editor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baseline="0"/>
            <a:t>Validation to standard input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baseline="0"/>
            <a:t>Analysis of syntactical errors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baseline="0"/>
            <a:t>List of patterns to analyze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baseline="0"/>
            <a:t>Graphical visualization</a:t>
          </a:r>
          <a:endParaRPr lang="en-US" sz="1300" kern="1200"/>
        </a:p>
      </dsp:txBody>
      <dsp:txXfrm rot="-5400000">
        <a:off x="2677981" y="491393"/>
        <a:ext cx="4622846" cy="2551079"/>
      </dsp:txXfrm>
    </dsp:sp>
    <dsp:sp modelId="{DB5056F8-902B-41BE-A3DD-8BCB675BAFB4}">
      <dsp:nvSpPr>
        <dsp:cNvPr id="0" name=""/>
        <dsp:cNvSpPr/>
      </dsp:nvSpPr>
      <dsp:spPr>
        <a:xfrm>
          <a:off x="0" y="0"/>
          <a:ext cx="2677980" cy="35338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baseline="0"/>
            <a:t>Solify will have</a:t>
          </a:r>
          <a:r>
            <a:rPr lang="en-US" sz="3400" b="0" kern="1200" baseline="0">
              <a:latin typeface="Meiryo"/>
            </a:rPr>
            <a:t> the</a:t>
          </a:r>
          <a:r>
            <a:rPr lang="en-US" sz="3400" b="0" kern="1200" baseline="0"/>
            <a:t> following features:</a:t>
          </a:r>
          <a:endParaRPr lang="en-US" sz="3400" kern="1200"/>
        </a:p>
      </dsp:txBody>
      <dsp:txXfrm>
        <a:off x="130728" y="130728"/>
        <a:ext cx="2416524" cy="3272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4E288-A753-4769-96C8-56669CE27656}">
      <dsp:nvSpPr>
        <dsp:cNvPr id="0" name=""/>
        <dsp:cNvSpPr/>
      </dsp:nvSpPr>
      <dsp:spPr>
        <a:xfrm rot="5400000">
          <a:off x="4368888" y="-1518486"/>
          <a:ext cx="1379036" cy="47608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False Positives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Limited Functionality for Testing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Incapable of vulnerability Detection</a:t>
          </a:r>
        </a:p>
      </dsp:txBody>
      <dsp:txXfrm rot="-5400000">
        <a:off x="2677980" y="239741"/>
        <a:ext cx="4693534" cy="1244398"/>
      </dsp:txXfrm>
    </dsp:sp>
    <dsp:sp modelId="{1FB944AC-4DEE-4A7E-A945-E270C5936697}">
      <dsp:nvSpPr>
        <dsp:cNvPr id="0" name=""/>
        <dsp:cNvSpPr/>
      </dsp:nvSpPr>
      <dsp:spPr>
        <a:xfrm>
          <a:off x="0" y="43"/>
          <a:ext cx="2677980" cy="1723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>
              <a:latin typeface="Meiryo"/>
            </a:rPr>
            <a:t>SolHint</a:t>
          </a:r>
          <a:endParaRPr lang="en-US" sz="2700" b="0" kern="1200">
            <a:latin typeface="Meiryo"/>
          </a:endParaRPr>
        </a:p>
      </dsp:txBody>
      <dsp:txXfrm>
        <a:off x="84149" y="84192"/>
        <a:ext cx="2509682" cy="1555497"/>
      </dsp:txXfrm>
    </dsp:sp>
    <dsp:sp modelId="{A1F6527E-F23A-4746-8BAB-26585E09EBF5}">
      <dsp:nvSpPr>
        <dsp:cNvPr id="0" name=""/>
        <dsp:cNvSpPr/>
      </dsp:nvSpPr>
      <dsp:spPr>
        <a:xfrm rot="5400000">
          <a:off x="4368888" y="291499"/>
          <a:ext cx="1379036" cy="47608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Limited Customization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Limited analysis capabilities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No Graphical Representation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latin typeface="Meiryo"/>
          </a:endParaRPr>
        </a:p>
      </dsp:txBody>
      <dsp:txXfrm rot="-5400000">
        <a:off x="2677980" y="2049727"/>
        <a:ext cx="4693534" cy="1244398"/>
      </dsp:txXfrm>
    </dsp:sp>
    <dsp:sp modelId="{B473F8FD-055F-4C69-A3A7-867FADE9D4C9}">
      <dsp:nvSpPr>
        <dsp:cNvPr id="0" name=""/>
        <dsp:cNvSpPr/>
      </dsp:nvSpPr>
      <dsp:spPr>
        <a:xfrm>
          <a:off x="0" y="1810028"/>
          <a:ext cx="2677980" cy="17237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>
              <a:latin typeface="Meiryo"/>
            </a:rPr>
            <a:t>SmartCheck</a:t>
          </a:r>
          <a:endParaRPr lang="en-US" sz="2700" b="1" kern="1200"/>
        </a:p>
      </dsp:txBody>
      <dsp:txXfrm>
        <a:off x="84149" y="1894177"/>
        <a:ext cx="2509682" cy="1555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5E3A7-E496-4045-8040-AD7D92EC2C38}">
      <dsp:nvSpPr>
        <dsp:cNvPr id="0" name=""/>
        <dsp:cNvSpPr/>
      </dsp:nvSpPr>
      <dsp:spPr>
        <a:xfrm rot="5400000">
          <a:off x="3571550" y="-581042"/>
          <a:ext cx="2821839" cy="4689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4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all" baseline="0"/>
            <a:t>EVER EVOLVING SOLIDITY LANGUAGE</a:t>
          </a:r>
          <a:endParaRPr lang="en-US" sz="1700" kern="1200"/>
        </a:p>
        <a:p>
          <a:pPr marL="171450" lvl="1" indent="-171450" algn="l" defTabSz="755650">
            <a:lnSpc>
              <a:spcPct val="14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all" baseline="0"/>
            <a:t>SECURITY RISKS FOR SMART CONTRACTS</a:t>
          </a:r>
          <a:endParaRPr lang="en-US" sz="1700" kern="1200"/>
        </a:p>
      </dsp:txBody>
      <dsp:txXfrm rot="-5400000">
        <a:off x="2637779" y="490480"/>
        <a:ext cx="4551632" cy="2546337"/>
      </dsp:txXfrm>
    </dsp:sp>
    <dsp:sp modelId="{988EA0AB-ED78-4BC9-BBB0-8EF270E54E6F}">
      <dsp:nvSpPr>
        <dsp:cNvPr id="0" name=""/>
        <dsp:cNvSpPr/>
      </dsp:nvSpPr>
      <dsp:spPr>
        <a:xfrm>
          <a:off x="0" y="0"/>
          <a:ext cx="2637778" cy="35272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l" defTabSz="1022350" rtl="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cap="all" baseline="0">
              <a:latin typeface="Meiryo"/>
            </a:rPr>
            <a:t>Risks associated with SOLIFY</a:t>
          </a:r>
        </a:p>
      </dsp:txBody>
      <dsp:txXfrm>
        <a:off x="128766" y="128766"/>
        <a:ext cx="2380246" cy="3269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DDD0D-D14D-4C6E-A709-CF0ECBA8D9FB}">
      <dsp:nvSpPr>
        <dsp:cNvPr id="0" name=""/>
        <dsp:cNvSpPr/>
      </dsp:nvSpPr>
      <dsp:spPr>
        <a:xfrm>
          <a:off x="0" y="155947"/>
          <a:ext cx="6172413" cy="508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Meiryo"/>
              <a:hlinkClick xmlns:r="http://schemas.openxmlformats.org/officeDocument/2006/relationships" r:id="rId1"/>
            </a:rPr>
            <a:t>Github - Repository</a:t>
          </a:r>
        </a:p>
      </dsp:txBody>
      <dsp:txXfrm>
        <a:off x="24845" y="180792"/>
        <a:ext cx="6122723" cy="459260"/>
      </dsp:txXfrm>
    </dsp:sp>
    <dsp:sp modelId="{6E20FCFB-C3B5-4E49-BB20-46C8521B1F41}">
      <dsp:nvSpPr>
        <dsp:cNvPr id="0" name=""/>
        <dsp:cNvSpPr/>
      </dsp:nvSpPr>
      <dsp:spPr>
        <a:xfrm>
          <a:off x="0" y="708097"/>
          <a:ext cx="6172413" cy="508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Meiryo"/>
            </a:rPr>
            <a:t> </a:t>
          </a:r>
          <a:r>
            <a:rPr lang="en-US" sz="1500" b="0" u="sng" kern="1200">
              <a:hlinkClick xmlns:r="http://schemas.openxmlformats.org/officeDocument/2006/relationships" r:id="rId2"/>
            </a:rPr>
            <a:t>Solidity parser</a:t>
          </a:r>
          <a:endParaRPr lang="en-US" sz="1500" b="0" kern="1200"/>
        </a:p>
      </dsp:txBody>
      <dsp:txXfrm>
        <a:off x="24845" y="732942"/>
        <a:ext cx="6122723" cy="459260"/>
      </dsp:txXfrm>
    </dsp:sp>
    <dsp:sp modelId="{E9D42CDC-714D-4AEF-B857-782D1B813122}">
      <dsp:nvSpPr>
        <dsp:cNvPr id="0" name=""/>
        <dsp:cNvSpPr/>
      </dsp:nvSpPr>
      <dsp:spPr>
        <a:xfrm>
          <a:off x="0" y="1260247"/>
          <a:ext cx="6172413" cy="508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Meiryo"/>
            </a:rPr>
            <a:t> </a:t>
          </a:r>
          <a:r>
            <a:rPr lang="en-US" sz="1500" b="0" u="sng" kern="1200">
              <a:hlinkClick xmlns:r="http://schemas.openxmlformats.org/officeDocument/2006/relationships" r:id="rId3"/>
            </a:rPr>
            <a:t>Solidity Visualizer</a:t>
          </a:r>
          <a:endParaRPr lang="en-US" sz="1500" b="0" kern="1200"/>
        </a:p>
      </dsp:txBody>
      <dsp:txXfrm>
        <a:off x="24845" y="1285092"/>
        <a:ext cx="6122723" cy="459260"/>
      </dsp:txXfrm>
    </dsp:sp>
    <dsp:sp modelId="{D7DB4E66-9C2A-4C5B-BB77-D0BEBD74AB5A}">
      <dsp:nvSpPr>
        <dsp:cNvPr id="0" name=""/>
        <dsp:cNvSpPr/>
      </dsp:nvSpPr>
      <dsp:spPr>
        <a:xfrm>
          <a:off x="0" y="1812398"/>
          <a:ext cx="6172413" cy="508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u="sng" kern="1200">
              <a:solidFill>
                <a:srgbClr val="E02424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Ethereum Smart Contract Analysis Tools: A Systematic Review</a:t>
          </a:r>
          <a:endParaRPr lang="en-US" sz="1500" kern="1200">
            <a:solidFill>
              <a:srgbClr val="E02424"/>
            </a:solidFill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4845" y="1837243"/>
        <a:ext cx="6122723" cy="459260"/>
      </dsp:txXfrm>
    </dsp:sp>
    <dsp:sp modelId="{5D04D56D-1748-4E69-8DDE-2B1F40406872}">
      <dsp:nvSpPr>
        <dsp:cNvPr id="0" name=""/>
        <dsp:cNvSpPr/>
      </dsp:nvSpPr>
      <dsp:spPr>
        <a:xfrm>
          <a:off x="0" y="2364548"/>
          <a:ext cx="6172413" cy="508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u="sng" kern="1200">
              <a:solidFill>
                <a:srgbClr val="E02424"/>
              </a:solidFill>
              <a:latin typeface="Meiryo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Solidity</a:t>
          </a:r>
          <a:r>
            <a:rPr lang="en-US" sz="1500" b="0" u="sng" kern="1200">
              <a:solidFill>
                <a:srgbClr val="E02424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Programming Language</a:t>
          </a:r>
          <a:r>
            <a:rPr lang="en-US" sz="1500" b="0" u="sng" kern="1200">
              <a:solidFill>
                <a:srgbClr val="E02424"/>
              </a:solidFill>
              <a:latin typeface="Meiryo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 </a:t>
          </a:r>
          <a:endParaRPr lang="en-US" sz="1500" kern="1200">
            <a:solidFill>
              <a:srgbClr val="E02424"/>
            </a:solidFill>
            <a:hlinkClick xmlns:r="http://schemas.openxmlformats.org/officeDocument/2006/relationships" r:id="" action="ppaction://noaction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4845" y="2389393"/>
        <a:ext cx="6122723" cy="459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2/13/2023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6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2/13/2023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2/13/2023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8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327" y="958910"/>
            <a:ext cx="5790713" cy="217343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chemeClr val="bg1"/>
                </a:solidFill>
                <a:ea typeface="Meiryo"/>
              </a:rPr>
              <a:t>CSE 6324</a:t>
            </a:r>
            <a:br>
              <a:rPr lang="en-US" sz="4400">
                <a:solidFill>
                  <a:schemeClr val="bg1"/>
                </a:solidFill>
                <a:ea typeface="Meiryo"/>
              </a:rPr>
            </a:br>
            <a:r>
              <a:rPr lang="en-US" sz="3100">
                <a:solidFill>
                  <a:schemeClr val="bg1"/>
                </a:solidFill>
                <a:ea typeface="Meiryo"/>
              </a:rPr>
              <a:t>Inception presentation</a:t>
            </a: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501" y="3492327"/>
            <a:ext cx="5803916" cy="3245181"/>
          </a:xfrm>
        </p:spPr>
        <p:txBody>
          <a:bodyPr anchor="t">
            <a:normAutofit fontScale="85000" lnSpcReduction="10000"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SOLIFY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STATIC ANALYSIS TOOL FOR ETHEREUM SMART CONTRACTS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TEAM 9</a:t>
            </a:r>
          </a:p>
          <a:p>
            <a:pPr marL="742950" lvl="1" algn="l">
              <a:buFont typeface="Arial" panose="020B0503020204020204" pitchFamily="34" charset="0"/>
              <a:buChar char="•"/>
            </a:pPr>
            <a:r>
              <a:rPr lang="en-US" sz="1400">
                <a:ea typeface="Meiryo"/>
              </a:rPr>
              <a:t> </a:t>
            </a:r>
            <a:r>
              <a:rPr lang="en-US" sz="1400" b="1">
                <a:ea typeface="+mn-lt"/>
                <a:cs typeface="+mn-lt"/>
              </a:rPr>
              <a:t>Arnav Sharma</a:t>
            </a:r>
            <a:endParaRPr lang="en-US" sz="1400">
              <a:ea typeface="+mn-lt"/>
              <a:cs typeface="+mn-lt"/>
            </a:endParaRPr>
          </a:p>
          <a:p>
            <a:pPr marL="742950" lvl="1" algn="l">
              <a:buFont typeface="Arial" panose="020B0503020204020204" pitchFamily="34" charset="0"/>
              <a:buChar char="•"/>
            </a:pPr>
            <a:r>
              <a:rPr lang="en-US" sz="1400" b="1">
                <a:ea typeface="+mn-lt"/>
                <a:cs typeface="+mn-lt"/>
              </a:rPr>
              <a:t> Abdul Rafay Ashraf </a:t>
            </a:r>
            <a:endParaRPr lang="en-US" sz="1400">
              <a:ea typeface="+mn-lt"/>
              <a:cs typeface="+mn-lt"/>
            </a:endParaRPr>
          </a:p>
          <a:p>
            <a:pPr marL="742950" lvl="1" algn="l">
              <a:buFont typeface="Arial" panose="020B0503020204020204" pitchFamily="34" charset="0"/>
              <a:buChar char="•"/>
            </a:pPr>
            <a:r>
              <a:rPr lang="en-US" sz="1400" b="1">
                <a:ea typeface="+mn-lt"/>
                <a:cs typeface="+mn-lt"/>
              </a:rPr>
              <a:t> Nikhil Kamble </a:t>
            </a:r>
            <a:endParaRPr lang="en-US" sz="1400">
              <a:ea typeface="+mn-lt"/>
              <a:cs typeface="+mn-lt"/>
            </a:endParaRPr>
          </a:p>
          <a:p>
            <a:pPr marL="742950" lvl="1" algn="l">
              <a:buFont typeface="Arial" panose="020B0503020204020204" pitchFamily="34" charset="0"/>
              <a:buChar char="•"/>
            </a:pPr>
            <a:r>
              <a:rPr lang="en-US" sz="1400" b="1">
                <a:ea typeface="+mn-lt"/>
                <a:cs typeface="+mn-lt"/>
              </a:rPr>
              <a:t> Ishraq Mohammed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8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n abstract burst of blue and pink">
            <a:extLst>
              <a:ext uri="{FF2B5EF4-FFF2-40B4-BE49-F238E27FC236}">
                <a16:creationId xmlns:a16="http://schemas.microsoft.com/office/drawing/2014/main" id="{A9A4C637-BA65-9350-9ED3-C7B62DEEC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1" r="27244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Five bulbs and one of them is glowing">
            <a:extLst>
              <a:ext uri="{FF2B5EF4-FFF2-40B4-BE49-F238E27FC236}">
                <a16:creationId xmlns:a16="http://schemas.microsoft.com/office/drawing/2014/main" id="{620A18DE-1733-4226-74A0-7D434C04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6" r="14897" b="-1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24A20-497F-23A3-A900-B7C78A3F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120" y="-254"/>
            <a:ext cx="7727904" cy="1332101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The Idea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2F7F-3718-E196-7B6A-DDD22C87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endParaRPr lang="en-US" b="0">
              <a:ea typeface="+mn-lt"/>
              <a:cs typeface="+mn-lt"/>
            </a:endParaRPr>
          </a:p>
          <a:p>
            <a:endParaRPr lang="en-US">
              <a:ea typeface="Meiryo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5" name="Diagram 155">
            <a:extLst>
              <a:ext uri="{FF2B5EF4-FFF2-40B4-BE49-F238E27FC236}">
                <a16:creationId xmlns:a16="http://schemas.microsoft.com/office/drawing/2014/main" id="{A2BE9F77-031D-EDA2-3102-2B01E8D03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663511"/>
              </p:ext>
            </p:extLst>
          </p:nvPr>
        </p:nvGraphicFramePr>
        <p:xfrm>
          <a:off x="4850028" y="1713471"/>
          <a:ext cx="7002161" cy="4265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59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7" name="Picture 26" descr="One in a crowd">
            <a:extLst>
              <a:ext uri="{FF2B5EF4-FFF2-40B4-BE49-F238E27FC236}">
                <a16:creationId xmlns:a16="http://schemas.microsoft.com/office/drawing/2014/main" id="{E5DC8D82-9749-7358-227B-1A8D5183A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3" r="12706"/>
          <a:stretch/>
        </p:blipFill>
        <p:spPr>
          <a:xfrm>
            <a:off x="1" y="10"/>
            <a:ext cx="4654296" cy="529051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1A2A-F09D-44E6-25DD-CDECF82A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MOTIVATION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3335BB-568A-3AEE-9ED3-EEE10C363918}"/>
              </a:ext>
            </a:extLst>
          </p:cNvPr>
          <p:cNvSpPr txBox="1"/>
          <p:nvPr/>
        </p:nvSpPr>
        <p:spPr>
          <a:xfrm>
            <a:off x="6000749" y="2190750"/>
            <a:ext cx="6155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>
              <a:ea typeface="Meiryo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ED5A7A2-08DC-15AE-967F-46CD0BACE05B}"/>
              </a:ext>
            </a:extLst>
          </p:cNvPr>
          <p:cNvSpPr txBox="1"/>
          <p:nvPr/>
        </p:nvSpPr>
        <p:spPr>
          <a:xfrm>
            <a:off x="6144912" y="3776533"/>
            <a:ext cx="58565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/>
          </a:p>
        </p:txBody>
      </p:sp>
      <p:graphicFrame>
        <p:nvGraphicFramePr>
          <p:cNvPr id="118" name="Diagram 118">
            <a:extLst>
              <a:ext uri="{FF2B5EF4-FFF2-40B4-BE49-F238E27FC236}">
                <a16:creationId xmlns:a16="http://schemas.microsoft.com/office/drawing/2014/main" id="{6313317D-B2CD-4604-BC9E-56E49B1DE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820546"/>
              </p:ext>
            </p:extLst>
          </p:nvPr>
        </p:nvGraphicFramePr>
        <p:xfrm>
          <a:off x="5376670" y="1940119"/>
          <a:ext cx="6172413" cy="3029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304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4" descr="Computer script on a screen">
            <a:extLst>
              <a:ext uri="{FF2B5EF4-FFF2-40B4-BE49-F238E27FC236}">
                <a16:creationId xmlns:a16="http://schemas.microsoft.com/office/drawing/2014/main" id="{5F93A414-21A1-3E8E-95DF-EBEF116FC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" r="40946" b="2"/>
          <a:stretch/>
        </p:blipFill>
        <p:spPr>
          <a:xfrm>
            <a:off x="481584" y="547427"/>
            <a:ext cx="3691130" cy="4195667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99A11-C764-0E60-720F-5BA975CA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Content Placeholder 2">
            <a:extLst>
              <a:ext uri="{FF2B5EF4-FFF2-40B4-BE49-F238E27FC236}">
                <a16:creationId xmlns:a16="http://schemas.microsoft.com/office/drawing/2014/main" id="{77C06271-7C85-5E8B-6976-ACA9CA144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795315"/>
              </p:ext>
            </p:extLst>
          </p:nvPr>
        </p:nvGraphicFramePr>
        <p:xfrm>
          <a:off x="4700530" y="1661078"/>
          <a:ext cx="7438834" cy="353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55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BD112-1679-1FD0-8677-3E95A629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48" y="1952825"/>
            <a:ext cx="4297540" cy="36356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COMPETITORS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7" name="Content Placeholder 2">
            <a:extLst>
              <a:ext uri="{FF2B5EF4-FFF2-40B4-BE49-F238E27FC236}">
                <a16:creationId xmlns:a16="http://schemas.microsoft.com/office/drawing/2014/main" id="{69A8A40E-C93B-E54D-B919-D541EF2CDA36}"/>
              </a:ext>
            </a:extLst>
          </p:cNvPr>
          <p:cNvGraphicFramePr>
            <a:graphicFrameLocks/>
          </p:cNvGraphicFramePr>
          <p:nvPr/>
        </p:nvGraphicFramePr>
        <p:xfrm>
          <a:off x="4700530" y="1661078"/>
          <a:ext cx="7438834" cy="353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68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 descr="Business man walking a red tight rope">
            <a:extLst>
              <a:ext uri="{FF2B5EF4-FFF2-40B4-BE49-F238E27FC236}">
                <a16:creationId xmlns:a16="http://schemas.microsoft.com/office/drawing/2014/main" id="{32DE70DE-3407-9B59-6DC0-C57D9CE1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" y="1519466"/>
            <a:ext cx="3691130" cy="225158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ADE5E-6DA2-D034-5C69-D156463A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cap="all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7EAEE53-83DA-137C-8B59-DE1ECD157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098830"/>
              </p:ext>
            </p:extLst>
          </p:nvPr>
        </p:nvGraphicFramePr>
        <p:xfrm>
          <a:off x="4700530" y="1680785"/>
          <a:ext cx="7327162" cy="352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9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4" name="Picture 23" descr="Magnifying glass showing decling performance">
            <a:extLst>
              <a:ext uri="{FF2B5EF4-FFF2-40B4-BE49-F238E27FC236}">
                <a16:creationId xmlns:a16="http://schemas.microsoft.com/office/drawing/2014/main" id="{28B573FF-427D-5828-C5A0-D0E57BE74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2" r="34466" b="2"/>
          <a:stretch/>
        </p:blipFill>
        <p:spPr>
          <a:xfrm>
            <a:off x="1" y="10"/>
            <a:ext cx="4654296" cy="529051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B5FFB-5AAC-E516-DD87-2F6045AB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REFERENCES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81D820DB-409E-8120-0A6A-906A66736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586783"/>
              </p:ext>
            </p:extLst>
          </p:nvPr>
        </p:nvGraphicFramePr>
        <p:xfrm>
          <a:off x="5376670" y="1757991"/>
          <a:ext cx="6172413" cy="3029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Sticky notes with question marks">
            <a:extLst>
              <a:ext uri="{FF2B5EF4-FFF2-40B4-BE49-F238E27FC236}">
                <a16:creationId xmlns:a16="http://schemas.microsoft.com/office/drawing/2014/main" id="{A093E715-D0E9-4CED-F94E-4F6D15EF3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8" b="716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0AD4E-F765-23B2-ECB1-B0AB8DA3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64632"/>
            <a:ext cx="4797502" cy="1646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THANK YOU!</a:t>
            </a:r>
            <a:br>
              <a:rPr lang="en-US" b="0" cap="all">
                <a:solidFill>
                  <a:schemeClr val="bg1"/>
                </a:solidFill>
              </a:rPr>
            </a:br>
            <a:r>
              <a:rPr lang="en-US" b="0" cap="all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ShojiVTI</vt:lpstr>
      <vt:lpstr>CSE 6324 Inception presentation</vt:lpstr>
      <vt:lpstr>The Idea</vt:lpstr>
      <vt:lpstr>MOTIVATION</vt:lpstr>
      <vt:lpstr>FEATURES</vt:lpstr>
      <vt:lpstr>COMPETITORS</vt:lpstr>
      <vt:lpstr>Risks</vt:lpstr>
      <vt:lpstr>REFERENCES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2023-02-12T23:59:38Z</dcterms:created>
  <dcterms:modified xsi:type="dcterms:W3CDTF">2023-02-14T05:30:56Z</dcterms:modified>
</cp:coreProperties>
</file>