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4" r:id="rId3"/>
    <p:sldId id="274" r:id="rId4"/>
    <p:sldId id="273" r:id="rId5"/>
    <p:sldId id="265" r:id="rId6"/>
    <p:sldId id="261" r:id="rId7"/>
    <p:sldId id="270" r:id="rId8"/>
    <p:sldId id="260" r:id="rId9"/>
    <p:sldId id="266" r:id="rId10"/>
    <p:sldId id="267" r:id="rId11"/>
    <p:sldId id="257" r:id="rId12"/>
    <p:sldId id="268" r:id="rId13"/>
    <p:sldId id="258" r:id="rId14"/>
    <p:sldId id="27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45559-E23D-7059-92FD-382A0C442693}" v="62" dt="2023-03-07T04:40:05.705"/>
    <p1510:client id="{4223E82D-F64F-FD91-DFA4-1812EEE343D2}" v="2" dt="2023-03-07T02:09:54.122"/>
    <p1510:client id="{8817651F-E3F7-3ACA-E616-B5D47EDDC524}" v="2" dt="2023-03-07T01:21:41.696"/>
    <p1510:client id="{8DB117F2-49A7-258E-C57A-967A773841B9}" v="293" dt="2023-03-07T02:03:05.327"/>
    <p1510:client id="{B542AC1E-0B78-9F27-D001-1EB25B106FC5}" v="107" dt="2023-03-07T01:09:37.071"/>
    <p1510:client id="{B699D041-9510-DA16-3F83-BD01530ED273}" v="126" dt="2023-03-07T04:38:21.658"/>
    <p1510:client id="{DF572FB9-EDEE-BE2C-03EF-79BD4E1811B0}" v="39" dt="2023-03-07T02:22:0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035C8-A4FA-4C2B-9FB6-A7134DF70B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265DC91-DE93-4843-8373-EC44FEB987AA}">
      <dgm:prSet/>
      <dgm:spPr/>
      <dgm:t>
        <a:bodyPr/>
        <a:lstStyle/>
        <a:p>
          <a:r>
            <a:rPr lang="en-US"/>
            <a:t>Mythril</a:t>
          </a:r>
        </a:p>
      </dgm:t>
    </dgm:pt>
    <dgm:pt modelId="{2B00C8D2-1F9D-4B50-B614-3582383516B4}" type="parTrans" cxnId="{5C9446A6-967A-42A7-9EBA-12C6CCEDDFE8}">
      <dgm:prSet/>
      <dgm:spPr/>
      <dgm:t>
        <a:bodyPr/>
        <a:lstStyle/>
        <a:p>
          <a:endParaRPr lang="en-US"/>
        </a:p>
      </dgm:t>
    </dgm:pt>
    <dgm:pt modelId="{310E9858-3803-47AA-9634-3511DE892722}" type="sibTrans" cxnId="{5C9446A6-967A-42A7-9EBA-12C6CCEDDFE8}">
      <dgm:prSet/>
      <dgm:spPr/>
      <dgm:t>
        <a:bodyPr/>
        <a:lstStyle/>
        <a:p>
          <a:endParaRPr lang="en-US"/>
        </a:p>
      </dgm:t>
    </dgm:pt>
    <dgm:pt modelId="{BDCA6707-B2DF-4D7E-8580-055C85161137}">
      <dgm:prSet/>
      <dgm:spPr/>
      <dgm:t>
        <a:bodyPr/>
        <a:lstStyle/>
        <a:p>
          <a:r>
            <a:rPr lang="en-US"/>
            <a:t>Solhint</a:t>
          </a:r>
        </a:p>
      </dgm:t>
    </dgm:pt>
    <dgm:pt modelId="{8F9687DB-1D6A-4AB9-A99F-DDEE06C3F651}" type="parTrans" cxnId="{88960C8D-F4BD-401F-B2A6-F6379887A7BF}">
      <dgm:prSet/>
      <dgm:spPr/>
      <dgm:t>
        <a:bodyPr/>
        <a:lstStyle/>
        <a:p>
          <a:endParaRPr lang="en-US"/>
        </a:p>
      </dgm:t>
    </dgm:pt>
    <dgm:pt modelId="{3E93D1C8-7E9C-49EB-A8CC-DEB170CE207B}" type="sibTrans" cxnId="{88960C8D-F4BD-401F-B2A6-F6379887A7BF}">
      <dgm:prSet/>
      <dgm:spPr/>
      <dgm:t>
        <a:bodyPr/>
        <a:lstStyle/>
        <a:p>
          <a:endParaRPr lang="en-US"/>
        </a:p>
      </dgm:t>
    </dgm:pt>
    <dgm:pt modelId="{BD6483A5-A7FD-4629-A29B-DB5B849F3CB2}" type="pres">
      <dgm:prSet presAssocID="{034035C8-A4FA-4C2B-9FB6-A7134DF70B6A}" presName="linear" presStyleCnt="0">
        <dgm:presLayoutVars>
          <dgm:animLvl val="lvl"/>
          <dgm:resizeHandles val="exact"/>
        </dgm:presLayoutVars>
      </dgm:prSet>
      <dgm:spPr/>
    </dgm:pt>
    <dgm:pt modelId="{6A8E14C1-571F-49E7-92AB-71F9DA231CA8}" type="pres">
      <dgm:prSet presAssocID="{6265DC91-DE93-4843-8373-EC44FEB987AA}" presName="parentText" presStyleLbl="node1" presStyleIdx="0" presStyleCnt="2">
        <dgm:presLayoutVars>
          <dgm:chMax val="0"/>
          <dgm:bulletEnabled val="1"/>
        </dgm:presLayoutVars>
      </dgm:prSet>
      <dgm:spPr/>
    </dgm:pt>
    <dgm:pt modelId="{5A20E2A2-32ED-4D77-B252-B3F27E50B4FF}" type="pres">
      <dgm:prSet presAssocID="{310E9858-3803-47AA-9634-3511DE892722}" presName="spacer" presStyleCnt="0"/>
      <dgm:spPr/>
    </dgm:pt>
    <dgm:pt modelId="{1765B47A-302A-4B01-8D08-1D392AB240BF}" type="pres">
      <dgm:prSet presAssocID="{BDCA6707-B2DF-4D7E-8580-055C85161137}" presName="parentText" presStyleLbl="node1" presStyleIdx="1" presStyleCnt="2">
        <dgm:presLayoutVars>
          <dgm:chMax val="0"/>
          <dgm:bulletEnabled val="1"/>
        </dgm:presLayoutVars>
      </dgm:prSet>
      <dgm:spPr/>
    </dgm:pt>
  </dgm:ptLst>
  <dgm:cxnLst>
    <dgm:cxn modelId="{0C3AD02C-994F-47D2-93FE-7CD242C7946A}" type="presOf" srcId="{6265DC91-DE93-4843-8373-EC44FEB987AA}" destId="{6A8E14C1-571F-49E7-92AB-71F9DA231CA8}" srcOrd="0" destOrd="0" presId="urn:microsoft.com/office/officeart/2005/8/layout/vList2"/>
    <dgm:cxn modelId="{88960C8D-F4BD-401F-B2A6-F6379887A7BF}" srcId="{034035C8-A4FA-4C2B-9FB6-A7134DF70B6A}" destId="{BDCA6707-B2DF-4D7E-8580-055C85161137}" srcOrd="1" destOrd="0" parTransId="{8F9687DB-1D6A-4AB9-A99F-DDEE06C3F651}" sibTransId="{3E93D1C8-7E9C-49EB-A8CC-DEB170CE207B}"/>
    <dgm:cxn modelId="{5C9446A6-967A-42A7-9EBA-12C6CCEDDFE8}" srcId="{034035C8-A4FA-4C2B-9FB6-A7134DF70B6A}" destId="{6265DC91-DE93-4843-8373-EC44FEB987AA}" srcOrd="0" destOrd="0" parTransId="{2B00C8D2-1F9D-4B50-B614-3582383516B4}" sibTransId="{310E9858-3803-47AA-9634-3511DE892722}"/>
    <dgm:cxn modelId="{9DBBFFAE-AF02-4C59-8E69-CDD817CA337C}" type="presOf" srcId="{034035C8-A4FA-4C2B-9FB6-A7134DF70B6A}" destId="{BD6483A5-A7FD-4629-A29B-DB5B849F3CB2}" srcOrd="0" destOrd="0" presId="urn:microsoft.com/office/officeart/2005/8/layout/vList2"/>
    <dgm:cxn modelId="{1DB780EE-A9B8-4AB5-B698-A8CEDCCF4700}" type="presOf" srcId="{BDCA6707-B2DF-4D7E-8580-055C85161137}" destId="{1765B47A-302A-4B01-8D08-1D392AB240BF}" srcOrd="0" destOrd="0" presId="urn:microsoft.com/office/officeart/2005/8/layout/vList2"/>
    <dgm:cxn modelId="{E9784775-FB5E-4869-916E-C6BF598EEBFF}" type="presParOf" srcId="{BD6483A5-A7FD-4629-A29B-DB5B849F3CB2}" destId="{6A8E14C1-571F-49E7-92AB-71F9DA231CA8}" srcOrd="0" destOrd="0" presId="urn:microsoft.com/office/officeart/2005/8/layout/vList2"/>
    <dgm:cxn modelId="{4760B5A9-04B3-4A31-8609-6BFECD926C0D}" type="presParOf" srcId="{BD6483A5-A7FD-4629-A29B-DB5B849F3CB2}" destId="{5A20E2A2-32ED-4D77-B252-B3F27E50B4FF}" srcOrd="1" destOrd="0" presId="urn:microsoft.com/office/officeart/2005/8/layout/vList2"/>
    <dgm:cxn modelId="{79598E3A-B5B1-4CD1-B7FC-5671BECEDD6A}" type="presParOf" srcId="{BD6483A5-A7FD-4629-A29B-DB5B849F3CB2}" destId="{1765B47A-302A-4B01-8D08-1D392AB240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2EAD4-6BD0-447C-8C48-B9911F1145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2ABD4E-A5A1-4B55-A472-58E73822B864}">
      <dgm:prSet/>
      <dgm:spPr/>
      <dgm:t>
        <a:bodyPr/>
        <a:lstStyle/>
        <a:p>
          <a:r>
            <a:rPr lang="en-US"/>
            <a:t>Ease of analysis</a:t>
          </a:r>
        </a:p>
      </dgm:t>
    </dgm:pt>
    <dgm:pt modelId="{2509B27C-BFA5-433D-9D14-91A8CCAC1651}" type="parTrans" cxnId="{7496F1FC-875B-424B-B121-FDC107936BF3}">
      <dgm:prSet/>
      <dgm:spPr/>
      <dgm:t>
        <a:bodyPr/>
        <a:lstStyle/>
        <a:p>
          <a:endParaRPr lang="en-US"/>
        </a:p>
      </dgm:t>
    </dgm:pt>
    <dgm:pt modelId="{BA1ABA4F-F4E9-4258-B4C5-D75A10BE3EE0}" type="sibTrans" cxnId="{7496F1FC-875B-424B-B121-FDC107936BF3}">
      <dgm:prSet/>
      <dgm:spPr/>
      <dgm:t>
        <a:bodyPr/>
        <a:lstStyle/>
        <a:p>
          <a:endParaRPr lang="en-US"/>
        </a:p>
      </dgm:t>
    </dgm:pt>
    <dgm:pt modelId="{43D2903B-7235-463A-A346-A350FF4CD061}">
      <dgm:prSet/>
      <dgm:spPr/>
      <dgm:t>
        <a:bodyPr/>
        <a:lstStyle/>
        <a:p>
          <a:r>
            <a:rPr lang="en-US"/>
            <a:t>Standardization</a:t>
          </a:r>
        </a:p>
      </dgm:t>
    </dgm:pt>
    <dgm:pt modelId="{92F9F519-735A-4DBB-94A3-E57FF35DD0C6}" type="parTrans" cxnId="{443622CB-B8B5-405B-AC07-F4EACD0EE8F5}">
      <dgm:prSet/>
      <dgm:spPr/>
      <dgm:t>
        <a:bodyPr/>
        <a:lstStyle/>
        <a:p>
          <a:endParaRPr lang="en-US"/>
        </a:p>
      </dgm:t>
    </dgm:pt>
    <dgm:pt modelId="{DC2207FC-1351-40DF-A289-CCD99C2ACAC3}" type="sibTrans" cxnId="{443622CB-B8B5-405B-AC07-F4EACD0EE8F5}">
      <dgm:prSet/>
      <dgm:spPr/>
      <dgm:t>
        <a:bodyPr/>
        <a:lstStyle/>
        <a:p>
          <a:endParaRPr lang="en-US"/>
        </a:p>
      </dgm:t>
    </dgm:pt>
    <dgm:pt modelId="{D67D6EE9-B384-4649-BB99-60EEDAC2E75A}">
      <dgm:prSet/>
      <dgm:spPr/>
      <dgm:t>
        <a:bodyPr/>
        <a:lstStyle/>
        <a:p>
          <a:r>
            <a:rPr lang="en-US"/>
            <a:t>Customization</a:t>
          </a:r>
        </a:p>
      </dgm:t>
    </dgm:pt>
    <dgm:pt modelId="{5EE0193B-B80E-490C-AA21-76AD4BEE82E0}" type="parTrans" cxnId="{BB72647E-289F-4F1D-B7C3-A26A7CDC0006}">
      <dgm:prSet/>
      <dgm:spPr/>
      <dgm:t>
        <a:bodyPr/>
        <a:lstStyle/>
        <a:p>
          <a:endParaRPr lang="en-US"/>
        </a:p>
      </dgm:t>
    </dgm:pt>
    <dgm:pt modelId="{FD03756A-F3A4-490D-A354-92B2B5672993}" type="sibTrans" cxnId="{BB72647E-289F-4F1D-B7C3-A26A7CDC0006}">
      <dgm:prSet/>
      <dgm:spPr/>
      <dgm:t>
        <a:bodyPr/>
        <a:lstStyle/>
        <a:p>
          <a:endParaRPr lang="en-US"/>
        </a:p>
      </dgm:t>
    </dgm:pt>
    <dgm:pt modelId="{AD9076B8-DBA1-447D-8D83-F536BB1550F0}">
      <dgm:prSet/>
      <dgm:spPr/>
      <dgm:t>
        <a:bodyPr/>
        <a:lstStyle/>
        <a:p>
          <a:r>
            <a:rPr lang="en-US"/>
            <a:t>Integration</a:t>
          </a:r>
        </a:p>
      </dgm:t>
    </dgm:pt>
    <dgm:pt modelId="{FDCA7411-1B0D-447F-8013-22819382C542}" type="parTrans" cxnId="{536021CA-C2A7-4B83-89FE-30FF16E7F7FF}">
      <dgm:prSet/>
      <dgm:spPr/>
      <dgm:t>
        <a:bodyPr/>
        <a:lstStyle/>
        <a:p>
          <a:endParaRPr lang="en-US"/>
        </a:p>
      </dgm:t>
    </dgm:pt>
    <dgm:pt modelId="{84B713C4-8047-4175-8F39-D8DD68ABD44C}" type="sibTrans" cxnId="{536021CA-C2A7-4B83-89FE-30FF16E7F7FF}">
      <dgm:prSet/>
      <dgm:spPr/>
      <dgm:t>
        <a:bodyPr/>
        <a:lstStyle/>
        <a:p>
          <a:endParaRPr lang="en-US"/>
        </a:p>
      </dgm:t>
    </dgm:pt>
    <dgm:pt modelId="{20CBD83A-72BE-4052-8C91-1C3E15CB04ED}">
      <dgm:prSet/>
      <dgm:spPr/>
      <dgm:t>
        <a:bodyPr/>
        <a:lstStyle/>
        <a:p>
          <a:r>
            <a:rPr lang="en-US"/>
            <a:t>reducing time and effort</a:t>
          </a:r>
        </a:p>
      </dgm:t>
    </dgm:pt>
    <dgm:pt modelId="{542C8518-CAF1-4F21-97C7-67D9CA6F201E}" type="parTrans" cxnId="{0E5C2AA9-D271-43D6-8D4C-1AA17E35D53D}">
      <dgm:prSet/>
      <dgm:spPr/>
      <dgm:t>
        <a:bodyPr/>
        <a:lstStyle/>
        <a:p>
          <a:endParaRPr lang="en-US"/>
        </a:p>
      </dgm:t>
    </dgm:pt>
    <dgm:pt modelId="{15FBA5FB-2DEC-4F17-9DE1-46D7799273C3}" type="sibTrans" cxnId="{0E5C2AA9-D271-43D6-8D4C-1AA17E35D53D}">
      <dgm:prSet/>
      <dgm:spPr/>
      <dgm:t>
        <a:bodyPr/>
        <a:lstStyle/>
        <a:p>
          <a:endParaRPr lang="en-US"/>
        </a:p>
      </dgm:t>
    </dgm:pt>
    <dgm:pt modelId="{75B579F3-1A5B-4D82-83B3-EE2CAB7DAD60}" type="pres">
      <dgm:prSet presAssocID="{0672EAD4-6BD0-447C-8C48-B9911F11452D}" presName="root" presStyleCnt="0">
        <dgm:presLayoutVars>
          <dgm:dir/>
          <dgm:resizeHandles val="exact"/>
        </dgm:presLayoutVars>
      </dgm:prSet>
      <dgm:spPr/>
    </dgm:pt>
    <dgm:pt modelId="{697A4A23-C01E-4DE9-B6C3-206D5B1B11B8}" type="pres">
      <dgm:prSet presAssocID="{2B2ABD4E-A5A1-4B55-A472-58E73822B864}" presName="compNode" presStyleCnt="0"/>
      <dgm:spPr/>
    </dgm:pt>
    <dgm:pt modelId="{AEF60451-FEA6-4A9F-87A5-5D0B645BE076}" type="pres">
      <dgm:prSet presAssocID="{2B2ABD4E-A5A1-4B55-A472-58E73822B864}" presName="bgRect" presStyleLbl="bgShp" presStyleIdx="0" presStyleCnt="5"/>
      <dgm:spPr/>
    </dgm:pt>
    <dgm:pt modelId="{47CB9ADD-5097-4B61-99D2-9ADEC7E147A4}" type="pres">
      <dgm:prSet presAssocID="{2B2ABD4E-A5A1-4B55-A472-58E73822B8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A00D4F8-A6F7-46DB-BE44-8F32034E72E4}" type="pres">
      <dgm:prSet presAssocID="{2B2ABD4E-A5A1-4B55-A472-58E73822B864}" presName="spaceRect" presStyleCnt="0"/>
      <dgm:spPr/>
    </dgm:pt>
    <dgm:pt modelId="{D7FF37F4-4A4E-4BAB-A69B-66034F90415F}" type="pres">
      <dgm:prSet presAssocID="{2B2ABD4E-A5A1-4B55-A472-58E73822B864}" presName="parTx" presStyleLbl="revTx" presStyleIdx="0" presStyleCnt="5">
        <dgm:presLayoutVars>
          <dgm:chMax val="0"/>
          <dgm:chPref val="0"/>
        </dgm:presLayoutVars>
      </dgm:prSet>
      <dgm:spPr/>
    </dgm:pt>
    <dgm:pt modelId="{CBD640EB-0695-4B28-82F3-054AE1CA6270}" type="pres">
      <dgm:prSet presAssocID="{BA1ABA4F-F4E9-4258-B4C5-D75A10BE3EE0}" presName="sibTrans" presStyleCnt="0"/>
      <dgm:spPr/>
    </dgm:pt>
    <dgm:pt modelId="{81622CF5-0C58-48E6-822A-9ACB51919731}" type="pres">
      <dgm:prSet presAssocID="{43D2903B-7235-463A-A346-A350FF4CD061}" presName="compNode" presStyleCnt="0"/>
      <dgm:spPr/>
    </dgm:pt>
    <dgm:pt modelId="{761D21F7-39D9-42E3-A102-DDE9AB2D1D29}" type="pres">
      <dgm:prSet presAssocID="{43D2903B-7235-463A-A346-A350FF4CD061}" presName="bgRect" presStyleLbl="bgShp" presStyleIdx="1" presStyleCnt="5"/>
      <dgm:spPr/>
    </dgm:pt>
    <dgm:pt modelId="{F2C98BAC-CE21-429F-84CC-2F8FA3F91761}" type="pres">
      <dgm:prSet presAssocID="{43D2903B-7235-463A-A346-A350FF4CD0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BB50D578-12E9-4708-AC92-8FC3F112F613}" type="pres">
      <dgm:prSet presAssocID="{43D2903B-7235-463A-A346-A350FF4CD061}" presName="spaceRect" presStyleCnt="0"/>
      <dgm:spPr/>
    </dgm:pt>
    <dgm:pt modelId="{EBA2C58D-C642-4809-8F39-0052D491A4AC}" type="pres">
      <dgm:prSet presAssocID="{43D2903B-7235-463A-A346-A350FF4CD061}" presName="parTx" presStyleLbl="revTx" presStyleIdx="1" presStyleCnt="5">
        <dgm:presLayoutVars>
          <dgm:chMax val="0"/>
          <dgm:chPref val="0"/>
        </dgm:presLayoutVars>
      </dgm:prSet>
      <dgm:spPr/>
    </dgm:pt>
    <dgm:pt modelId="{A40611B6-CA21-419F-A356-685105137279}" type="pres">
      <dgm:prSet presAssocID="{DC2207FC-1351-40DF-A289-CCD99C2ACAC3}" presName="sibTrans" presStyleCnt="0"/>
      <dgm:spPr/>
    </dgm:pt>
    <dgm:pt modelId="{9D6400C9-57E0-42EA-AFE5-B08D79404631}" type="pres">
      <dgm:prSet presAssocID="{D67D6EE9-B384-4649-BB99-60EEDAC2E75A}" presName="compNode" presStyleCnt="0"/>
      <dgm:spPr/>
    </dgm:pt>
    <dgm:pt modelId="{B4050E0B-3060-4E09-94DC-CAA77C7F4C66}" type="pres">
      <dgm:prSet presAssocID="{D67D6EE9-B384-4649-BB99-60EEDAC2E75A}" presName="bgRect" presStyleLbl="bgShp" presStyleIdx="2" presStyleCnt="5"/>
      <dgm:spPr/>
    </dgm:pt>
    <dgm:pt modelId="{DFB02B50-FF33-4100-8DFF-B9C4685E6C52}" type="pres">
      <dgm:prSet presAssocID="{D67D6EE9-B384-4649-BB99-60EEDAC2E7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7624C41-E37A-4715-A351-A0994832FD25}" type="pres">
      <dgm:prSet presAssocID="{D67D6EE9-B384-4649-BB99-60EEDAC2E75A}" presName="spaceRect" presStyleCnt="0"/>
      <dgm:spPr/>
    </dgm:pt>
    <dgm:pt modelId="{B722FC94-20BD-4E35-AE25-F4CFE848AF28}" type="pres">
      <dgm:prSet presAssocID="{D67D6EE9-B384-4649-BB99-60EEDAC2E75A}" presName="parTx" presStyleLbl="revTx" presStyleIdx="2" presStyleCnt="5">
        <dgm:presLayoutVars>
          <dgm:chMax val="0"/>
          <dgm:chPref val="0"/>
        </dgm:presLayoutVars>
      </dgm:prSet>
      <dgm:spPr/>
    </dgm:pt>
    <dgm:pt modelId="{521AE06B-F2B0-45E4-9DED-6D596F7FC8DB}" type="pres">
      <dgm:prSet presAssocID="{FD03756A-F3A4-490D-A354-92B2B5672993}" presName="sibTrans" presStyleCnt="0"/>
      <dgm:spPr/>
    </dgm:pt>
    <dgm:pt modelId="{0B38D592-E56D-4D9E-BAC7-B61C4B3EE575}" type="pres">
      <dgm:prSet presAssocID="{AD9076B8-DBA1-447D-8D83-F536BB1550F0}" presName="compNode" presStyleCnt="0"/>
      <dgm:spPr/>
    </dgm:pt>
    <dgm:pt modelId="{1656F071-2920-4F3D-B1AC-640960FB6257}" type="pres">
      <dgm:prSet presAssocID="{AD9076B8-DBA1-447D-8D83-F536BB1550F0}" presName="bgRect" presStyleLbl="bgShp" presStyleIdx="3" presStyleCnt="5"/>
      <dgm:spPr/>
    </dgm:pt>
    <dgm:pt modelId="{A0EC4D83-14BD-4A4E-9971-7835362DD61F}" type="pres">
      <dgm:prSet presAssocID="{AD9076B8-DBA1-447D-8D83-F536BB1550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0329EC55-E301-4673-BAAC-16AE359CF7AB}" type="pres">
      <dgm:prSet presAssocID="{AD9076B8-DBA1-447D-8D83-F536BB1550F0}" presName="spaceRect" presStyleCnt="0"/>
      <dgm:spPr/>
    </dgm:pt>
    <dgm:pt modelId="{035E70B7-5423-4686-8E6D-1D231CDC8E9B}" type="pres">
      <dgm:prSet presAssocID="{AD9076B8-DBA1-447D-8D83-F536BB1550F0}" presName="parTx" presStyleLbl="revTx" presStyleIdx="3" presStyleCnt="5">
        <dgm:presLayoutVars>
          <dgm:chMax val="0"/>
          <dgm:chPref val="0"/>
        </dgm:presLayoutVars>
      </dgm:prSet>
      <dgm:spPr/>
    </dgm:pt>
    <dgm:pt modelId="{A150E45C-1003-4A8C-B7AB-28AC8865C760}" type="pres">
      <dgm:prSet presAssocID="{84B713C4-8047-4175-8F39-D8DD68ABD44C}" presName="sibTrans" presStyleCnt="0"/>
      <dgm:spPr/>
    </dgm:pt>
    <dgm:pt modelId="{EB298EDA-A87F-4F85-A45F-FE2E2C6FA4ED}" type="pres">
      <dgm:prSet presAssocID="{20CBD83A-72BE-4052-8C91-1C3E15CB04ED}" presName="compNode" presStyleCnt="0"/>
      <dgm:spPr/>
    </dgm:pt>
    <dgm:pt modelId="{90D5C151-2401-430D-8C1B-0B40224E5635}" type="pres">
      <dgm:prSet presAssocID="{20CBD83A-72BE-4052-8C91-1C3E15CB04ED}" presName="bgRect" presStyleLbl="bgShp" presStyleIdx="4" presStyleCnt="5"/>
      <dgm:spPr/>
    </dgm:pt>
    <dgm:pt modelId="{228E92E7-AEE3-41F4-B948-7AB4BFF3C10D}" type="pres">
      <dgm:prSet presAssocID="{20CBD83A-72BE-4052-8C91-1C3E15CB04E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560A7D34-E684-472D-A1A1-D1FFAEB310C7}" type="pres">
      <dgm:prSet presAssocID="{20CBD83A-72BE-4052-8C91-1C3E15CB04ED}" presName="spaceRect" presStyleCnt="0"/>
      <dgm:spPr/>
    </dgm:pt>
    <dgm:pt modelId="{A628F2E9-3FE3-4A6B-B89D-0775CEA0688D}" type="pres">
      <dgm:prSet presAssocID="{20CBD83A-72BE-4052-8C91-1C3E15CB04ED}" presName="parTx" presStyleLbl="revTx" presStyleIdx="4" presStyleCnt="5">
        <dgm:presLayoutVars>
          <dgm:chMax val="0"/>
          <dgm:chPref val="0"/>
        </dgm:presLayoutVars>
      </dgm:prSet>
      <dgm:spPr/>
    </dgm:pt>
  </dgm:ptLst>
  <dgm:cxnLst>
    <dgm:cxn modelId="{4F41EB0A-74B5-450D-9F83-D6374C6F5760}" type="presOf" srcId="{AD9076B8-DBA1-447D-8D83-F536BB1550F0}" destId="{035E70B7-5423-4686-8E6D-1D231CDC8E9B}" srcOrd="0" destOrd="0" presId="urn:microsoft.com/office/officeart/2018/2/layout/IconVerticalSolidList"/>
    <dgm:cxn modelId="{52AA3F15-BC1C-4D8B-A2E0-33F46031B822}" type="presOf" srcId="{43D2903B-7235-463A-A346-A350FF4CD061}" destId="{EBA2C58D-C642-4809-8F39-0052D491A4AC}" srcOrd="0" destOrd="0" presId="urn:microsoft.com/office/officeart/2018/2/layout/IconVerticalSolidList"/>
    <dgm:cxn modelId="{D6EBFB47-297F-4773-ACA6-5AC941927B17}" type="presOf" srcId="{0672EAD4-6BD0-447C-8C48-B9911F11452D}" destId="{75B579F3-1A5B-4D82-83B3-EE2CAB7DAD60}" srcOrd="0" destOrd="0" presId="urn:microsoft.com/office/officeart/2018/2/layout/IconVerticalSolidList"/>
    <dgm:cxn modelId="{BB72647E-289F-4F1D-B7C3-A26A7CDC0006}" srcId="{0672EAD4-6BD0-447C-8C48-B9911F11452D}" destId="{D67D6EE9-B384-4649-BB99-60EEDAC2E75A}" srcOrd="2" destOrd="0" parTransId="{5EE0193B-B80E-490C-AA21-76AD4BEE82E0}" sibTransId="{FD03756A-F3A4-490D-A354-92B2B5672993}"/>
    <dgm:cxn modelId="{B9527286-10DE-434B-AEB0-AB1A4261B408}" type="presOf" srcId="{D67D6EE9-B384-4649-BB99-60EEDAC2E75A}" destId="{B722FC94-20BD-4E35-AE25-F4CFE848AF28}" srcOrd="0" destOrd="0" presId="urn:microsoft.com/office/officeart/2018/2/layout/IconVerticalSolidList"/>
    <dgm:cxn modelId="{65CD5596-7759-446E-A022-4A19126C5253}" type="presOf" srcId="{20CBD83A-72BE-4052-8C91-1C3E15CB04ED}" destId="{A628F2E9-3FE3-4A6B-B89D-0775CEA0688D}" srcOrd="0" destOrd="0" presId="urn:microsoft.com/office/officeart/2018/2/layout/IconVerticalSolidList"/>
    <dgm:cxn modelId="{0E5C2AA9-D271-43D6-8D4C-1AA17E35D53D}" srcId="{0672EAD4-6BD0-447C-8C48-B9911F11452D}" destId="{20CBD83A-72BE-4052-8C91-1C3E15CB04ED}" srcOrd="4" destOrd="0" parTransId="{542C8518-CAF1-4F21-97C7-67D9CA6F201E}" sibTransId="{15FBA5FB-2DEC-4F17-9DE1-46D7799273C3}"/>
    <dgm:cxn modelId="{536021CA-C2A7-4B83-89FE-30FF16E7F7FF}" srcId="{0672EAD4-6BD0-447C-8C48-B9911F11452D}" destId="{AD9076B8-DBA1-447D-8D83-F536BB1550F0}" srcOrd="3" destOrd="0" parTransId="{FDCA7411-1B0D-447F-8013-22819382C542}" sibTransId="{84B713C4-8047-4175-8F39-D8DD68ABD44C}"/>
    <dgm:cxn modelId="{443622CB-B8B5-405B-AC07-F4EACD0EE8F5}" srcId="{0672EAD4-6BD0-447C-8C48-B9911F11452D}" destId="{43D2903B-7235-463A-A346-A350FF4CD061}" srcOrd="1" destOrd="0" parTransId="{92F9F519-735A-4DBB-94A3-E57FF35DD0C6}" sibTransId="{DC2207FC-1351-40DF-A289-CCD99C2ACAC3}"/>
    <dgm:cxn modelId="{497689F1-312C-4B20-B1D0-5B68F83426C3}" type="presOf" srcId="{2B2ABD4E-A5A1-4B55-A472-58E73822B864}" destId="{D7FF37F4-4A4E-4BAB-A69B-66034F90415F}" srcOrd="0" destOrd="0" presId="urn:microsoft.com/office/officeart/2018/2/layout/IconVerticalSolidList"/>
    <dgm:cxn modelId="{7496F1FC-875B-424B-B121-FDC107936BF3}" srcId="{0672EAD4-6BD0-447C-8C48-B9911F11452D}" destId="{2B2ABD4E-A5A1-4B55-A472-58E73822B864}" srcOrd="0" destOrd="0" parTransId="{2509B27C-BFA5-433D-9D14-91A8CCAC1651}" sibTransId="{BA1ABA4F-F4E9-4258-B4C5-D75A10BE3EE0}"/>
    <dgm:cxn modelId="{7A38A982-E480-4098-8FBF-B54CC674FCAC}" type="presParOf" srcId="{75B579F3-1A5B-4D82-83B3-EE2CAB7DAD60}" destId="{697A4A23-C01E-4DE9-B6C3-206D5B1B11B8}" srcOrd="0" destOrd="0" presId="urn:microsoft.com/office/officeart/2018/2/layout/IconVerticalSolidList"/>
    <dgm:cxn modelId="{66E4648E-9065-4A07-897C-1DF5E6419FB1}" type="presParOf" srcId="{697A4A23-C01E-4DE9-B6C3-206D5B1B11B8}" destId="{AEF60451-FEA6-4A9F-87A5-5D0B645BE076}" srcOrd="0" destOrd="0" presId="urn:microsoft.com/office/officeart/2018/2/layout/IconVerticalSolidList"/>
    <dgm:cxn modelId="{9D2BD207-C5CC-45F6-ADF3-098B3B5D1ED4}" type="presParOf" srcId="{697A4A23-C01E-4DE9-B6C3-206D5B1B11B8}" destId="{47CB9ADD-5097-4B61-99D2-9ADEC7E147A4}" srcOrd="1" destOrd="0" presId="urn:microsoft.com/office/officeart/2018/2/layout/IconVerticalSolidList"/>
    <dgm:cxn modelId="{0BE18FED-DEFE-4A5B-9338-4F03D7BC463C}" type="presParOf" srcId="{697A4A23-C01E-4DE9-B6C3-206D5B1B11B8}" destId="{6A00D4F8-A6F7-46DB-BE44-8F32034E72E4}" srcOrd="2" destOrd="0" presId="urn:microsoft.com/office/officeart/2018/2/layout/IconVerticalSolidList"/>
    <dgm:cxn modelId="{313E9572-CAD9-4774-8504-7A5425E445A1}" type="presParOf" srcId="{697A4A23-C01E-4DE9-B6C3-206D5B1B11B8}" destId="{D7FF37F4-4A4E-4BAB-A69B-66034F90415F}" srcOrd="3" destOrd="0" presId="urn:microsoft.com/office/officeart/2018/2/layout/IconVerticalSolidList"/>
    <dgm:cxn modelId="{CB1CDB45-43E1-4CBF-8FEE-5C18B6F3C8F2}" type="presParOf" srcId="{75B579F3-1A5B-4D82-83B3-EE2CAB7DAD60}" destId="{CBD640EB-0695-4B28-82F3-054AE1CA6270}" srcOrd="1" destOrd="0" presId="urn:microsoft.com/office/officeart/2018/2/layout/IconVerticalSolidList"/>
    <dgm:cxn modelId="{27696CC1-F532-4B72-B04F-9FA268BA41C4}" type="presParOf" srcId="{75B579F3-1A5B-4D82-83B3-EE2CAB7DAD60}" destId="{81622CF5-0C58-48E6-822A-9ACB51919731}" srcOrd="2" destOrd="0" presId="urn:microsoft.com/office/officeart/2018/2/layout/IconVerticalSolidList"/>
    <dgm:cxn modelId="{DDB7D250-88A7-404D-BDCC-636ABF9AEDCC}" type="presParOf" srcId="{81622CF5-0C58-48E6-822A-9ACB51919731}" destId="{761D21F7-39D9-42E3-A102-DDE9AB2D1D29}" srcOrd="0" destOrd="0" presId="urn:microsoft.com/office/officeart/2018/2/layout/IconVerticalSolidList"/>
    <dgm:cxn modelId="{69AF02DC-9ADD-4436-A6C7-A68D04621CE9}" type="presParOf" srcId="{81622CF5-0C58-48E6-822A-9ACB51919731}" destId="{F2C98BAC-CE21-429F-84CC-2F8FA3F91761}" srcOrd="1" destOrd="0" presId="urn:microsoft.com/office/officeart/2018/2/layout/IconVerticalSolidList"/>
    <dgm:cxn modelId="{248944B5-2EB2-4C30-B5AA-475F082EFF61}" type="presParOf" srcId="{81622CF5-0C58-48E6-822A-9ACB51919731}" destId="{BB50D578-12E9-4708-AC92-8FC3F112F613}" srcOrd="2" destOrd="0" presId="urn:microsoft.com/office/officeart/2018/2/layout/IconVerticalSolidList"/>
    <dgm:cxn modelId="{B4AF6C7B-FCB0-4E3E-92E0-1303C1E9C570}" type="presParOf" srcId="{81622CF5-0C58-48E6-822A-9ACB51919731}" destId="{EBA2C58D-C642-4809-8F39-0052D491A4AC}" srcOrd="3" destOrd="0" presId="urn:microsoft.com/office/officeart/2018/2/layout/IconVerticalSolidList"/>
    <dgm:cxn modelId="{CCED5FEA-8EE3-4A55-AF6D-82704BCE057B}" type="presParOf" srcId="{75B579F3-1A5B-4D82-83B3-EE2CAB7DAD60}" destId="{A40611B6-CA21-419F-A356-685105137279}" srcOrd="3" destOrd="0" presId="urn:microsoft.com/office/officeart/2018/2/layout/IconVerticalSolidList"/>
    <dgm:cxn modelId="{D30C5C5E-FA9A-4912-BAF1-B61882AFDA41}" type="presParOf" srcId="{75B579F3-1A5B-4D82-83B3-EE2CAB7DAD60}" destId="{9D6400C9-57E0-42EA-AFE5-B08D79404631}" srcOrd="4" destOrd="0" presId="urn:microsoft.com/office/officeart/2018/2/layout/IconVerticalSolidList"/>
    <dgm:cxn modelId="{DA50361A-F41F-4B92-99F3-A8913FC74F06}" type="presParOf" srcId="{9D6400C9-57E0-42EA-AFE5-B08D79404631}" destId="{B4050E0B-3060-4E09-94DC-CAA77C7F4C66}" srcOrd="0" destOrd="0" presId="urn:microsoft.com/office/officeart/2018/2/layout/IconVerticalSolidList"/>
    <dgm:cxn modelId="{32119BCE-4786-40E7-A678-733F628A0066}" type="presParOf" srcId="{9D6400C9-57E0-42EA-AFE5-B08D79404631}" destId="{DFB02B50-FF33-4100-8DFF-B9C4685E6C52}" srcOrd="1" destOrd="0" presId="urn:microsoft.com/office/officeart/2018/2/layout/IconVerticalSolidList"/>
    <dgm:cxn modelId="{25506157-45EE-4FDA-8B00-C02B6BC7A7EF}" type="presParOf" srcId="{9D6400C9-57E0-42EA-AFE5-B08D79404631}" destId="{97624C41-E37A-4715-A351-A0994832FD25}" srcOrd="2" destOrd="0" presId="urn:microsoft.com/office/officeart/2018/2/layout/IconVerticalSolidList"/>
    <dgm:cxn modelId="{BA69EAD7-E12E-4D76-9FAA-638543EE0331}" type="presParOf" srcId="{9D6400C9-57E0-42EA-AFE5-B08D79404631}" destId="{B722FC94-20BD-4E35-AE25-F4CFE848AF28}" srcOrd="3" destOrd="0" presId="urn:microsoft.com/office/officeart/2018/2/layout/IconVerticalSolidList"/>
    <dgm:cxn modelId="{47F80E87-1246-4598-9F69-B1C1FD957919}" type="presParOf" srcId="{75B579F3-1A5B-4D82-83B3-EE2CAB7DAD60}" destId="{521AE06B-F2B0-45E4-9DED-6D596F7FC8DB}" srcOrd="5" destOrd="0" presId="urn:microsoft.com/office/officeart/2018/2/layout/IconVerticalSolidList"/>
    <dgm:cxn modelId="{E2DCBCF5-2BF9-4D53-80E2-9E356A2B49E4}" type="presParOf" srcId="{75B579F3-1A5B-4D82-83B3-EE2CAB7DAD60}" destId="{0B38D592-E56D-4D9E-BAC7-B61C4B3EE575}" srcOrd="6" destOrd="0" presId="urn:microsoft.com/office/officeart/2018/2/layout/IconVerticalSolidList"/>
    <dgm:cxn modelId="{8D1CB283-451B-4A36-B794-543C669A0E99}" type="presParOf" srcId="{0B38D592-E56D-4D9E-BAC7-B61C4B3EE575}" destId="{1656F071-2920-4F3D-B1AC-640960FB6257}" srcOrd="0" destOrd="0" presId="urn:microsoft.com/office/officeart/2018/2/layout/IconVerticalSolidList"/>
    <dgm:cxn modelId="{744E095E-EF57-4375-B7AA-5BECB17131EA}" type="presParOf" srcId="{0B38D592-E56D-4D9E-BAC7-B61C4B3EE575}" destId="{A0EC4D83-14BD-4A4E-9971-7835362DD61F}" srcOrd="1" destOrd="0" presId="urn:microsoft.com/office/officeart/2018/2/layout/IconVerticalSolidList"/>
    <dgm:cxn modelId="{26D53675-DB13-4D49-8DB7-F7869228A252}" type="presParOf" srcId="{0B38D592-E56D-4D9E-BAC7-B61C4B3EE575}" destId="{0329EC55-E301-4673-BAAC-16AE359CF7AB}" srcOrd="2" destOrd="0" presId="urn:microsoft.com/office/officeart/2018/2/layout/IconVerticalSolidList"/>
    <dgm:cxn modelId="{2BD6D436-277C-4BCC-A32B-D66EEEE2E686}" type="presParOf" srcId="{0B38D592-E56D-4D9E-BAC7-B61C4B3EE575}" destId="{035E70B7-5423-4686-8E6D-1D231CDC8E9B}" srcOrd="3" destOrd="0" presId="urn:microsoft.com/office/officeart/2018/2/layout/IconVerticalSolidList"/>
    <dgm:cxn modelId="{EFB60F27-F57F-4C99-8C76-D7B766666E52}" type="presParOf" srcId="{75B579F3-1A5B-4D82-83B3-EE2CAB7DAD60}" destId="{A150E45C-1003-4A8C-B7AB-28AC8865C760}" srcOrd="7" destOrd="0" presId="urn:microsoft.com/office/officeart/2018/2/layout/IconVerticalSolidList"/>
    <dgm:cxn modelId="{8237152C-74D8-449F-B806-989898ADD0BC}" type="presParOf" srcId="{75B579F3-1A5B-4D82-83B3-EE2CAB7DAD60}" destId="{EB298EDA-A87F-4F85-A45F-FE2E2C6FA4ED}" srcOrd="8" destOrd="0" presId="urn:microsoft.com/office/officeart/2018/2/layout/IconVerticalSolidList"/>
    <dgm:cxn modelId="{F60CBA08-9676-4C81-9F49-71240C621425}" type="presParOf" srcId="{EB298EDA-A87F-4F85-A45F-FE2E2C6FA4ED}" destId="{90D5C151-2401-430D-8C1B-0B40224E5635}" srcOrd="0" destOrd="0" presId="urn:microsoft.com/office/officeart/2018/2/layout/IconVerticalSolidList"/>
    <dgm:cxn modelId="{90C04D23-70CF-4209-9E30-9E044A854D19}" type="presParOf" srcId="{EB298EDA-A87F-4F85-A45F-FE2E2C6FA4ED}" destId="{228E92E7-AEE3-41F4-B948-7AB4BFF3C10D}" srcOrd="1" destOrd="0" presId="urn:microsoft.com/office/officeart/2018/2/layout/IconVerticalSolidList"/>
    <dgm:cxn modelId="{34DFE695-7DD9-412E-9C77-4BCC964B1241}" type="presParOf" srcId="{EB298EDA-A87F-4F85-A45F-FE2E2C6FA4ED}" destId="{560A7D34-E684-472D-A1A1-D1FFAEB310C7}" srcOrd="2" destOrd="0" presId="urn:microsoft.com/office/officeart/2018/2/layout/IconVerticalSolidList"/>
    <dgm:cxn modelId="{CF9C2D90-6C09-461D-B043-E43F3B2348AC}" type="presParOf" srcId="{EB298EDA-A87F-4F85-A45F-FE2E2C6FA4ED}" destId="{A628F2E9-3FE3-4A6B-B89D-0775CEA068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2D0C2-9960-4A48-B8FE-003D947E3DC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5E906F9-5DD3-43EC-A220-65A555743531}">
      <dgm:prSet/>
      <dgm:spPr/>
      <dgm:t>
        <a:bodyPr/>
        <a:lstStyle/>
        <a:p>
          <a:pPr>
            <a:lnSpc>
              <a:spcPct val="100000"/>
            </a:lnSpc>
            <a:defRPr cap="all"/>
          </a:pPr>
          <a:r>
            <a:rPr lang="en-US" b="1"/>
            <a:t>Use Case 1- </a:t>
          </a:r>
          <a:r>
            <a:rPr lang="en-US"/>
            <a:t>Precise Data Analysis</a:t>
          </a:r>
        </a:p>
      </dgm:t>
    </dgm:pt>
    <dgm:pt modelId="{84F6B3CF-B52A-4A4C-8D74-A2327177BE20}" type="parTrans" cxnId="{DF80F06D-8B8E-479C-BC7F-9C03DD442D0A}">
      <dgm:prSet/>
      <dgm:spPr/>
      <dgm:t>
        <a:bodyPr/>
        <a:lstStyle/>
        <a:p>
          <a:endParaRPr lang="en-US"/>
        </a:p>
      </dgm:t>
    </dgm:pt>
    <dgm:pt modelId="{3F117899-A62A-4493-A340-3DD04A3755D7}" type="sibTrans" cxnId="{DF80F06D-8B8E-479C-BC7F-9C03DD442D0A}">
      <dgm:prSet/>
      <dgm:spPr/>
      <dgm:t>
        <a:bodyPr/>
        <a:lstStyle/>
        <a:p>
          <a:endParaRPr lang="en-US"/>
        </a:p>
      </dgm:t>
    </dgm:pt>
    <dgm:pt modelId="{F0DD5038-46CE-427D-961F-09CAF313E01D}">
      <dgm:prSet/>
      <dgm:spPr/>
      <dgm:t>
        <a:bodyPr/>
        <a:lstStyle/>
        <a:p>
          <a:pPr>
            <a:lnSpc>
              <a:spcPct val="100000"/>
            </a:lnSpc>
            <a:defRPr cap="all"/>
          </a:pPr>
          <a:r>
            <a:rPr lang="en-US" b="1"/>
            <a:t>Basic flow- </a:t>
          </a:r>
          <a:r>
            <a:rPr lang="en-US"/>
            <a:t>Users can use various tools and software to perform further analysis and gain deeper insights into the code being analyzed.</a:t>
          </a:r>
        </a:p>
      </dgm:t>
    </dgm:pt>
    <dgm:pt modelId="{3C116F06-F79D-4B42-A17D-3200603141EF}" type="parTrans" cxnId="{531FBB57-DC42-42D7-B05D-AB11B3CAE606}">
      <dgm:prSet/>
      <dgm:spPr/>
      <dgm:t>
        <a:bodyPr/>
        <a:lstStyle/>
        <a:p>
          <a:endParaRPr lang="en-US"/>
        </a:p>
      </dgm:t>
    </dgm:pt>
    <dgm:pt modelId="{81CE8AE7-6AFE-4722-9CCC-5EE063777B4C}" type="sibTrans" cxnId="{531FBB57-DC42-42D7-B05D-AB11B3CAE606}">
      <dgm:prSet/>
      <dgm:spPr/>
      <dgm:t>
        <a:bodyPr/>
        <a:lstStyle/>
        <a:p>
          <a:endParaRPr lang="en-US"/>
        </a:p>
      </dgm:t>
    </dgm:pt>
    <dgm:pt modelId="{08F2E3BE-4DF2-4E61-9246-2782B9AAB207}" type="pres">
      <dgm:prSet presAssocID="{2C52D0C2-9960-4A48-B8FE-003D947E3DC4}" presName="root" presStyleCnt="0">
        <dgm:presLayoutVars>
          <dgm:dir/>
          <dgm:resizeHandles val="exact"/>
        </dgm:presLayoutVars>
      </dgm:prSet>
      <dgm:spPr/>
    </dgm:pt>
    <dgm:pt modelId="{9E20714A-EA5C-4714-BBDF-5227D0D3F48C}" type="pres">
      <dgm:prSet presAssocID="{85E906F9-5DD3-43EC-A220-65A555743531}" presName="compNode" presStyleCnt="0"/>
      <dgm:spPr/>
    </dgm:pt>
    <dgm:pt modelId="{D53C3C10-332B-46B1-829A-586F1689AB5A}" type="pres">
      <dgm:prSet presAssocID="{85E906F9-5DD3-43EC-A220-65A555743531}" presName="iconBgRect" presStyleLbl="bgShp" presStyleIdx="0" presStyleCnt="2"/>
      <dgm:spPr>
        <a:prstGeom prst="round2DiagRect">
          <a:avLst>
            <a:gd name="adj1" fmla="val 29727"/>
            <a:gd name="adj2" fmla="val 0"/>
          </a:avLst>
        </a:prstGeom>
      </dgm:spPr>
    </dgm:pt>
    <dgm:pt modelId="{082D4DC2-934D-487E-B24E-1003B0A16ACC}" type="pres">
      <dgm:prSet presAssocID="{85E906F9-5DD3-43EC-A220-65A5557435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7A32188-B518-4FF8-A794-186FC88CAD46}" type="pres">
      <dgm:prSet presAssocID="{85E906F9-5DD3-43EC-A220-65A555743531}" presName="spaceRect" presStyleCnt="0"/>
      <dgm:spPr/>
    </dgm:pt>
    <dgm:pt modelId="{4C66FB5A-F095-43EE-A395-B7B6F180B18D}" type="pres">
      <dgm:prSet presAssocID="{85E906F9-5DD3-43EC-A220-65A555743531}" presName="textRect" presStyleLbl="revTx" presStyleIdx="0" presStyleCnt="2">
        <dgm:presLayoutVars>
          <dgm:chMax val="1"/>
          <dgm:chPref val="1"/>
        </dgm:presLayoutVars>
      </dgm:prSet>
      <dgm:spPr/>
    </dgm:pt>
    <dgm:pt modelId="{90C30F2C-1576-4076-8596-EACEE1299389}" type="pres">
      <dgm:prSet presAssocID="{3F117899-A62A-4493-A340-3DD04A3755D7}" presName="sibTrans" presStyleCnt="0"/>
      <dgm:spPr/>
    </dgm:pt>
    <dgm:pt modelId="{617F2730-B4D6-4105-884C-A1BBA6B45E28}" type="pres">
      <dgm:prSet presAssocID="{F0DD5038-46CE-427D-961F-09CAF313E01D}" presName="compNode" presStyleCnt="0"/>
      <dgm:spPr/>
    </dgm:pt>
    <dgm:pt modelId="{F2C200C9-6D6B-496F-BA3C-288D6109CC5E}" type="pres">
      <dgm:prSet presAssocID="{F0DD5038-46CE-427D-961F-09CAF313E01D}" presName="iconBgRect" presStyleLbl="bgShp" presStyleIdx="1" presStyleCnt="2"/>
      <dgm:spPr>
        <a:prstGeom prst="round2DiagRect">
          <a:avLst>
            <a:gd name="adj1" fmla="val 29727"/>
            <a:gd name="adj2" fmla="val 0"/>
          </a:avLst>
        </a:prstGeom>
      </dgm:spPr>
    </dgm:pt>
    <dgm:pt modelId="{C451657B-101E-4F54-9F89-ABA62D715B83}" type="pres">
      <dgm:prSet presAssocID="{F0DD5038-46CE-427D-961F-09CAF313E0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D7DD0F9-948C-463C-A840-F91124260BCA}" type="pres">
      <dgm:prSet presAssocID="{F0DD5038-46CE-427D-961F-09CAF313E01D}" presName="spaceRect" presStyleCnt="0"/>
      <dgm:spPr/>
    </dgm:pt>
    <dgm:pt modelId="{231D157F-9158-4C68-9A45-BA1FD7049FAA}" type="pres">
      <dgm:prSet presAssocID="{F0DD5038-46CE-427D-961F-09CAF313E01D}" presName="textRect" presStyleLbl="revTx" presStyleIdx="1" presStyleCnt="2">
        <dgm:presLayoutVars>
          <dgm:chMax val="1"/>
          <dgm:chPref val="1"/>
        </dgm:presLayoutVars>
      </dgm:prSet>
      <dgm:spPr/>
    </dgm:pt>
  </dgm:ptLst>
  <dgm:cxnLst>
    <dgm:cxn modelId="{31A41312-1350-4E0D-AAD3-7FAB2D8CE259}" type="presOf" srcId="{2C52D0C2-9960-4A48-B8FE-003D947E3DC4}" destId="{08F2E3BE-4DF2-4E61-9246-2782B9AAB207}" srcOrd="0" destOrd="0" presId="urn:microsoft.com/office/officeart/2018/5/layout/IconLeafLabelList"/>
    <dgm:cxn modelId="{DF80F06D-8B8E-479C-BC7F-9C03DD442D0A}" srcId="{2C52D0C2-9960-4A48-B8FE-003D947E3DC4}" destId="{85E906F9-5DD3-43EC-A220-65A555743531}" srcOrd="0" destOrd="0" parTransId="{84F6B3CF-B52A-4A4C-8D74-A2327177BE20}" sibTransId="{3F117899-A62A-4493-A340-3DD04A3755D7}"/>
    <dgm:cxn modelId="{531FBB57-DC42-42D7-B05D-AB11B3CAE606}" srcId="{2C52D0C2-9960-4A48-B8FE-003D947E3DC4}" destId="{F0DD5038-46CE-427D-961F-09CAF313E01D}" srcOrd="1" destOrd="0" parTransId="{3C116F06-F79D-4B42-A17D-3200603141EF}" sibTransId="{81CE8AE7-6AFE-4722-9CCC-5EE063777B4C}"/>
    <dgm:cxn modelId="{963B1C9F-17F8-498D-BA8D-D78971C63E0E}" type="presOf" srcId="{85E906F9-5DD3-43EC-A220-65A555743531}" destId="{4C66FB5A-F095-43EE-A395-B7B6F180B18D}" srcOrd="0" destOrd="0" presId="urn:microsoft.com/office/officeart/2018/5/layout/IconLeafLabelList"/>
    <dgm:cxn modelId="{800C66E4-41CD-48EC-8AD8-A3E8AA90BECC}" type="presOf" srcId="{F0DD5038-46CE-427D-961F-09CAF313E01D}" destId="{231D157F-9158-4C68-9A45-BA1FD7049FAA}" srcOrd="0" destOrd="0" presId="urn:microsoft.com/office/officeart/2018/5/layout/IconLeafLabelList"/>
    <dgm:cxn modelId="{BE47D822-FFCF-4A5C-B166-A94A69B5D5C4}" type="presParOf" srcId="{08F2E3BE-4DF2-4E61-9246-2782B9AAB207}" destId="{9E20714A-EA5C-4714-BBDF-5227D0D3F48C}" srcOrd="0" destOrd="0" presId="urn:microsoft.com/office/officeart/2018/5/layout/IconLeafLabelList"/>
    <dgm:cxn modelId="{DE57B608-3084-4A0C-A070-608CC01ABDEA}" type="presParOf" srcId="{9E20714A-EA5C-4714-BBDF-5227D0D3F48C}" destId="{D53C3C10-332B-46B1-829A-586F1689AB5A}" srcOrd="0" destOrd="0" presId="urn:microsoft.com/office/officeart/2018/5/layout/IconLeafLabelList"/>
    <dgm:cxn modelId="{CB4EAB7A-39F0-43F8-B9B3-923FD7F1072D}" type="presParOf" srcId="{9E20714A-EA5C-4714-BBDF-5227D0D3F48C}" destId="{082D4DC2-934D-487E-B24E-1003B0A16ACC}" srcOrd="1" destOrd="0" presId="urn:microsoft.com/office/officeart/2018/5/layout/IconLeafLabelList"/>
    <dgm:cxn modelId="{FB521051-ACE7-426D-A061-DA6EB093B31C}" type="presParOf" srcId="{9E20714A-EA5C-4714-BBDF-5227D0D3F48C}" destId="{37A32188-B518-4FF8-A794-186FC88CAD46}" srcOrd="2" destOrd="0" presId="urn:microsoft.com/office/officeart/2018/5/layout/IconLeafLabelList"/>
    <dgm:cxn modelId="{B89E1303-DF5C-4814-91DD-5BCF31D762D4}" type="presParOf" srcId="{9E20714A-EA5C-4714-BBDF-5227D0D3F48C}" destId="{4C66FB5A-F095-43EE-A395-B7B6F180B18D}" srcOrd="3" destOrd="0" presId="urn:microsoft.com/office/officeart/2018/5/layout/IconLeafLabelList"/>
    <dgm:cxn modelId="{F67DF86A-D5FD-47E1-95CF-E0FE46D803D8}" type="presParOf" srcId="{08F2E3BE-4DF2-4E61-9246-2782B9AAB207}" destId="{90C30F2C-1576-4076-8596-EACEE1299389}" srcOrd="1" destOrd="0" presId="urn:microsoft.com/office/officeart/2018/5/layout/IconLeafLabelList"/>
    <dgm:cxn modelId="{D4E61118-D2BB-4C26-A4F6-3024F2CA86D7}" type="presParOf" srcId="{08F2E3BE-4DF2-4E61-9246-2782B9AAB207}" destId="{617F2730-B4D6-4105-884C-A1BBA6B45E28}" srcOrd="2" destOrd="0" presId="urn:microsoft.com/office/officeart/2018/5/layout/IconLeafLabelList"/>
    <dgm:cxn modelId="{624E8B18-7F42-4D21-AD2A-4CA9C995CA67}" type="presParOf" srcId="{617F2730-B4D6-4105-884C-A1BBA6B45E28}" destId="{F2C200C9-6D6B-496F-BA3C-288D6109CC5E}" srcOrd="0" destOrd="0" presId="urn:microsoft.com/office/officeart/2018/5/layout/IconLeafLabelList"/>
    <dgm:cxn modelId="{5CEC6AEF-929E-441B-A532-5B1F4135016A}" type="presParOf" srcId="{617F2730-B4D6-4105-884C-A1BBA6B45E28}" destId="{C451657B-101E-4F54-9F89-ABA62D715B83}" srcOrd="1" destOrd="0" presId="urn:microsoft.com/office/officeart/2018/5/layout/IconLeafLabelList"/>
    <dgm:cxn modelId="{C43A1DA5-8C3C-4DAF-9D0F-9C3848624FED}" type="presParOf" srcId="{617F2730-B4D6-4105-884C-A1BBA6B45E28}" destId="{2D7DD0F9-948C-463C-A840-F91124260BCA}" srcOrd="2" destOrd="0" presId="urn:microsoft.com/office/officeart/2018/5/layout/IconLeafLabelList"/>
    <dgm:cxn modelId="{8018CA30-30D4-4BF0-A811-C5AEC384DB3E}" type="presParOf" srcId="{617F2730-B4D6-4105-884C-A1BBA6B45E28}" destId="{231D157F-9158-4C68-9A45-BA1FD7049FA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DAE0D8-B134-48A6-A327-BEC8E3D9421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492E6EF-593C-447C-A085-A6182D87BB8D}">
      <dgm:prSet/>
      <dgm:spPr/>
      <dgm:t>
        <a:bodyPr/>
        <a:lstStyle/>
        <a:p>
          <a:r>
            <a:rPr lang="en-US" b="1"/>
            <a:t>Use Case 2- </a:t>
          </a:r>
          <a:r>
            <a:rPr lang="en-US"/>
            <a:t>Report Generation</a:t>
          </a:r>
        </a:p>
      </dgm:t>
    </dgm:pt>
    <dgm:pt modelId="{F8B55205-338C-4CB1-A059-E92409E7A72B}" type="parTrans" cxnId="{54B6C3FC-31A0-4398-A2A6-3ED17D91F525}">
      <dgm:prSet/>
      <dgm:spPr/>
      <dgm:t>
        <a:bodyPr/>
        <a:lstStyle/>
        <a:p>
          <a:endParaRPr lang="en-US"/>
        </a:p>
      </dgm:t>
    </dgm:pt>
    <dgm:pt modelId="{4BC48BBC-DE9B-4EBF-8A3D-F208ECF249E6}" type="sibTrans" cxnId="{54B6C3FC-31A0-4398-A2A6-3ED17D91F525}">
      <dgm:prSet/>
      <dgm:spPr/>
      <dgm:t>
        <a:bodyPr/>
        <a:lstStyle/>
        <a:p>
          <a:endParaRPr lang="en-US"/>
        </a:p>
      </dgm:t>
    </dgm:pt>
    <dgm:pt modelId="{53F2053A-42F7-43A8-B9DF-3772421CB4DC}">
      <dgm:prSet/>
      <dgm:spPr/>
      <dgm:t>
        <a:bodyPr/>
        <a:lstStyle/>
        <a:p>
          <a:r>
            <a:rPr lang="en-US" b="1"/>
            <a:t>Basic flow- </a:t>
          </a:r>
          <a:r>
            <a:rPr lang="en-US"/>
            <a:t>Converting the output to CSV makes it easier to generate reports and visualizations. The data can be easily imported into various reporting tools and software, such as Excel, Google Sheets, or Tableau</a:t>
          </a:r>
        </a:p>
      </dgm:t>
    </dgm:pt>
    <dgm:pt modelId="{6160F8BD-1C94-4E80-80C3-3BD4E6204271}" type="parTrans" cxnId="{8B5B6AA1-7DB2-42D9-AC01-715723FB1D97}">
      <dgm:prSet/>
      <dgm:spPr/>
      <dgm:t>
        <a:bodyPr/>
        <a:lstStyle/>
        <a:p>
          <a:endParaRPr lang="en-US"/>
        </a:p>
      </dgm:t>
    </dgm:pt>
    <dgm:pt modelId="{BB858CE9-00EA-4530-A231-AD76825583AC}" type="sibTrans" cxnId="{8B5B6AA1-7DB2-42D9-AC01-715723FB1D97}">
      <dgm:prSet/>
      <dgm:spPr/>
      <dgm:t>
        <a:bodyPr/>
        <a:lstStyle/>
        <a:p>
          <a:endParaRPr lang="en-US"/>
        </a:p>
      </dgm:t>
    </dgm:pt>
    <dgm:pt modelId="{63D80843-6B71-43CF-8D36-5B3B4F5ED0F2}" type="pres">
      <dgm:prSet presAssocID="{68DAE0D8-B134-48A6-A327-BEC8E3D9421D}" presName="Name0" presStyleCnt="0">
        <dgm:presLayoutVars>
          <dgm:dir/>
          <dgm:resizeHandles val="exact"/>
        </dgm:presLayoutVars>
      </dgm:prSet>
      <dgm:spPr/>
    </dgm:pt>
    <dgm:pt modelId="{C7AEE8F0-A7DF-414E-A6B8-7AE617475604}" type="pres">
      <dgm:prSet presAssocID="{4492E6EF-593C-447C-A085-A6182D87BB8D}" presName="node" presStyleLbl="node1" presStyleIdx="0" presStyleCnt="2">
        <dgm:presLayoutVars>
          <dgm:bulletEnabled val="1"/>
        </dgm:presLayoutVars>
      </dgm:prSet>
      <dgm:spPr/>
    </dgm:pt>
    <dgm:pt modelId="{8547720E-24AC-494D-9B7C-4DC10C7E5536}" type="pres">
      <dgm:prSet presAssocID="{4BC48BBC-DE9B-4EBF-8A3D-F208ECF249E6}" presName="sibTrans" presStyleLbl="sibTrans2D1" presStyleIdx="0" presStyleCnt="1"/>
      <dgm:spPr/>
    </dgm:pt>
    <dgm:pt modelId="{4B95E32D-B912-4861-A26D-E8E230273A08}" type="pres">
      <dgm:prSet presAssocID="{4BC48BBC-DE9B-4EBF-8A3D-F208ECF249E6}" presName="connectorText" presStyleLbl="sibTrans2D1" presStyleIdx="0" presStyleCnt="1"/>
      <dgm:spPr/>
    </dgm:pt>
    <dgm:pt modelId="{19B621D9-7CD1-45F4-B587-131AF2748980}" type="pres">
      <dgm:prSet presAssocID="{53F2053A-42F7-43A8-B9DF-3772421CB4DC}" presName="node" presStyleLbl="node1" presStyleIdx="1" presStyleCnt="2">
        <dgm:presLayoutVars>
          <dgm:bulletEnabled val="1"/>
        </dgm:presLayoutVars>
      </dgm:prSet>
      <dgm:spPr/>
    </dgm:pt>
  </dgm:ptLst>
  <dgm:cxnLst>
    <dgm:cxn modelId="{B32A3A33-C5D6-4350-8074-7FCC2BFCAD1C}" type="presOf" srcId="{4BC48BBC-DE9B-4EBF-8A3D-F208ECF249E6}" destId="{8547720E-24AC-494D-9B7C-4DC10C7E5536}" srcOrd="0" destOrd="0" presId="urn:microsoft.com/office/officeart/2005/8/layout/process1"/>
    <dgm:cxn modelId="{809FBE39-652E-4BCA-862C-2A508309163C}" type="presOf" srcId="{4BC48BBC-DE9B-4EBF-8A3D-F208ECF249E6}" destId="{4B95E32D-B912-4861-A26D-E8E230273A08}" srcOrd="1" destOrd="0" presId="urn:microsoft.com/office/officeart/2005/8/layout/process1"/>
    <dgm:cxn modelId="{8B5B6AA1-7DB2-42D9-AC01-715723FB1D97}" srcId="{68DAE0D8-B134-48A6-A327-BEC8E3D9421D}" destId="{53F2053A-42F7-43A8-B9DF-3772421CB4DC}" srcOrd="1" destOrd="0" parTransId="{6160F8BD-1C94-4E80-80C3-3BD4E6204271}" sibTransId="{BB858CE9-00EA-4530-A231-AD76825583AC}"/>
    <dgm:cxn modelId="{AC0BEED1-192D-453F-A221-3A1BEEC513A5}" type="presOf" srcId="{4492E6EF-593C-447C-A085-A6182D87BB8D}" destId="{C7AEE8F0-A7DF-414E-A6B8-7AE617475604}" srcOrd="0" destOrd="0" presId="urn:microsoft.com/office/officeart/2005/8/layout/process1"/>
    <dgm:cxn modelId="{6F8145D7-C441-4655-A7B3-FD7D60501F53}" type="presOf" srcId="{68DAE0D8-B134-48A6-A327-BEC8E3D9421D}" destId="{63D80843-6B71-43CF-8D36-5B3B4F5ED0F2}" srcOrd="0" destOrd="0" presId="urn:microsoft.com/office/officeart/2005/8/layout/process1"/>
    <dgm:cxn modelId="{D12A8CF4-C46B-4DF7-8A85-58E573A0A75C}" type="presOf" srcId="{53F2053A-42F7-43A8-B9DF-3772421CB4DC}" destId="{19B621D9-7CD1-45F4-B587-131AF2748980}" srcOrd="0" destOrd="0" presId="urn:microsoft.com/office/officeart/2005/8/layout/process1"/>
    <dgm:cxn modelId="{54B6C3FC-31A0-4398-A2A6-3ED17D91F525}" srcId="{68DAE0D8-B134-48A6-A327-BEC8E3D9421D}" destId="{4492E6EF-593C-447C-A085-A6182D87BB8D}" srcOrd="0" destOrd="0" parTransId="{F8B55205-338C-4CB1-A059-E92409E7A72B}" sibTransId="{4BC48BBC-DE9B-4EBF-8A3D-F208ECF249E6}"/>
    <dgm:cxn modelId="{4D865991-4802-4EFB-8F80-7832B852FF39}" type="presParOf" srcId="{63D80843-6B71-43CF-8D36-5B3B4F5ED0F2}" destId="{C7AEE8F0-A7DF-414E-A6B8-7AE617475604}" srcOrd="0" destOrd="0" presId="urn:microsoft.com/office/officeart/2005/8/layout/process1"/>
    <dgm:cxn modelId="{DF0033BC-362A-4A88-A98F-466716CCBED8}" type="presParOf" srcId="{63D80843-6B71-43CF-8D36-5B3B4F5ED0F2}" destId="{8547720E-24AC-494D-9B7C-4DC10C7E5536}" srcOrd="1" destOrd="0" presId="urn:microsoft.com/office/officeart/2005/8/layout/process1"/>
    <dgm:cxn modelId="{8F5EB2A4-B309-4955-9955-82B5B32DE5AF}" type="presParOf" srcId="{8547720E-24AC-494D-9B7C-4DC10C7E5536}" destId="{4B95E32D-B912-4861-A26D-E8E230273A08}" srcOrd="0" destOrd="0" presId="urn:microsoft.com/office/officeart/2005/8/layout/process1"/>
    <dgm:cxn modelId="{A47AD32D-34F1-4398-834C-0FF44A384987}" type="presParOf" srcId="{63D80843-6B71-43CF-8D36-5B3B4F5ED0F2}" destId="{19B621D9-7CD1-45F4-B587-131AF2748980}"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2FBF1B-17BA-42B2-9252-53A45A6ADEE2}" type="doc">
      <dgm:prSet loTypeId="urn:microsoft.com/office/officeart/2005/8/layout/hierarchy1" loCatId="hierarchy" qsTypeId="urn:microsoft.com/office/officeart/2005/8/quickstyle/simple4" qsCatId="simple" csTypeId="urn:microsoft.com/office/officeart/2005/8/colors/accent6_2" csCatId="accent6"/>
      <dgm:spPr/>
      <dgm:t>
        <a:bodyPr/>
        <a:lstStyle/>
        <a:p>
          <a:endParaRPr lang="en-US"/>
        </a:p>
      </dgm:t>
    </dgm:pt>
    <dgm:pt modelId="{15C892DC-1F43-4B77-84A1-B2EF7CA4BCC3}">
      <dgm:prSet/>
      <dgm:spPr/>
      <dgm:t>
        <a:bodyPr/>
        <a:lstStyle/>
        <a:p>
          <a:r>
            <a:rPr lang="en-US" b="1"/>
            <a:t>Case 1</a:t>
          </a:r>
          <a:r>
            <a:rPr lang="en-US"/>
            <a:t>- Verify output format</a:t>
          </a:r>
        </a:p>
      </dgm:t>
    </dgm:pt>
    <dgm:pt modelId="{AF600F06-6D34-47AA-A8D3-CCDBB44D8712}" type="parTrans" cxnId="{CAEEA697-1DE2-4FD0-9D88-6FF8B3BADFA3}">
      <dgm:prSet/>
      <dgm:spPr/>
      <dgm:t>
        <a:bodyPr/>
        <a:lstStyle/>
        <a:p>
          <a:endParaRPr lang="en-US"/>
        </a:p>
      </dgm:t>
    </dgm:pt>
    <dgm:pt modelId="{389D8EDF-EB22-471C-877C-579A23503D70}" type="sibTrans" cxnId="{CAEEA697-1DE2-4FD0-9D88-6FF8B3BADFA3}">
      <dgm:prSet/>
      <dgm:spPr/>
      <dgm:t>
        <a:bodyPr/>
        <a:lstStyle/>
        <a:p>
          <a:endParaRPr lang="en-US"/>
        </a:p>
      </dgm:t>
    </dgm:pt>
    <dgm:pt modelId="{3EAAB050-DA83-4A95-8E65-1DAA16DB2AD8}">
      <dgm:prSet/>
      <dgm:spPr/>
      <dgm:t>
        <a:bodyPr/>
        <a:lstStyle/>
        <a:p>
          <a:r>
            <a:rPr lang="en-US" b="1"/>
            <a:t>Expected output</a:t>
          </a:r>
          <a:r>
            <a:rPr lang="en-US"/>
            <a:t> - User should be displayed with correct format and all necessary data fields</a:t>
          </a:r>
        </a:p>
      </dgm:t>
    </dgm:pt>
    <dgm:pt modelId="{DA3023C6-601F-44F8-A522-FCF060364DC0}" type="parTrans" cxnId="{D476F904-1B0E-4C79-8037-C44728E40EDF}">
      <dgm:prSet/>
      <dgm:spPr/>
      <dgm:t>
        <a:bodyPr/>
        <a:lstStyle/>
        <a:p>
          <a:endParaRPr lang="en-US"/>
        </a:p>
      </dgm:t>
    </dgm:pt>
    <dgm:pt modelId="{FC417B21-E8AF-4DFF-A7A4-F3624B25BC8B}" type="sibTrans" cxnId="{D476F904-1B0E-4C79-8037-C44728E40EDF}">
      <dgm:prSet/>
      <dgm:spPr/>
      <dgm:t>
        <a:bodyPr/>
        <a:lstStyle/>
        <a:p>
          <a:endParaRPr lang="en-US"/>
        </a:p>
      </dgm:t>
    </dgm:pt>
    <dgm:pt modelId="{3CDA9B9F-C0FC-455B-8CBD-484AD4562375}" type="pres">
      <dgm:prSet presAssocID="{F02FBF1B-17BA-42B2-9252-53A45A6ADEE2}" presName="hierChild1" presStyleCnt="0">
        <dgm:presLayoutVars>
          <dgm:chPref val="1"/>
          <dgm:dir/>
          <dgm:animOne val="branch"/>
          <dgm:animLvl val="lvl"/>
          <dgm:resizeHandles/>
        </dgm:presLayoutVars>
      </dgm:prSet>
      <dgm:spPr/>
    </dgm:pt>
    <dgm:pt modelId="{99F5C5C2-4A41-4889-8B35-8882C306AF32}" type="pres">
      <dgm:prSet presAssocID="{15C892DC-1F43-4B77-84A1-B2EF7CA4BCC3}" presName="hierRoot1" presStyleCnt="0"/>
      <dgm:spPr/>
    </dgm:pt>
    <dgm:pt modelId="{A5407F6F-146F-4005-8092-E47E382AD977}" type="pres">
      <dgm:prSet presAssocID="{15C892DC-1F43-4B77-84A1-B2EF7CA4BCC3}" presName="composite" presStyleCnt="0"/>
      <dgm:spPr/>
    </dgm:pt>
    <dgm:pt modelId="{25B51DD0-54C1-4D73-80DE-AD0CE6C15B69}" type="pres">
      <dgm:prSet presAssocID="{15C892DC-1F43-4B77-84A1-B2EF7CA4BCC3}" presName="background" presStyleLbl="node0" presStyleIdx="0" presStyleCnt="2"/>
      <dgm:spPr/>
    </dgm:pt>
    <dgm:pt modelId="{1C8F3958-329F-4FD3-A5DD-220A01D86213}" type="pres">
      <dgm:prSet presAssocID="{15C892DC-1F43-4B77-84A1-B2EF7CA4BCC3}" presName="text" presStyleLbl="fgAcc0" presStyleIdx="0" presStyleCnt="2">
        <dgm:presLayoutVars>
          <dgm:chPref val="3"/>
        </dgm:presLayoutVars>
      </dgm:prSet>
      <dgm:spPr/>
    </dgm:pt>
    <dgm:pt modelId="{5B92C9EE-8EC3-438F-9907-88AB79884915}" type="pres">
      <dgm:prSet presAssocID="{15C892DC-1F43-4B77-84A1-B2EF7CA4BCC3}" presName="hierChild2" presStyleCnt="0"/>
      <dgm:spPr/>
    </dgm:pt>
    <dgm:pt modelId="{4EB1CB69-7495-4F53-925C-814566C17F5A}" type="pres">
      <dgm:prSet presAssocID="{3EAAB050-DA83-4A95-8E65-1DAA16DB2AD8}" presName="hierRoot1" presStyleCnt="0"/>
      <dgm:spPr/>
    </dgm:pt>
    <dgm:pt modelId="{B32338D5-1AC6-4590-955C-F08483487B31}" type="pres">
      <dgm:prSet presAssocID="{3EAAB050-DA83-4A95-8E65-1DAA16DB2AD8}" presName="composite" presStyleCnt="0"/>
      <dgm:spPr/>
    </dgm:pt>
    <dgm:pt modelId="{2FBD1024-00B8-457C-93F2-294975A87734}" type="pres">
      <dgm:prSet presAssocID="{3EAAB050-DA83-4A95-8E65-1DAA16DB2AD8}" presName="background" presStyleLbl="node0" presStyleIdx="1" presStyleCnt="2"/>
      <dgm:spPr/>
    </dgm:pt>
    <dgm:pt modelId="{68D65D48-6AD6-4EEA-BC0D-8CD305119D5E}" type="pres">
      <dgm:prSet presAssocID="{3EAAB050-DA83-4A95-8E65-1DAA16DB2AD8}" presName="text" presStyleLbl="fgAcc0" presStyleIdx="1" presStyleCnt="2">
        <dgm:presLayoutVars>
          <dgm:chPref val="3"/>
        </dgm:presLayoutVars>
      </dgm:prSet>
      <dgm:spPr/>
    </dgm:pt>
    <dgm:pt modelId="{8F8867C9-F72B-4AC9-865D-A1C31C4BD235}" type="pres">
      <dgm:prSet presAssocID="{3EAAB050-DA83-4A95-8E65-1DAA16DB2AD8}" presName="hierChild2" presStyleCnt="0"/>
      <dgm:spPr/>
    </dgm:pt>
  </dgm:ptLst>
  <dgm:cxnLst>
    <dgm:cxn modelId="{D476F904-1B0E-4C79-8037-C44728E40EDF}" srcId="{F02FBF1B-17BA-42B2-9252-53A45A6ADEE2}" destId="{3EAAB050-DA83-4A95-8E65-1DAA16DB2AD8}" srcOrd="1" destOrd="0" parTransId="{DA3023C6-601F-44F8-A522-FCF060364DC0}" sibTransId="{FC417B21-E8AF-4DFF-A7A4-F3624B25BC8B}"/>
    <dgm:cxn modelId="{48B5950C-5003-4BE1-B481-A1974CFA50DC}" type="presOf" srcId="{F02FBF1B-17BA-42B2-9252-53A45A6ADEE2}" destId="{3CDA9B9F-C0FC-455B-8CBD-484AD4562375}" srcOrd="0" destOrd="0" presId="urn:microsoft.com/office/officeart/2005/8/layout/hierarchy1"/>
    <dgm:cxn modelId="{493A8F4D-A66F-42EE-8C83-B985091D2A86}" type="presOf" srcId="{3EAAB050-DA83-4A95-8E65-1DAA16DB2AD8}" destId="{68D65D48-6AD6-4EEA-BC0D-8CD305119D5E}" srcOrd="0" destOrd="0" presId="urn:microsoft.com/office/officeart/2005/8/layout/hierarchy1"/>
    <dgm:cxn modelId="{900B3676-5C28-4E32-8AC3-1BF115EF0A74}" type="presOf" srcId="{15C892DC-1F43-4B77-84A1-B2EF7CA4BCC3}" destId="{1C8F3958-329F-4FD3-A5DD-220A01D86213}" srcOrd="0" destOrd="0" presId="urn:microsoft.com/office/officeart/2005/8/layout/hierarchy1"/>
    <dgm:cxn modelId="{CAEEA697-1DE2-4FD0-9D88-6FF8B3BADFA3}" srcId="{F02FBF1B-17BA-42B2-9252-53A45A6ADEE2}" destId="{15C892DC-1F43-4B77-84A1-B2EF7CA4BCC3}" srcOrd="0" destOrd="0" parTransId="{AF600F06-6D34-47AA-A8D3-CCDBB44D8712}" sibTransId="{389D8EDF-EB22-471C-877C-579A23503D70}"/>
    <dgm:cxn modelId="{C3B228D5-A9F8-4E43-8AE0-8B6A3BBC0768}" type="presParOf" srcId="{3CDA9B9F-C0FC-455B-8CBD-484AD4562375}" destId="{99F5C5C2-4A41-4889-8B35-8882C306AF32}" srcOrd="0" destOrd="0" presId="urn:microsoft.com/office/officeart/2005/8/layout/hierarchy1"/>
    <dgm:cxn modelId="{693B09CB-00F1-4857-8A79-F7987D877168}" type="presParOf" srcId="{99F5C5C2-4A41-4889-8B35-8882C306AF32}" destId="{A5407F6F-146F-4005-8092-E47E382AD977}" srcOrd="0" destOrd="0" presId="urn:microsoft.com/office/officeart/2005/8/layout/hierarchy1"/>
    <dgm:cxn modelId="{F3C9F982-DEA1-40C1-B303-1D317F59801A}" type="presParOf" srcId="{A5407F6F-146F-4005-8092-E47E382AD977}" destId="{25B51DD0-54C1-4D73-80DE-AD0CE6C15B69}" srcOrd="0" destOrd="0" presId="urn:microsoft.com/office/officeart/2005/8/layout/hierarchy1"/>
    <dgm:cxn modelId="{9322B399-8E4B-451F-B5BE-BB6B0B4FCDF4}" type="presParOf" srcId="{A5407F6F-146F-4005-8092-E47E382AD977}" destId="{1C8F3958-329F-4FD3-A5DD-220A01D86213}" srcOrd="1" destOrd="0" presId="urn:microsoft.com/office/officeart/2005/8/layout/hierarchy1"/>
    <dgm:cxn modelId="{3121F037-6897-422D-A83E-AF173AFF3424}" type="presParOf" srcId="{99F5C5C2-4A41-4889-8B35-8882C306AF32}" destId="{5B92C9EE-8EC3-438F-9907-88AB79884915}" srcOrd="1" destOrd="0" presId="urn:microsoft.com/office/officeart/2005/8/layout/hierarchy1"/>
    <dgm:cxn modelId="{ADACA452-6FCA-48B8-9DDC-064D5EF081F6}" type="presParOf" srcId="{3CDA9B9F-C0FC-455B-8CBD-484AD4562375}" destId="{4EB1CB69-7495-4F53-925C-814566C17F5A}" srcOrd="1" destOrd="0" presId="urn:microsoft.com/office/officeart/2005/8/layout/hierarchy1"/>
    <dgm:cxn modelId="{C22C1EB1-F69E-4343-A2AF-6C809038561F}" type="presParOf" srcId="{4EB1CB69-7495-4F53-925C-814566C17F5A}" destId="{B32338D5-1AC6-4590-955C-F08483487B31}" srcOrd="0" destOrd="0" presId="urn:microsoft.com/office/officeart/2005/8/layout/hierarchy1"/>
    <dgm:cxn modelId="{59B92AAB-B5A7-48B1-B29A-77E96A913B9F}" type="presParOf" srcId="{B32338D5-1AC6-4590-955C-F08483487B31}" destId="{2FBD1024-00B8-457C-93F2-294975A87734}" srcOrd="0" destOrd="0" presId="urn:microsoft.com/office/officeart/2005/8/layout/hierarchy1"/>
    <dgm:cxn modelId="{2E480510-0853-457C-AA3D-162533C3D36B}" type="presParOf" srcId="{B32338D5-1AC6-4590-955C-F08483487B31}" destId="{68D65D48-6AD6-4EEA-BC0D-8CD305119D5E}" srcOrd="1" destOrd="0" presId="urn:microsoft.com/office/officeart/2005/8/layout/hierarchy1"/>
    <dgm:cxn modelId="{7205B602-A1FF-4A49-AD34-D9ADBF4A3B92}" type="presParOf" srcId="{4EB1CB69-7495-4F53-925C-814566C17F5A}" destId="{8F8867C9-F72B-4AC9-865D-A1C31C4BD23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2FBF1B-17BA-42B2-9252-53A45A6ADEE2}" type="doc">
      <dgm:prSet loTypeId="urn:microsoft.com/office/officeart/2005/8/layout/hierarchy1" loCatId="hierarchy" qsTypeId="urn:microsoft.com/office/officeart/2005/8/quickstyle/simple4" qsCatId="simple" csTypeId="urn:microsoft.com/office/officeart/2005/8/colors/accent6_2" csCatId="accent6" phldr="1"/>
      <dgm:spPr/>
      <dgm:t>
        <a:bodyPr/>
        <a:lstStyle/>
        <a:p>
          <a:endParaRPr lang="en-US"/>
        </a:p>
      </dgm:t>
    </dgm:pt>
    <dgm:pt modelId="{15C892DC-1F43-4B77-84A1-B2EF7CA4BCC3}">
      <dgm:prSet/>
      <dgm:spPr/>
      <dgm:t>
        <a:bodyPr/>
        <a:lstStyle/>
        <a:p>
          <a:pPr rtl="0"/>
          <a:r>
            <a:rPr lang="en-US" b="1"/>
            <a:t>Case </a:t>
          </a:r>
          <a:r>
            <a:rPr lang="en-US">
              <a:latin typeface="Tw Cen MT"/>
            </a:rPr>
            <a:t>2-</a:t>
          </a:r>
          <a:r>
            <a:rPr lang="en-US"/>
            <a:t> </a:t>
          </a:r>
          <a:r>
            <a:rPr lang="en-US">
              <a:latin typeface="TW Cen MT"/>
            </a:rPr>
            <a:t>Verify Data Accuracy</a:t>
          </a:r>
          <a:endParaRPr lang="en-US"/>
        </a:p>
      </dgm:t>
    </dgm:pt>
    <dgm:pt modelId="{AF600F06-6D34-47AA-A8D3-CCDBB44D8712}" type="parTrans" cxnId="{CAEEA697-1DE2-4FD0-9D88-6FF8B3BADFA3}">
      <dgm:prSet/>
      <dgm:spPr/>
      <dgm:t>
        <a:bodyPr/>
        <a:lstStyle/>
        <a:p>
          <a:endParaRPr lang="en-US"/>
        </a:p>
      </dgm:t>
    </dgm:pt>
    <dgm:pt modelId="{389D8EDF-EB22-471C-877C-579A23503D70}" type="sibTrans" cxnId="{CAEEA697-1DE2-4FD0-9D88-6FF8B3BADFA3}">
      <dgm:prSet/>
      <dgm:spPr/>
      <dgm:t>
        <a:bodyPr/>
        <a:lstStyle/>
        <a:p>
          <a:endParaRPr lang="en-US"/>
        </a:p>
      </dgm:t>
    </dgm:pt>
    <dgm:pt modelId="{3EAAB050-DA83-4A95-8E65-1DAA16DB2AD8}">
      <dgm:prSet/>
      <dgm:spPr/>
      <dgm:t>
        <a:bodyPr/>
        <a:lstStyle/>
        <a:p>
          <a:pPr rtl="0"/>
          <a:r>
            <a:rPr lang="en-US" b="1"/>
            <a:t>Expected output</a:t>
          </a:r>
          <a:r>
            <a:rPr lang="en-US"/>
            <a:t> - </a:t>
          </a:r>
          <a:r>
            <a:rPr lang="en-US">
              <a:latin typeface="TW Cen MT"/>
            </a:rPr>
            <a:t>Users should get data which is accurate and match the data generated by slither.</a:t>
          </a:r>
          <a:endParaRPr lang="en-US"/>
        </a:p>
      </dgm:t>
    </dgm:pt>
    <dgm:pt modelId="{DA3023C6-601F-44F8-A522-FCF060364DC0}" type="parTrans" cxnId="{D476F904-1B0E-4C79-8037-C44728E40EDF}">
      <dgm:prSet/>
      <dgm:spPr/>
      <dgm:t>
        <a:bodyPr/>
        <a:lstStyle/>
        <a:p>
          <a:endParaRPr lang="en-US"/>
        </a:p>
      </dgm:t>
    </dgm:pt>
    <dgm:pt modelId="{FC417B21-E8AF-4DFF-A7A4-F3624B25BC8B}" type="sibTrans" cxnId="{D476F904-1B0E-4C79-8037-C44728E40EDF}">
      <dgm:prSet/>
      <dgm:spPr/>
      <dgm:t>
        <a:bodyPr/>
        <a:lstStyle/>
        <a:p>
          <a:endParaRPr lang="en-US"/>
        </a:p>
      </dgm:t>
    </dgm:pt>
    <dgm:pt modelId="{3CDA9B9F-C0FC-455B-8CBD-484AD4562375}" type="pres">
      <dgm:prSet presAssocID="{F02FBF1B-17BA-42B2-9252-53A45A6ADEE2}" presName="hierChild1" presStyleCnt="0">
        <dgm:presLayoutVars>
          <dgm:chPref val="1"/>
          <dgm:dir/>
          <dgm:animOne val="branch"/>
          <dgm:animLvl val="lvl"/>
          <dgm:resizeHandles/>
        </dgm:presLayoutVars>
      </dgm:prSet>
      <dgm:spPr/>
    </dgm:pt>
    <dgm:pt modelId="{99F5C5C2-4A41-4889-8B35-8882C306AF32}" type="pres">
      <dgm:prSet presAssocID="{15C892DC-1F43-4B77-84A1-B2EF7CA4BCC3}" presName="hierRoot1" presStyleCnt="0"/>
      <dgm:spPr/>
    </dgm:pt>
    <dgm:pt modelId="{A5407F6F-146F-4005-8092-E47E382AD977}" type="pres">
      <dgm:prSet presAssocID="{15C892DC-1F43-4B77-84A1-B2EF7CA4BCC3}" presName="composite" presStyleCnt="0"/>
      <dgm:spPr/>
    </dgm:pt>
    <dgm:pt modelId="{25B51DD0-54C1-4D73-80DE-AD0CE6C15B69}" type="pres">
      <dgm:prSet presAssocID="{15C892DC-1F43-4B77-84A1-B2EF7CA4BCC3}" presName="background" presStyleLbl="node0" presStyleIdx="0" presStyleCnt="2"/>
      <dgm:spPr/>
    </dgm:pt>
    <dgm:pt modelId="{1C8F3958-329F-4FD3-A5DD-220A01D86213}" type="pres">
      <dgm:prSet presAssocID="{15C892DC-1F43-4B77-84A1-B2EF7CA4BCC3}" presName="text" presStyleLbl="fgAcc0" presStyleIdx="0" presStyleCnt="2">
        <dgm:presLayoutVars>
          <dgm:chPref val="3"/>
        </dgm:presLayoutVars>
      </dgm:prSet>
      <dgm:spPr/>
    </dgm:pt>
    <dgm:pt modelId="{5B92C9EE-8EC3-438F-9907-88AB79884915}" type="pres">
      <dgm:prSet presAssocID="{15C892DC-1F43-4B77-84A1-B2EF7CA4BCC3}" presName="hierChild2" presStyleCnt="0"/>
      <dgm:spPr/>
    </dgm:pt>
    <dgm:pt modelId="{4EB1CB69-7495-4F53-925C-814566C17F5A}" type="pres">
      <dgm:prSet presAssocID="{3EAAB050-DA83-4A95-8E65-1DAA16DB2AD8}" presName="hierRoot1" presStyleCnt="0"/>
      <dgm:spPr/>
    </dgm:pt>
    <dgm:pt modelId="{B32338D5-1AC6-4590-955C-F08483487B31}" type="pres">
      <dgm:prSet presAssocID="{3EAAB050-DA83-4A95-8E65-1DAA16DB2AD8}" presName="composite" presStyleCnt="0"/>
      <dgm:spPr/>
    </dgm:pt>
    <dgm:pt modelId="{2FBD1024-00B8-457C-93F2-294975A87734}" type="pres">
      <dgm:prSet presAssocID="{3EAAB050-DA83-4A95-8E65-1DAA16DB2AD8}" presName="background" presStyleLbl="node0" presStyleIdx="1" presStyleCnt="2"/>
      <dgm:spPr/>
    </dgm:pt>
    <dgm:pt modelId="{68D65D48-6AD6-4EEA-BC0D-8CD305119D5E}" type="pres">
      <dgm:prSet presAssocID="{3EAAB050-DA83-4A95-8E65-1DAA16DB2AD8}" presName="text" presStyleLbl="fgAcc0" presStyleIdx="1" presStyleCnt="2">
        <dgm:presLayoutVars>
          <dgm:chPref val="3"/>
        </dgm:presLayoutVars>
      </dgm:prSet>
      <dgm:spPr/>
    </dgm:pt>
    <dgm:pt modelId="{8F8867C9-F72B-4AC9-865D-A1C31C4BD235}" type="pres">
      <dgm:prSet presAssocID="{3EAAB050-DA83-4A95-8E65-1DAA16DB2AD8}" presName="hierChild2" presStyleCnt="0"/>
      <dgm:spPr/>
    </dgm:pt>
  </dgm:ptLst>
  <dgm:cxnLst>
    <dgm:cxn modelId="{D476F904-1B0E-4C79-8037-C44728E40EDF}" srcId="{F02FBF1B-17BA-42B2-9252-53A45A6ADEE2}" destId="{3EAAB050-DA83-4A95-8E65-1DAA16DB2AD8}" srcOrd="1" destOrd="0" parTransId="{DA3023C6-601F-44F8-A522-FCF060364DC0}" sibTransId="{FC417B21-E8AF-4DFF-A7A4-F3624B25BC8B}"/>
    <dgm:cxn modelId="{48B5950C-5003-4BE1-B481-A1974CFA50DC}" type="presOf" srcId="{F02FBF1B-17BA-42B2-9252-53A45A6ADEE2}" destId="{3CDA9B9F-C0FC-455B-8CBD-484AD4562375}" srcOrd="0" destOrd="0" presId="urn:microsoft.com/office/officeart/2005/8/layout/hierarchy1"/>
    <dgm:cxn modelId="{7425C529-340C-4945-9C35-85D49F933BEC}" type="presOf" srcId="{3EAAB050-DA83-4A95-8E65-1DAA16DB2AD8}" destId="{68D65D48-6AD6-4EEA-BC0D-8CD305119D5E}" srcOrd="0" destOrd="0" presId="urn:microsoft.com/office/officeart/2005/8/layout/hierarchy1"/>
    <dgm:cxn modelId="{CAEEA697-1DE2-4FD0-9D88-6FF8B3BADFA3}" srcId="{F02FBF1B-17BA-42B2-9252-53A45A6ADEE2}" destId="{15C892DC-1F43-4B77-84A1-B2EF7CA4BCC3}" srcOrd="0" destOrd="0" parTransId="{AF600F06-6D34-47AA-A8D3-CCDBB44D8712}" sibTransId="{389D8EDF-EB22-471C-877C-579A23503D70}"/>
    <dgm:cxn modelId="{C8E899C2-87A9-49FF-8986-54B742CE2D90}" type="presOf" srcId="{15C892DC-1F43-4B77-84A1-B2EF7CA4BCC3}" destId="{1C8F3958-329F-4FD3-A5DD-220A01D86213}" srcOrd="0" destOrd="0" presId="urn:microsoft.com/office/officeart/2005/8/layout/hierarchy1"/>
    <dgm:cxn modelId="{5C0015E2-1E02-47EF-B7C0-71F4E503D911}" type="presParOf" srcId="{3CDA9B9F-C0FC-455B-8CBD-484AD4562375}" destId="{99F5C5C2-4A41-4889-8B35-8882C306AF32}" srcOrd="0" destOrd="0" presId="urn:microsoft.com/office/officeart/2005/8/layout/hierarchy1"/>
    <dgm:cxn modelId="{94E9C3FB-2672-495F-9846-05C6F5C9F8A8}" type="presParOf" srcId="{99F5C5C2-4A41-4889-8B35-8882C306AF32}" destId="{A5407F6F-146F-4005-8092-E47E382AD977}" srcOrd="0" destOrd="0" presId="urn:microsoft.com/office/officeart/2005/8/layout/hierarchy1"/>
    <dgm:cxn modelId="{914D575A-01F5-4630-96E3-F50971448701}" type="presParOf" srcId="{A5407F6F-146F-4005-8092-E47E382AD977}" destId="{25B51DD0-54C1-4D73-80DE-AD0CE6C15B69}" srcOrd="0" destOrd="0" presId="urn:microsoft.com/office/officeart/2005/8/layout/hierarchy1"/>
    <dgm:cxn modelId="{9A82E441-D5F8-4852-B410-6DA320A9ABA0}" type="presParOf" srcId="{A5407F6F-146F-4005-8092-E47E382AD977}" destId="{1C8F3958-329F-4FD3-A5DD-220A01D86213}" srcOrd="1" destOrd="0" presId="urn:microsoft.com/office/officeart/2005/8/layout/hierarchy1"/>
    <dgm:cxn modelId="{E9B0C6F5-3DBF-4FBE-B74A-2642DF5476AB}" type="presParOf" srcId="{99F5C5C2-4A41-4889-8B35-8882C306AF32}" destId="{5B92C9EE-8EC3-438F-9907-88AB79884915}" srcOrd="1" destOrd="0" presId="urn:microsoft.com/office/officeart/2005/8/layout/hierarchy1"/>
    <dgm:cxn modelId="{97959B40-816C-4F62-AC5F-98D025E42724}" type="presParOf" srcId="{3CDA9B9F-C0FC-455B-8CBD-484AD4562375}" destId="{4EB1CB69-7495-4F53-925C-814566C17F5A}" srcOrd="1" destOrd="0" presId="urn:microsoft.com/office/officeart/2005/8/layout/hierarchy1"/>
    <dgm:cxn modelId="{CB5F0637-9331-456D-A93E-0AFF5F9B4BDA}" type="presParOf" srcId="{4EB1CB69-7495-4F53-925C-814566C17F5A}" destId="{B32338D5-1AC6-4590-955C-F08483487B31}" srcOrd="0" destOrd="0" presId="urn:microsoft.com/office/officeart/2005/8/layout/hierarchy1"/>
    <dgm:cxn modelId="{73B8438C-F6D7-4345-9C52-AD3AB58C095C}" type="presParOf" srcId="{B32338D5-1AC6-4590-955C-F08483487B31}" destId="{2FBD1024-00B8-457C-93F2-294975A87734}" srcOrd="0" destOrd="0" presId="urn:microsoft.com/office/officeart/2005/8/layout/hierarchy1"/>
    <dgm:cxn modelId="{2F2CA321-FD2E-4077-B0F1-2B7F26F56C20}" type="presParOf" srcId="{B32338D5-1AC6-4590-955C-F08483487B31}" destId="{68D65D48-6AD6-4EEA-BC0D-8CD305119D5E}" srcOrd="1" destOrd="0" presId="urn:microsoft.com/office/officeart/2005/8/layout/hierarchy1"/>
    <dgm:cxn modelId="{FF6DC5EE-5007-44C6-979D-FED38F1D62BD}" type="presParOf" srcId="{4EB1CB69-7495-4F53-925C-814566C17F5A}" destId="{8F8867C9-F72B-4AC9-865D-A1C31C4BD235}"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E14C1-571F-49E7-92AB-71F9DA231CA8}">
      <dsp:nvSpPr>
        <dsp:cNvPr id="0" name=""/>
        <dsp:cNvSpPr/>
      </dsp:nvSpPr>
      <dsp:spPr>
        <a:xfrm>
          <a:off x="0" y="1395225"/>
          <a:ext cx="7240146" cy="14829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Mythril</a:t>
          </a:r>
        </a:p>
      </dsp:txBody>
      <dsp:txXfrm>
        <a:off x="72393" y="1467618"/>
        <a:ext cx="7095360" cy="1338188"/>
      </dsp:txXfrm>
    </dsp:sp>
    <dsp:sp modelId="{1765B47A-302A-4B01-8D08-1D392AB240BF}">
      <dsp:nvSpPr>
        <dsp:cNvPr id="0" name=""/>
        <dsp:cNvSpPr/>
      </dsp:nvSpPr>
      <dsp:spPr>
        <a:xfrm>
          <a:off x="0" y="3065400"/>
          <a:ext cx="7240146" cy="1482974"/>
        </a:xfrm>
        <a:prstGeom prst="roundRect">
          <a:avLst/>
        </a:prstGeom>
        <a:solidFill>
          <a:schemeClr val="accent5">
            <a:hueOff val="-1490029"/>
            <a:satOff val="3979"/>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Solhint</a:t>
          </a:r>
        </a:p>
      </dsp:txBody>
      <dsp:txXfrm>
        <a:off x="72393" y="3137793"/>
        <a:ext cx="7095360" cy="1338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60451-FEA6-4A9F-87A5-5D0B645BE076}">
      <dsp:nvSpPr>
        <dsp:cNvPr id="0" name=""/>
        <dsp:cNvSpPr/>
      </dsp:nvSpPr>
      <dsp:spPr>
        <a:xfrm>
          <a:off x="0" y="464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B9ADD-5097-4B61-99D2-9ADEC7E147A4}">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F37F4-4A4E-4BAB-A69B-66034F90415F}">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Ease of analysis</a:t>
          </a:r>
        </a:p>
      </dsp:txBody>
      <dsp:txXfrm>
        <a:off x="1142355" y="4643"/>
        <a:ext cx="6097790" cy="989052"/>
      </dsp:txXfrm>
    </dsp:sp>
    <dsp:sp modelId="{761D21F7-39D9-42E3-A102-DDE9AB2D1D29}">
      <dsp:nvSpPr>
        <dsp:cNvPr id="0" name=""/>
        <dsp:cNvSpPr/>
      </dsp:nvSpPr>
      <dsp:spPr>
        <a:xfrm>
          <a:off x="0" y="1240958"/>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98BAC-CE21-429F-84CC-2F8FA3F91761}">
      <dsp:nvSpPr>
        <dsp:cNvPr id="0" name=""/>
        <dsp:cNvSpPr/>
      </dsp:nvSpPr>
      <dsp:spPr>
        <a:xfrm>
          <a:off x="299188" y="1463495"/>
          <a:ext cx="543978" cy="54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2C58D-C642-4809-8F39-0052D491A4AC}">
      <dsp:nvSpPr>
        <dsp:cNvPr id="0" name=""/>
        <dsp:cNvSpPr/>
      </dsp:nvSpPr>
      <dsp:spPr>
        <a:xfrm>
          <a:off x="1142355" y="1240958"/>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Standardization</a:t>
          </a:r>
        </a:p>
      </dsp:txBody>
      <dsp:txXfrm>
        <a:off x="1142355" y="1240958"/>
        <a:ext cx="6097790" cy="989052"/>
      </dsp:txXfrm>
    </dsp:sp>
    <dsp:sp modelId="{B4050E0B-3060-4E09-94DC-CAA77C7F4C66}">
      <dsp:nvSpPr>
        <dsp:cNvPr id="0" name=""/>
        <dsp:cNvSpPr/>
      </dsp:nvSpPr>
      <dsp:spPr>
        <a:xfrm>
          <a:off x="0" y="247727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02B50-FF33-4100-8DFF-B9C4685E6C52}">
      <dsp:nvSpPr>
        <dsp:cNvPr id="0" name=""/>
        <dsp:cNvSpPr/>
      </dsp:nvSpPr>
      <dsp:spPr>
        <a:xfrm>
          <a:off x="299188" y="2699810"/>
          <a:ext cx="543978" cy="543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2FC94-20BD-4E35-AE25-F4CFE848AF28}">
      <dsp:nvSpPr>
        <dsp:cNvPr id="0" name=""/>
        <dsp:cNvSpPr/>
      </dsp:nvSpPr>
      <dsp:spPr>
        <a:xfrm>
          <a:off x="1142355" y="247727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Customization</a:t>
          </a:r>
        </a:p>
      </dsp:txBody>
      <dsp:txXfrm>
        <a:off x="1142355" y="2477273"/>
        <a:ext cx="6097790" cy="989052"/>
      </dsp:txXfrm>
    </dsp:sp>
    <dsp:sp modelId="{1656F071-2920-4F3D-B1AC-640960FB6257}">
      <dsp:nvSpPr>
        <dsp:cNvPr id="0" name=""/>
        <dsp:cNvSpPr/>
      </dsp:nvSpPr>
      <dsp:spPr>
        <a:xfrm>
          <a:off x="0" y="3713589"/>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C4D83-14BD-4A4E-9971-7835362DD61F}">
      <dsp:nvSpPr>
        <dsp:cNvPr id="0" name=""/>
        <dsp:cNvSpPr/>
      </dsp:nvSpPr>
      <dsp:spPr>
        <a:xfrm>
          <a:off x="299188" y="3936125"/>
          <a:ext cx="543978" cy="543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5E70B7-5423-4686-8E6D-1D231CDC8E9B}">
      <dsp:nvSpPr>
        <dsp:cNvPr id="0" name=""/>
        <dsp:cNvSpPr/>
      </dsp:nvSpPr>
      <dsp:spPr>
        <a:xfrm>
          <a:off x="1142355" y="3713589"/>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Integration</a:t>
          </a:r>
        </a:p>
      </dsp:txBody>
      <dsp:txXfrm>
        <a:off x="1142355" y="3713589"/>
        <a:ext cx="6097790" cy="989052"/>
      </dsp:txXfrm>
    </dsp:sp>
    <dsp:sp modelId="{90D5C151-2401-430D-8C1B-0B40224E5635}">
      <dsp:nvSpPr>
        <dsp:cNvPr id="0" name=""/>
        <dsp:cNvSpPr/>
      </dsp:nvSpPr>
      <dsp:spPr>
        <a:xfrm>
          <a:off x="0" y="4949904"/>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E92E7-AEE3-41F4-B948-7AB4BFF3C10D}">
      <dsp:nvSpPr>
        <dsp:cNvPr id="0" name=""/>
        <dsp:cNvSpPr/>
      </dsp:nvSpPr>
      <dsp:spPr>
        <a:xfrm>
          <a:off x="299188" y="5172441"/>
          <a:ext cx="543978" cy="5439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8F2E9-3FE3-4A6B-B89D-0775CEA0688D}">
      <dsp:nvSpPr>
        <dsp:cNvPr id="0" name=""/>
        <dsp:cNvSpPr/>
      </dsp:nvSpPr>
      <dsp:spPr>
        <a:xfrm>
          <a:off x="1142355" y="4949904"/>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reducing time and effort</a:t>
          </a:r>
        </a:p>
      </dsp:txBody>
      <dsp:txXfrm>
        <a:off x="1142355" y="4949904"/>
        <a:ext cx="6097790" cy="989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3C10-332B-46B1-829A-586F1689AB5A}">
      <dsp:nvSpPr>
        <dsp:cNvPr id="0" name=""/>
        <dsp:cNvSpPr/>
      </dsp:nvSpPr>
      <dsp:spPr>
        <a:xfrm>
          <a:off x="2303514" y="294614"/>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D4DC2-934D-487E-B24E-1003B0A16ACC}">
      <dsp:nvSpPr>
        <dsp:cNvPr id="0" name=""/>
        <dsp:cNvSpPr/>
      </dsp:nvSpPr>
      <dsp:spPr>
        <a:xfrm>
          <a:off x="2771514" y="76261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6FB5A-F095-43EE-A395-B7B6F180B18D}">
      <dsp:nvSpPr>
        <dsp:cNvPr id="0" name=""/>
        <dsp:cNvSpPr/>
      </dsp:nvSpPr>
      <dsp:spPr>
        <a:xfrm>
          <a:off x="1601514" y="3174614"/>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1" kern="1200"/>
            <a:t>Use Case 1- </a:t>
          </a:r>
          <a:r>
            <a:rPr lang="en-US" sz="1300" kern="1200"/>
            <a:t>Precise Data Analysis</a:t>
          </a:r>
        </a:p>
      </dsp:txBody>
      <dsp:txXfrm>
        <a:off x="1601514" y="3174614"/>
        <a:ext cx="3600000" cy="720000"/>
      </dsp:txXfrm>
    </dsp:sp>
    <dsp:sp modelId="{F2C200C9-6D6B-496F-BA3C-288D6109CC5E}">
      <dsp:nvSpPr>
        <dsp:cNvPr id="0" name=""/>
        <dsp:cNvSpPr/>
      </dsp:nvSpPr>
      <dsp:spPr>
        <a:xfrm>
          <a:off x="6533514" y="294614"/>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1657B-101E-4F54-9F89-ABA62D715B83}">
      <dsp:nvSpPr>
        <dsp:cNvPr id="0" name=""/>
        <dsp:cNvSpPr/>
      </dsp:nvSpPr>
      <dsp:spPr>
        <a:xfrm>
          <a:off x="7001514" y="76261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D157F-9158-4C68-9A45-BA1FD7049FAA}">
      <dsp:nvSpPr>
        <dsp:cNvPr id="0" name=""/>
        <dsp:cNvSpPr/>
      </dsp:nvSpPr>
      <dsp:spPr>
        <a:xfrm>
          <a:off x="5831514" y="3174614"/>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1" kern="1200"/>
            <a:t>Basic flow- </a:t>
          </a:r>
          <a:r>
            <a:rPr lang="en-US" sz="1300" kern="1200"/>
            <a:t>Users can use various tools and software to perform further analysis and gain deeper insights into the code being analyzed.</a:t>
          </a:r>
        </a:p>
      </dsp:txBody>
      <dsp:txXfrm>
        <a:off x="5831514" y="3174614"/>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8F0-A7DF-414E-A6B8-7AE617475604}">
      <dsp:nvSpPr>
        <dsp:cNvPr id="0" name=""/>
        <dsp:cNvSpPr/>
      </dsp:nvSpPr>
      <dsp:spPr>
        <a:xfrm>
          <a:off x="1845" y="770436"/>
          <a:ext cx="3935462" cy="2361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Use Case 2- </a:t>
          </a:r>
          <a:r>
            <a:rPr lang="en-US" sz="2000" kern="1200"/>
            <a:t>Report Generation</a:t>
          </a:r>
        </a:p>
      </dsp:txBody>
      <dsp:txXfrm>
        <a:off x="71004" y="839595"/>
        <a:ext cx="3797144" cy="2222959"/>
      </dsp:txXfrm>
    </dsp:sp>
    <dsp:sp modelId="{8547720E-24AC-494D-9B7C-4DC10C7E5536}">
      <dsp:nvSpPr>
        <dsp:cNvPr id="0" name=""/>
        <dsp:cNvSpPr/>
      </dsp:nvSpPr>
      <dsp:spPr>
        <a:xfrm>
          <a:off x="4330853" y="1463077"/>
          <a:ext cx="834317" cy="9759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330853" y="1658276"/>
        <a:ext cx="584022" cy="585596"/>
      </dsp:txXfrm>
    </dsp:sp>
    <dsp:sp modelId="{19B621D9-7CD1-45F4-B587-131AF2748980}">
      <dsp:nvSpPr>
        <dsp:cNvPr id="0" name=""/>
        <dsp:cNvSpPr/>
      </dsp:nvSpPr>
      <dsp:spPr>
        <a:xfrm>
          <a:off x="5511492" y="770436"/>
          <a:ext cx="3935462" cy="2361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Basic flow- </a:t>
          </a:r>
          <a:r>
            <a:rPr lang="en-US" sz="2000" kern="1200"/>
            <a:t>Converting the output to CSV makes it easier to generate reports and visualizations. The data can be easily imported into various reporting tools and software, such as Excel, Google Sheets, or Tableau</a:t>
          </a:r>
        </a:p>
      </dsp:txBody>
      <dsp:txXfrm>
        <a:off x="5580651" y="839595"/>
        <a:ext cx="3797144" cy="2222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51DD0-54C1-4D73-80DE-AD0CE6C15B69}">
      <dsp:nvSpPr>
        <dsp:cNvPr id="0" name=""/>
        <dsp:cNvSpPr/>
      </dsp:nvSpPr>
      <dsp:spPr>
        <a:xfrm>
          <a:off x="643" y="447970"/>
          <a:ext cx="2257178" cy="143330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8F3958-329F-4FD3-A5DD-220A01D86213}">
      <dsp:nvSpPr>
        <dsp:cNvPr id="0" name=""/>
        <dsp:cNvSpPr/>
      </dsp:nvSpPr>
      <dsp:spPr>
        <a:xfrm>
          <a:off x="251440" y="686228"/>
          <a:ext cx="2257178" cy="143330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Case 1</a:t>
          </a:r>
          <a:r>
            <a:rPr lang="en-US" sz="1800" kern="1200"/>
            <a:t>- Verify output format</a:t>
          </a:r>
        </a:p>
      </dsp:txBody>
      <dsp:txXfrm>
        <a:off x="293420" y="728208"/>
        <a:ext cx="2173218" cy="1349348"/>
      </dsp:txXfrm>
    </dsp:sp>
    <dsp:sp modelId="{2FBD1024-00B8-457C-93F2-294975A87734}">
      <dsp:nvSpPr>
        <dsp:cNvPr id="0" name=""/>
        <dsp:cNvSpPr/>
      </dsp:nvSpPr>
      <dsp:spPr>
        <a:xfrm>
          <a:off x="2759417" y="447970"/>
          <a:ext cx="2257178" cy="143330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D65D48-6AD6-4EEA-BC0D-8CD305119D5E}">
      <dsp:nvSpPr>
        <dsp:cNvPr id="0" name=""/>
        <dsp:cNvSpPr/>
      </dsp:nvSpPr>
      <dsp:spPr>
        <a:xfrm>
          <a:off x="3010214" y="686228"/>
          <a:ext cx="2257178" cy="143330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Expected output</a:t>
          </a:r>
          <a:r>
            <a:rPr lang="en-US" sz="1800" kern="1200"/>
            <a:t> - User should be displayed with correct format and all necessary data fields</a:t>
          </a:r>
        </a:p>
      </dsp:txBody>
      <dsp:txXfrm>
        <a:off x="3052194" y="728208"/>
        <a:ext cx="2173218" cy="13493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51DD0-54C1-4D73-80DE-AD0CE6C15B69}">
      <dsp:nvSpPr>
        <dsp:cNvPr id="0" name=""/>
        <dsp:cNvSpPr/>
      </dsp:nvSpPr>
      <dsp:spPr>
        <a:xfrm>
          <a:off x="643" y="447970"/>
          <a:ext cx="2257178" cy="143330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8F3958-329F-4FD3-A5DD-220A01D86213}">
      <dsp:nvSpPr>
        <dsp:cNvPr id="0" name=""/>
        <dsp:cNvSpPr/>
      </dsp:nvSpPr>
      <dsp:spPr>
        <a:xfrm>
          <a:off x="251440" y="686228"/>
          <a:ext cx="2257178" cy="143330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Case </a:t>
          </a:r>
          <a:r>
            <a:rPr lang="en-US" sz="1800" kern="1200">
              <a:latin typeface="Tw Cen MT"/>
            </a:rPr>
            <a:t>2-</a:t>
          </a:r>
          <a:r>
            <a:rPr lang="en-US" sz="1800" kern="1200"/>
            <a:t> </a:t>
          </a:r>
          <a:r>
            <a:rPr lang="en-US" sz="1800" kern="1200">
              <a:latin typeface="TW Cen MT"/>
            </a:rPr>
            <a:t>Verify Data Accuracy</a:t>
          </a:r>
          <a:endParaRPr lang="en-US" sz="1800" kern="1200"/>
        </a:p>
      </dsp:txBody>
      <dsp:txXfrm>
        <a:off x="293420" y="728208"/>
        <a:ext cx="2173218" cy="1349348"/>
      </dsp:txXfrm>
    </dsp:sp>
    <dsp:sp modelId="{2FBD1024-00B8-457C-93F2-294975A87734}">
      <dsp:nvSpPr>
        <dsp:cNvPr id="0" name=""/>
        <dsp:cNvSpPr/>
      </dsp:nvSpPr>
      <dsp:spPr>
        <a:xfrm>
          <a:off x="2759417" y="447970"/>
          <a:ext cx="2257178" cy="143330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D65D48-6AD6-4EEA-BC0D-8CD305119D5E}">
      <dsp:nvSpPr>
        <dsp:cNvPr id="0" name=""/>
        <dsp:cNvSpPr/>
      </dsp:nvSpPr>
      <dsp:spPr>
        <a:xfrm>
          <a:off x="3010214" y="686228"/>
          <a:ext cx="2257178" cy="143330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Expected output</a:t>
          </a:r>
          <a:r>
            <a:rPr lang="en-US" sz="1800" kern="1200"/>
            <a:t> - </a:t>
          </a:r>
          <a:r>
            <a:rPr lang="en-US" sz="1800" kern="1200">
              <a:latin typeface="TW Cen MT"/>
            </a:rPr>
            <a:t>Users should get data which is accurate and match the data generated by slither.</a:t>
          </a:r>
          <a:endParaRPr lang="en-US" sz="1800" kern="1200"/>
        </a:p>
      </dsp:txBody>
      <dsp:txXfrm>
        <a:off x="3052194" y="728208"/>
        <a:ext cx="2173218" cy="1349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March 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7890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March 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891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March 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1928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March 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4870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March 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850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March 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1195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March 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135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March 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3282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March 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688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March 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672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March 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6319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March 6, 2023</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1801769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12" r:id="rId4"/>
    <p:sldLayoutId id="2147483713"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rytic/slither/issues/1142"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crytic/slither/issues/89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2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2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2556" y="740563"/>
            <a:ext cx="4688488" cy="3232560"/>
          </a:xfrm>
        </p:spPr>
        <p:txBody>
          <a:bodyPr>
            <a:normAutofit/>
          </a:bodyPr>
          <a:lstStyle/>
          <a:p>
            <a:pPr algn="l"/>
            <a:r>
              <a:rPr lang="en-US">
                <a:solidFill>
                  <a:schemeClr val="bg1"/>
                </a:solidFill>
                <a:ea typeface="+mj-lt"/>
                <a:cs typeface="+mj-lt"/>
              </a:rPr>
              <a:t>CSE 6324</a:t>
            </a:r>
            <a:br>
              <a:rPr lang="en-US">
                <a:solidFill>
                  <a:schemeClr val="bg1"/>
                </a:solidFill>
                <a:ea typeface="+mj-lt"/>
                <a:cs typeface="+mj-lt"/>
              </a:rPr>
            </a:br>
            <a:r>
              <a:rPr lang="en-US">
                <a:solidFill>
                  <a:schemeClr val="bg1"/>
                </a:solidFill>
                <a:ea typeface="+mj-lt"/>
                <a:cs typeface="+mj-lt"/>
              </a:rPr>
              <a:t> Iteration 1 Presentation</a:t>
            </a:r>
            <a:endParaRPr lang="en-US">
              <a:solidFill>
                <a:schemeClr val="bg1"/>
              </a:solidFill>
            </a:endParaRPr>
          </a:p>
        </p:txBody>
      </p:sp>
      <p:sp>
        <p:nvSpPr>
          <p:cNvPr id="3" name="Subtitle 2"/>
          <p:cNvSpPr>
            <a:spLocks noGrp="1"/>
          </p:cNvSpPr>
          <p:nvPr>
            <p:ph type="subTitle" idx="1"/>
          </p:nvPr>
        </p:nvSpPr>
        <p:spPr>
          <a:xfrm>
            <a:off x="872556" y="4484913"/>
            <a:ext cx="4688488" cy="1360853"/>
          </a:xfrm>
        </p:spPr>
        <p:txBody>
          <a:bodyPr vert="horz" lIns="0" tIns="0" rIns="0" bIns="0" rtlCol="0">
            <a:normAutofit/>
          </a:bodyPr>
          <a:lstStyle/>
          <a:p>
            <a:pPr algn="l">
              <a:lnSpc>
                <a:spcPct val="140000"/>
              </a:lnSpc>
            </a:pPr>
            <a:r>
              <a:rPr lang="en-US" sz="1100">
                <a:solidFill>
                  <a:schemeClr val="bg1"/>
                </a:solidFill>
              </a:rPr>
              <a:t>TEAM-9</a:t>
            </a:r>
          </a:p>
          <a:p>
            <a:pPr algn="l">
              <a:lnSpc>
                <a:spcPct val="140000"/>
              </a:lnSpc>
            </a:pPr>
            <a:r>
              <a:rPr lang="en-US" sz="1100">
                <a:solidFill>
                  <a:schemeClr val="bg1"/>
                </a:solidFill>
                <a:ea typeface="+mn-lt"/>
                <a:cs typeface="+mn-lt"/>
              </a:rPr>
              <a:t>Sharma, Arnav -1002070507 </a:t>
            </a:r>
            <a:br>
              <a:rPr lang="en-US" sz="1100">
                <a:solidFill>
                  <a:schemeClr val="bg1"/>
                </a:solidFill>
                <a:ea typeface="+mn-lt"/>
                <a:cs typeface="+mn-lt"/>
              </a:rPr>
            </a:br>
            <a:r>
              <a:rPr lang="en-US" sz="1100">
                <a:solidFill>
                  <a:schemeClr val="bg1"/>
                </a:solidFill>
                <a:ea typeface="+mn-lt"/>
                <a:cs typeface="+mn-lt"/>
              </a:rPr>
              <a:t>Ashraf, Abdul Rafay - 1001918598 </a:t>
            </a:r>
            <a:br>
              <a:rPr lang="en-US" sz="1100">
                <a:solidFill>
                  <a:schemeClr val="bg1"/>
                </a:solidFill>
                <a:ea typeface="+mn-lt"/>
                <a:cs typeface="+mn-lt"/>
              </a:rPr>
            </a:br>
            <a:r>
              <a:rPr lang="en-US" sz="1100">
                <a:solidFill>
                  <a:schemeClr val="bg1"/>
                </a:solidFill>
                <a:ea typeface="+mn-lt"/>
                <a:cs typeface="+mn-lt"/>
              </a:rPr>
              <a:t>Kamble, Nikhil - 1001837272 </a:t>
            </a:r>
            <a:br>
              <a:rPr lang="en-US" sz="1100">
                <a:solidFill>
                  <a:schemeClr val="bg1"/>
                </a:solidFill>
                <a:ea typeface="+mn-lt"/>
                <a:cs typeface="+mn-lt"/>
              </a:rPr>
            </a:br>
            <a:r>
              <a:rPr lang="en-US" sz="1100">
                <a:solidFill>
                  <a:schemeClr val="bg1"/>
                </a:solidFill>
                <a:ea typeface="+mn-lt"/>
                <a:cs typeface="+mn-lt"/>
              </a:rPr>
              <a:t>Mohammed, Ishraq - 1002082521</a:t>
            </a:r>
          </a:p>
        </p:txBody>
      </p:sp>
      <p:pic>
        <p:nvPicPr>
          <p:cNvPr id="4" name="Picture 3" descr="An abstract genetic concept">
            <a:extLst>
              <a:ext uri="{FF2B5EF4-FFF2-40B4-BE49-F238E27FC236}">
                <a16:creationId xmlns:a16="http://schemas.microsoft.com/office/drawing/2014/main" id="{9E0020C5-5F02-12D1-5EC1-6CAEA7D72F53}"/>
              </a:ext>
            </a:extLst>
          </p:cNvPr>
          <p:cNvPicPr>
            <a:picLocks noChangeAspect="1"/>
          </p:cNvPicPr>
          <p:nvPr/>
        </p:nvPicPr>
        <p:blipFill rotWithShape="1">
          <a:blip r:embed="rId2"/>
          <a:srcRect l="18377" r="14732" b="11"/>
          <a:stretch/>
        </p:blipFill>
        <p:spPr>
          <a:xfrm>
            <a:off x="7378977" y="786267"/>
            <a:ext cx="3530045" cy="52767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5A9EA-F046-33D4-DC72-F4B45B278076}"/>
              </a:ext>
            </a:extLst>
          </p:cNvPr>
          <p:cNvSpPr>
            <a:spLocks noGrp="1"/>
          </p:cNvSpPr>
          <p:nvPr>
            <p:ph type="title"/>
          </p:nvPr>
        </p:nvSpPr>
        <p:spPr>
          <a:xfrm>
            <a:off x="1371599" y="474031"/>
            <a:ext cx="9448801" cy="1003895"/>
          </a:xfrm>
        </p:spPr>
        <p:txBody>
          <a:bodyPr anchor="b">
            <a:normAutofit/>
          </a:bodyPr>
          <a:lstStyle/>
          <a:p>
            <a:r>
              <a:rPr lang="en-US"/>
              <a:t>Use cases(contd.)</a:t>
            </a:r>
          </a:p>
        </p:txBody>
      </p:sp>
      <p:sp>
        <p:nvSpPr>
          <p:cNvPr id="42" name="Rectangle 41">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2477D199-15D0-5CD4-0D05-ACBDBA6ED4E5}"/>
              </a:ext>
            </a:extLst>
          </p:cNvPr>
          <p:cNvGraphicFramePr>
            <a:graphicFrameLocks noGrp="1"/>
          </p:cNvGraphicFramePr>
          <p:nvPr>
            <p:ph idx="1"/>
            <p:extLst>
              <p:ext uri="{D42A27DB-BD31-4B8C-83A1-F6EECF244321}">
                <p14:modId xmlns:p14="http://schemas.microsoft.com/office/powerpoint/2010/main" val="1098759061"/>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29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2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150E4B-E83D-6BBD-B068-AF331F659C6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Project Plan</a:t>
            </a:r>
          </a:p>
        </p:txBody>
      </p:sp>
      <p:pic>
        <p:nvPicPr>
          <p:cNvPr id="4" name="Picture 4" descr="Table&#10;&#10;Description automatically generated">
            <a:extLst>
              <a:ext uri="{FF2B5EF4-FFF2-40B4-BE49-F238E27FC236}">
                <a16:creationId xmlns:a16="http://schemas.microsoft.com/office/drawing/2014/main" id="{E8FAA986-82D8-AF86-D8F8-831601FC4302}"/>
              </a:ext>
            </a:extLst>
          </p:cNvPr>
          <p:cNvPicPr>
            <a:picLocks noGrp="1" noChangeAspect="1"/>
          </p:cNvPicPr>
          <p:nvPr>
            <p:ph idx="1"/>
          </p:nvPr>
        </p:nvPicPr>
        <p:blipFill>
          <a:blip r:embed="rId2"/>
          <a:stretch>
            <a:fillRect/>
          </a:stretch>
        </p:blipFill>
        <p:spPr>
          <a:xfrm>
            <a:off x="5178007" y="457200"/>
            <a:ext cx="5865362" cy="5951114"/>
          </a:xfrm>
          <a:prstGeom prst="rect">
            <a:avLst/>
          </a:prstGeom>
        </p:spPr>
      </p:pic>
    </p:spTree>
    <p:extLst>
      <p:ext uri="{BB962C8B-B14F-4D97-AF65-F5344CB8AC3E}">
        <p14:creationId xmlns:p14="http://schemas.microsoft.com/office/powerpoint/2010/main" val="165721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9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ED0E8-1BC8-6EF9-3F60-31ACC161E479}"/>
              </a:ext>
            </a:extLst>
          </p:cNvPr>
          <p:cNvSpPr>
            <a:spLocks noGrp="1"/>
          </p:cNvSpPr>
          <p:nvPr>
            <p:ph type="title"/>
          </p:nvPr>
        </p:nvSpPr>
        <p:spPr>
          <a:xfrm>
            <a:off x="1322119" y="51459"/>
            <a:ext cx="5268036" cy="1120847"/>
          </a:xfrm>
        </p:spPr>
        <p:txBody>
          <a:bodyPr anchor="b">
            <a:normAutofit/>
          </a:bodyPr>
          <a:lstStyle/>
          <a:p>
            <a:r>
              <a:rPr lang="en-US"/>
              <a:t>Test cases</a:t>
            </a:r>
          </a:p>
        </p:txBody>
      </p:sp>
      <p:pic>
        <p:nvPicPr>
          <p:cNvPr id="52" name="Picture 4" descr="Computer script on a screen">
            <a:extLst>
              <a:ext uri="{FF2B5EF4-FFF2-40B4-BE49-F238E27FC236}">
                <a16:creationId xmlns:a16="http://schemas.microsoft.com/office/drawing/2014/main" id="{96AE29DD-09C4-9582-9E3E-17323885283F}"/>
              </a:ext>
            </a:extLst>
          </p:cNvPr>
          <p:cNvPicPr>
            <a:picLocks noChangeAspect="1"/>
          </p:cNvPicPr>
          <p:nvPr/>
        </p:nvPicPr>
        <p:blipFill rotWithShape="1">
          <a:blip r:embed="rId2"/>
          <a:srcRect r="33250"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03" name="Rectangle 9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Content Placeholder 2">
            <a:extLst>
              <a:ext uri="{FF2B5EF4-FFF2-40B4-BE49-F238E27FC236}">
                <a16:creationId xmlns:a16="http://schemas.microsoft.com/office/drawing/2014/main" id="{EA031D87-96C6-D08C-6D2A-820A823A510E}"/>
              </a:ext>
            </a:extLst>
          </p:cNvPr>
          <p:cNvGraphicFramePr>
            <a:graphicFrameLocks noGrp="1"/>
          </p:cNvGraphicFramePr>
          <p:nvPr>
            <p:ph idx="1"/>
            <p:extLst>
              <p:ext uri="{D42A27DB-BD31-4B8C-83A1-F6EECF244321}">
                <p14:modId xmlns:p14="http://schemas.microsoft.com/office/powerpoint/2010/main" val="1868270329"/>
              </p:ext>
            </p:extLst>
          </p:nvPr>
        </p:nvGraphicFramePr>
        <p:xfrm>
          <a:off x="1282534" y="1114908"/>
          <a:ext cx="5268037" cy="2567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Content Placeholder 2">
            <a:extLst>
              <a:ext uri="{FF2B5EF4-FFF2-40B4-BE49-F238E27FC236}">
                <a16:creationId xmlns:a16="http://schemas.microsoft.com/office/drawing/2014/main" id="{0108A64E-DA08-DC7B-F9D8-7AFA1D28F319}"/>
              </a:ext>
            </a:extLst>
          </p:cNvPr>
          <p:cNvGraphicFramePr>
            <a:graphicFrameLocks/>
          </p:cNvGraphicFramePr>
          <p:nvPr>
            <p:extLst>
              <p:ext uri="{D42A27DB-BD31-4B8C-83A1-F6EECF244321}">
                <p14:modId xmlns:p14="http://schemas.microsoft.com/office/powerpoint/2010/main" val="3728237629"/>
              </p:ext>
            </p:extLst>
          </p:nvPr>
        </p:nvGraphicFramePr>
        <p:xfrm>
          <a:off x="1326076" y="3315802"/>
          <a:ext cx="5268037" cy="25675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326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AD5FF-C58C-9762-97D7-ACF9CD0D3E36}"/>
              </a:ext>
            </a:extLst>
          </p:cNvPr>
          <p:cNvSpPr>
            <a:spLocks noGrp="1"/>
          </p:cNvSpPr>
          <p:nvPr>
            <p:ph type="title"/>
          </p:nvPr>
        </p:nvSpPr>
        <p:spPr>
          <a:xfrm>
            <a:off x="1371600" y="1028701"/>
            <a:ext cx="4372550" cy="2518436"/>
          </a:xfrm>
        </p:spPr>
        <p:txBody>
          <a:bodyPr vert="horz" lIns="0" tIns="0" rIns="0" bIns="0" rtlCol="0" anchor="b">
            <a:normAutofit/>
          </a:bodyPr>
          <a:lstStyle/>
          <a:p>
            <a:r>
              <a:rPr lang="en-US" sz="4000" spc="750"/>
              <a:t>Risks</a:t>
            </a:r>
          </a:p>
        </p:txBody>
      </p:sp>
      <p:sp>
        <p:nvSpPr>
          <p:cNvPr id="39" name="Rectangle 38">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Table&#10;&#10;Description automatically generated">
            <a:extLst>
              <a:ext uri="{FF2B5EF4-FFF2-40B4-BE49-F238E27FC236}">
                <a16:creationId xmlns:a16="http://schemas.microsoft.com/office/drawing/2014/main" id="{9765FACF-8508-8D8B-F099-612AF409561E}"/>
              </a:ext>
            </a:extLst>
          </p:cNvPr>
          <p:cNvPicPr>
            <a:picLocks noGrp="1" noChangeAspect="1"/>
          </p:cNvPicPr>
          <p:nvPr>
            <p:ph idx="1"/>
          </p:nvPr>
        </p:nvPicPr>
        <p:blipFill>
          <a:blip r:embed="rId2"/>
          <a:stretch>
            <a:fillRect/>
          </a:stretch>
        </p:blipFill>
        <p:spPr>
          <a:xfrm>
            <a:off x="5128919" y="445441"/>
            <a:ext cx="6050784" cy="5690009"/>
          </a:xfrm>
          <a:prstGeom prst="rect">
            <a:avLst/>
          </a:prstGeom>
        </p:spPr>
      </p:pic>
    </p:spTree>
    <p:extLst>
      <p:ext uri="{BB962C8B-B14F-4D97-AF65-F5344CB8AC3E}">
        <p14:creationId xmlns:p14="http://schemas.microsoft.com/office/powerpoint/2010/main" val="35299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2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B6BDE2-BD2A-477B-5F8D-95C04657C6A0}"/>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a:solidFill>
                  <a:schemeClr val="bg1"/>
                </a:solidFill>
              </a:rPr>
              <a:t>Risks(contd.)</a:t>
            </a:r>
          </a:p>
        </p:txBody>
      </p:sp>
      <p:pic>
        <p:nvPicPr>
          <p:cNvPr id="4" name="Picture 4" descr="Table&#10;&#10;Description automatically generated">
            <a:extLst>
              <a:ext uri="{FF2B5EF4-FFF2-40B4-BE49-F238E27FC236}">
                <a16:creationId xmlns:a16="http://schemas.microsoft.com/office/drawing/2014/main" id="{9EEAB689-1EA4-1C18-572E-93F53D5C6E6A}"/>
              </a:ext>
            </a:extLst>
          </p:cNvPr>
          <p:cNvPicPr>
            <a:picLocks noGrp="1" noChangeAspect="1"/>
          </p:cNvPicPr>
          <p:nvPr>
            <p:ph idx="1"/>
          </p:nvPr>
        </p:nvPicPr>
        <p:blipFill>
          <a:blip r:embed="rId2"/>
          <a:stretch>
            <a:fillRect/>
          </a:stretch>
        </p:blipFill>
        <p:spPr>
          <a:xfrm>
            <a:off x="4503619" y="1359535"/>
            <a:ext cx="7214138" cy="4146443"/>
          </a:xfrm>
          <a:prstGeom prst="rect">
            <a:avLst/>
          </a:prstGeom>
        </p:spPr>
      </p:pic>
    </p:spTree>
    <p:extLst>
      <p:ext uri="{BB962C8B-B14F-4D97-AF65-F5344CB8AC3E}">
        <p14:creationId xmlns:p14="http://schemas.microsoft.com/office/powerpoint/2010/main" val="10964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883789-2F0A-4761-0603-05F97E9B659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800" spc="750">
                <a:solidFill>
                  <a:schemeClr val="bg1"/>
                </a:solidFill>
              </a:rPr>
              <a:t>Customers/User feedback</a:t>
            </a:r>
          </a:p>
        </p:txBody>
      </p:sp>
      <p:pic>
        <p:nvPicPr>
          <p:cNvPr id="4" name="Picture 4" descr="Table&#10;&#10;Description automatically generated">
            <a:extLst>
              <a:ext uri="{FF2B5EF4-FFF2-40B4-BE49-F238E27FC236}">
                <a16:creationId xmlns:a16="http://schemas.microsoft.com/office/drawing/2014/main" id="{EB7EC485-2145-7D76-B230-9A2B702A52E4}"/>
              </a:ext>
            </a:extLst>
          </p:cNvPr>
          <p:cNvPicPr>
            <a:picLocks noGrp="1" noChangeAspect="1"/>
          </p:cNvPicPr>
          <p:nvPr>
            <p:ph idx="1"/>
          </p:nvPr>
        </p:nvPicPr>
        <p:blipFill>
          <a:blip r:embed="rId2"/>
          <a:stretch>
            <a:fillRect/>
          </a:stretch>
        </p:blipFill>
        <p:spPr>
          <a:xfrm>
            <a:off x="4503619" y="2149854"/>
            <a:ext cx="7214138" cy="2584168"/>
          </a:xfrm>
          <a:prstGeom prst="rect">
            <a:avLst/>
          </a:prstGeom>
        </p:spPr>
      </p:pic>
    </p:spTree>
    <p:extLst>
      <p:ext uri="{BB962C8B-B14F-4D97-AF65-F5344CB8AC3E}">
        <p14:creationId xmlns:p14="http://schemas.microsoft.com/office/powerpoint/2010/main" val="417931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0B99EE90-C63D-94AE-2C85-31F9A9743317}"/>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DA866-7FCE-7306-E440-52FE826BAF65}"/>
              </a:ext>
            </a:extLst>
          </p:cNvPr>
          <p:cNvSpPr>
            <a:spLocks noGrp="1"/>
          </p:cNvSpPr>
          <p:nvPr>
            <p:ph type="ctrTitle"/>
          </p:nvPr>
        </p:nvSpPr>
        <p:spPr>
          <a:xfrm>
            <a:off x="1524000" y="1028701"/>
            <a:ext cx="9144000" cy="3850276"/>
          </a:xfrm>
        </p:spPr>
        <p:txBody>
          <a:bodyPr>
            <a:normAutofit/>
          </a:bodyPr>
          <a:lstStyle/>
          <a:p>
            <a:r>
              <a:rPr lang="en-US">
                <a:solidFill>
                  <a:schemeClr val="bg1"/>
                </a:solidFill>
              </a:rPr>
              <a:t>Thank you!</a:t>
            </a:r>
            <a:br>
              <a:rPr lang="en-US">
                <a:solidFill>
                  <a:schemeClr val="bg1"/>
                </a:solidFill>
              </a:rPr>
            </a:br>
            <a:r>
              <a:rPr lang="en-US">
                <a:solidFill>
                  <a:schemeClr val="bg1"/>
                </a:solidFill>
              </a:rPr>
              <a:t>Any questions?</a:t>
            </a:r>
          </a:p>
        </p:txBody>
      </p:sp>
    </p:spTree>
    <p:extLst>
      <p:ext uri="{BB962C8B-B14F-4D97-AF65-F5344CB8AC3E}">
        <p14:creationId xmlns:p14="http://schemas.microsoft.com/office/powerpoint/2010/main" val="25724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CF1B0-FB9B-5F82-70A3-BDF52BD347C6}"/>
              </a:ext>
            </a:extLst>
          </p:cNvPr>
          <p:cNvSpPr>
            <a:spLocks noGrp="1"/>
          </p:cNvSpPr>
          <p:nvPr>
            <p:ph type="title"/>
          </p:nvPr>
        </p:nvSpPr>
        <p:spPr>
          <a:xfrm>
            <a:off x="1371600" y="457200"/>
            <a:ext cx="5268036" cy="2140145"/>
          </a:xfrm>
        </p:spPr>
        <p:txBody>
          <a:bodyPr anchor="b">
            <a:normAutofit/>
          </a:bodyPr>
          <a:lstStyle/>
          <a:p>
            <a:r>
              <a:rPr lang="en-US"/>
              <a:t>Problem statement</a:t>
            </a:r>
          </a:p>
        </p:txBody>
      </p:sp>
      <p:sp>
        <p:nvSpPr>
          <p:cNvPr id="3" name="Content Placeholder 2">
            <a:extLst>
              <a:ext uri="{FF2B5EF4-FFF2-40B4-BE49-F238E27FC236}">
                <a16:creationId xmlns:a16="http://schemas.microsoft.com/office/drawing/2014/main" id="{E69FC2FC-07DD-3188-B46B-77DF48FC1323}"/>
              </a:ext>
            </a:extLst>
          </p:cNvPr>
          <p:cNvSpPr>
            <a:spLocks noGrp="1"/>
          </p:cNvSpPr>
          <p:nvPr>
            <p:ph idx="1"/>
          </p:nvPr>
        </p:nvSpPr>
        <p:spPr>
          <a:xfrm>
            <a:off x="1371599" y="3054545"/>
            <a:ext cx="5268037" cy="2567508"/>
          </a:xfrm>
        </p:spPr>
        <p:txBody>
          <a:bodyPr vert="horz" lIns="0" tIns="0" rIns="0" bIns="0" rtlCol="0" anchor="t">
            <a:normAutofit/>
          </a:bodyPr>
          <a:lstStyle/>
          <a:p>
            <a:r>
              <a:rPr lang="en-US" sz="1800">
                <a:ea typeface="+mn-lt"/>
                <a:cs typeface="+mn-lt"/>
              </a:rPr>
              <a:t>The output of Slither Solidity is in JSON format by default</a:t>
            </a:r>
          </a:p>
          <a:p>
            <a:r>
              <a:rPr lang="en-US" sz="1800">
                <a:ea typeface="+mn-lt"/>
                <a:cs typeface="+mn-lt"/>
              </a:rPr>
              <a:t>Slither output in the terminal can become nearly impossible to read if the contract being analyzed is large. Dramatically decreasing the font size in the terminal is one way of reading the text.</a:t>
            </a:r>
          </a:p>
          <a:p>
            <a:endParaRPr lang="en-US" sz="1600"/>
          </a:p>
          <a:p>
            <a:endParaRPr lang="en-US" sz="1600"/>
          </a:p>
        </p:txBody>
      </p:sp>
      <p:pic>
        <p:nvPicPr>
          <p:cNvPr id="44" name="Picture 4" descr="Computer script on a screen">
            <a:extLst>
              <a:ext uri="{FF2B5EF4-FFF2-40B4-BE49-F238E27FC236}">
                <a16:creationId xmlns:a16="http://schemas.microsoft.com/office/drawing/2014/main" id="{4AB79566-D723-776C-4DB3-A8B6570A446D}"/>
              </a:ext>
            </a:extLst>
          </p:cNvPr>
          <p:cNvPicPr>
            <a:picLocks noChangeAspect="1"/>
          </p:cNvPicPr>
          <p:nvPr/>
        </p:nvPicPr>
        <p:blipFill rotWithShape="1">
          <a:blip r:embed="rId2"/>
          <a:srcRect r="33250"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53" name="Rectangle 5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06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BBA4F-1191-1BDE-E769-D60759991031}"/>
              </a:ext>
            </a:extLst>
          </p:cNvPr>
          <p:cNvSpPr>
            <a:spLocks noGrp="1"/>
          </p:cNvSpPr>
          <p:nvPr>
            <p:ph type="title"/>
          </p:nvPr>
        </p:nvSpPr>
        <p:spPr>
          <a:xfrm>
            <a:off x="8603609" y="91045"/>
            <a:ext cx="3091607" cy="1727643"/>
          </a:xfrm>
        </p:spPr>
        <p:txBody>
          <a:bodyPr vert="horz" lIns="0" tIns="0" rIns="0" bIns="0" rtlCol="0" anchor="b">
            <a:normAutofit/>
          </a:bodyPr>
          <a:lstStyle/>
          <a:p>
            <a:r>
              <a:rPr lang="en-US" sz="2200" dirty="0"/>
              <a:t>The Issue </a:t>
            </a:r>
          </a:p>
        </p:txBody>
      </p:sp>
      <p:pic>
        <p:nvPicPr>
          <p:cNvPr id="6" name="Picture 5" descr="Graphical user interface, text&#10;&#10;Description automatically generated">
            <a:extLst>
              <a:ext uri="{FF2B5EF4-FFF2-40B4-BE49-F238E27FC236}">
                <a16:creationId xmlns:a16="http://schemas.microsoft.com/office/drawing/2014/main" id="{363B3100-0232-BF24-6897-390F87573C18}"/>
              </a:ext>
            </a:extLst>
          </p:cNvPr>
          <p:cNvPicPr>
            <a:picLocks noChangeAspect="1"/>
          </p:cNvPicPr>
          <p:nvPr/>
        </p:nvPicPr>
        <p:blipFill rotWithShape="1">
          <a:blip r:embed="rId2"/>
          <a:srcRect l="3736" r="35794" b="-1"/>
          <a:stretch/>
        </p:blipFill>
        <p:spPr>
          <a:xfrm>
            <a:off x="20" y="-78738"/>
            <a:ext cx="8115280" cy="6408311"/>
          </a:xfrm>
          <a:prstGeom prst="rect">
            <a:avLst/>
          </a:prstGeom>
        </p:spPr>
      </p:pic>
      <p:sp>
        <p:nvSpPr>
          <p:cNvPr id="8" name="Content Placeholder 7">
            <a:extLst>
              <a:ext uri="{FF2B5EF4-FFF2-40B4-BE49-F238E27FC236}">
                <a16:creationId xmlns:a16="http://schemas.microsoft.com/office/drawing/2014/main" id="{EDB4B817-D812-7DEB-31DB-5AAD043B2003}"/>
              </a:ext>
            </a:extLst>
          </p:cNvPr>
          <p:cNvSpPr>
            <a:spLocks noGrp="1"/>
          </p:cNvSpPr>
          <p:nvPr>
            <p:ph idx="1"/>
          </p:nvPr>
        </p:nvSpPr>
        <p:spPr>
          <a:xfrm>
            <a:off x="8156441" y="2335403"/>
            <a:ext cx="3874889" cy="3623270"/>
          </a:xfrm>
        </p:spPr>
        <p:txBody>
          <a:bodyPr vert="horz" lIns="0" tIns="0" rIns="0" bIns="0" rtlCol="0" anchor="t">
            <a:normAutofit/>
          </a:bodyPr>
          <a:lstStyle/>
          <a:p>
            <a:pPr marL="0"/>
            <a:r>
              <a:rPr lang="en-US" sz="1400" dirty="0">
                <a:latin typeface="TW Cen MT"/>
                <a:hlinkClick r:id="rId3"/>
              </a:rPr>
              <a:t>https://github.com/crytic/slither/issues/1142</a:t>
            </a:r>
            <a:endParaRPr lang="en-US" sz="1400"/>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80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BBA4F-1191-1BDE-E769-D60759991031}"/>
              </a:ext>
            </a:extLst>
          </p:cNvPr>
          <p:cNvSpPr>
            <a:spLocks noGrp="1"/>
          </p:cNvSpPr>
          <p:nvPr>
            <p:ph type="title"/>
          </p:nvPr>
        </p:nvSpPr>
        <p:spPr>
          <a:xfrm>
            <a:off x="8643193" y="457201"/>
            <a:ext cx="3091607" cy="1727643"/>
          </a:xfrm>
        </p:spPr>
        <p:txBody>
          <a:bodyPr vert="horz" lIns="0" tIns="0" rIns="0" bIns="0" rtlCol="0" anchor="b">
            <a:normAutofit/>
          </a:bodyPr>
          <a:lstStyle/>
          <a:p>
            <a:r>
              <a:rPr lang="en-US" sz="2200"/>
              <a:t>The Issue(contd.) </a:t>
            </a:r>
          </a:p>
        </p:txBody>
      </p:sp>
      <p:sp>
        <p:nvSpPr>
          <p:cNvPr id="5" name="Content Placeholder 3">
            <a:extLst>
              <a:ext uri="{FF2B5EF4-FFF2-40B4-BE49-F238E27FC236}">
                <a16:creationId xmlns:a16="http://schemas.microsoft.com/office/drawing/2014/main" id="{A0709576-7183-D764-21CD-2A394737A0AD}"/>
              </a:ext>
            </a:extLst>
          </p:cNvPr>
          <p:cNvSpPr>
            <a:spLocks noGrp="1"/>
          </p:cNvSpPr>
          <p:nvPr/>
        </p:nvSpPr>
        <p:spPr>
          <a:xfrm>
            <a:off x="8643193" y="2530549"/>
            <a:ext cx="2942813" cy="3428124"/>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400">
                <a:hlinkClick r:id="rId2"/>
              </a:rPr>
              <a:t>https://github.com/crytic/slither/issues/891</a:t>
            </a:r>
            <a:endParaRPr lang="en-US" sz="1400"/>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DECE2CE2-C979-EE08-85E3-41F7E75DB34E}"/>
              </a:ext>
            </a:extLst>
          </p:cNvPr>
          <p:cNvPicPr>
            <a:picLocks noChangeAspect="1"/>
          </p:cNvPicPr>
          <p:nvPr/>
        </p:nvPicPr>
        <p:blipFill>
          <a:blip r:embed="rId3"/>
          <a:stretch>
            <a:fillRect/>
          </a:stretch>
        </p:blipFill>
        <p:spPr>
          <a:xfrm>
            <a:off x="3075" y="155876"/>
            <a:ext cx="8066466" cy="5993333"/>
          </a:xfrm>
          <a:prstGeom prst="rect">
            <a:avLst/>
          </a:prstGeom>
        </p:spPr>
      </p:pic>
    </p:spTree>
    <p:extLst>
      <p:ext uri="{BB962C8B-B14F-4D97-AF65-F5344CB8AC3E}">
        <p14:creationId xmlns:p14="http://schemas.microsoft.com/office/powerpoint/2010/main" val="50605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0787A-0857-FFED-369F-C72375C0AD16}"/>
              </a:ext>
            </a:extLst>
          </p:cNvPr>
          <p:cNvSpPr>
            <a:spLocks noGrp="1"/>
          </p:cNvSpPr>
          <p:nvPr>
            <p:ph type="title"/>
          </p:nvPr>
        </p:nvSpPr>
        <p:spPr>
          <a:xfrm>
            <a:off x="1371600" y="457200"/>
            <a:ext cx="5268036" cy="2140145"/>
          </a:xfrm>
        </p:spPr>
        <p:txBody>
          <a:bodyPr anchor="b">
            <a:normAutofit/>
          </a:bodyPr>
          <a:lstStyle/>
          <a:p>
            <a:r>
              <a:rPr lang="en-US"/>
              <a:t>Input and output</a:t>
            </a:r>
          </a:p>
        </p:txBody>
      </p:sp>
      <p:sp>
        <p:nvSpPr>
          <p:cNvPr id="64" name="Content Placeholder 2">
            <a:extLst>
              <a:ext uri="{FF2B5EF4-FFF2-40B4-BE49-F238E27FC236}">
                <a16:creationId xmlns:a16="http://schemas.microsoft.com/office/drawing/2014/main" id="{84C5AA06-857F-0E9E-F662-32D5BE44D1B2}"/>
              </a:ext>
            </a:extLst>
          </p:cNvPr>
          <p:cNvSpPr>
            <a:spLocks noGrp="1"/>
          </p:cNvSpPr>
          <p:nvPr>
            <p:ph idx="1"/>
          </p:nvPr>
        </p:nvSpPr>
        <p:spPr>
          <a:xfrm>
            <a:off x="1371599" y="3054545"/>
            <a:ext cx="5268037" cy="2567508"/>
          </a:xfrm>
        </p:spPr>
        <p:txBody>
          <a:bodyPr vert="horz" lIns="0" tIns="0" rIns="0" bIns="0" rtlCol="0" anchor="t">
            <a:normAutofit/>
          </a:bodyPr>
          <a:lstStyle/>
          <a:p>
            <a:r>
              <a:rPr lang="en-US" sz="1600">
                <a:ea typeface="+mn-lt"/>
                <a:cs typeface="+mn-lt"/>
              </a:rPr>
              <a:t>We load a contract into slither analysis tool for static analysis and obtain an output as a “.json” file. We intend to convert this file format into a “.csv” format which enables us to pick and choose only the data that is pertinent to user's research. </a:t>
            </a:r>
          </a:p>
          <a:p>
            <a:endParaRPr lang="en-US" sz="1600">
              <a:ea typeface="+mn-lt"/>
              <a:cs typeface="+mn-lt"/>
            </a:endParaRPr>
          </a:p>
        </p:txBody>
      </p:sp>
      <p:pic>
        <p:nvPicPr>
          <p:cNvPr id="79" name="Picture 65" descr="Pen placed on top of a signature line">
            <a:extLst>
              <a:ext uri="{FF2B5EF4-FFF2-40B4-BE49-F238E27FC236}">
                <a16:creationId xmlns:a16="http://schemas.microsoft.com/office/drawing/2014/main" id="{A19E2177-E045-0F5A-D8DC-48BBCC6453A7}"/>
              </a:ext>
            </a:extLst>
          </p:cNvPr>
          <p:cNvPicPr>
            <a:picLocks noChangeAspect="1"/>
          </p:cNvPicPr>
          <p:nvPr/>
        </p:nvPicPr>
        <p:blipFill rotWithShape="1">
          <a:blip r:embed="rId2"/>
          <a:srcRect l="33250" r="-1"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34" name="Rectangle 1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67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31A581-A216-FBB5-E95A-A24C906525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Demo/code snippets</a:t>
            </a:r>
          </a:p>
        </p:txBody>
      </p:sp>
      <p:pic>
        <p:nvPicPr>
          <p:cNvPr id="4" name="Picture 4" descr="Text&#10;&#10;Description automatically generated">
            <a:extLst>
              <a:ext uri="{FF2B5EF4-FFF2-40B4-BE49-F238E27FC236}">
                <a16:creationId xmlns:a16="http://schemas.microsoft.com/office/drawing/2014/main" id="{D72932AE-357B-67B8-DC61-5116D2E8270F}"/>
              </a:ext>
            </a:extLst>
          </p:cNvPr>
          <p:cNvPicPr>
            <a:picLocks noGrp="1" noChangeAspect="1"/>
          </p:cNvPicPr>
          <p:nvPr>
            <p:ph idx="1"/>
          </p:nvPr>
        </p:nvPicPr>
        <p:blipFill>
          <a:blip r:embed="rId2"/>
          <a:stretch>
            <a:fillRect/>
          </a:stretch>
        </p:blipFill>
        <p:spPr>
          <a:xfrm>
            <a:off x="4033249" y="1321507"/>
            <a:ext cx="8154878" cy="4231908"/>
          </a:xfrm>
          <a:prstGeom prst="rect">
            <a:avLst/>
          </a:prstGeom>
        </p:spPr>
      </p:pic>
    </p:spTree>
    <p:extLst>
      <p:ext uri="{BB962C8B-B14F-4D97-AF65-F5344CB8AC3E}">
        <p14:creationId xmlns:p14="http://schemas.microsoft.com/office/powerpoint/2010/main" val="189458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7">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9">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1">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3">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25">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3DA80-C472-6D6A-0A63-A71BE614D902}"/>
              </a:ext>
            </a:extLst>
          </p:cNvPr>
          <p:cNvSpPr>
            <a:spLocks noGrp="1"/>
          </p:cNvSpPr>
          <p:nvPr>
            <p:ph type="title"/>
          </p:nvPr>
        </p:nvSpPr>
        <p:spPr>
          <a:xfrm>
            <a:off x="457200" y="868280"/>
            <a:ext cx="3390645" cy="3363597"/>
          </a:xfrm>
        </p:spPr>
        <p:txBody>
          <a:bodyPr>
            <a:normAutofit/>
          </a:bodyPr>
          <a:lstStyle/>
          <a:p>
            <a:pPr algn="r"/>
            <a:r>
              <a:rPr lang="en-US" sz="3000">
                <a:solidFill>
                  <a:schemeClr val="bg1"/>
                </a:solidFill>
              </a:rPr>
              <a:t>competitors</a:t>
            </a:r>
          </a:p>
        </p:txBody>
      </p:sp>
      <p:graphicFrame>
        <p:nvGraphicFramePr>
          <p:cNvPr id="53" name="Content Placeholder 2">
            <a:extLst>
              <a:ext uri="{FF2B5EF4-FFF2-40B4-BE49-F238E27FC236}">
                <a16:creationId xmlns:a16="http://schemas.microsoft.com/office/drawing/2014/main" id="{74E763BD-CD17-EC0F-933C-5B34BDC906C3}"/>
              </a:ext>
            </a:extLst>
          </p:cNvPr>
          <p:cNvGraphicFramePr>
            <a:graphicFrameLocks noGrp="1"/>
          </p:cNvGraphicFramePr>
          <p:nvPr>
            <p:ph idx="1"/>
            <p:extLst>
              <p:ext uri="{D42A27DB-BD31-4B8C-83A1-F6EECF244321}">
                <p14:modId xmlns:p14="http://schemas.microsoft.com/office/powerpoint/2010/main" val="219245715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2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5A3B2-6445-05DC-A16B-FC2957DB9098}"/>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ea typeface="+mj-lt"/>
                <a:cs typeface="+mj-lt"/>
              </a:rPr>
              <a:t>What makes our solution unique?</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CEFBA389-9379-7DA1-B150-C759CB02A01C}"/>
              </a:ext>
            </a:extLst>
          </p:cNvPr>
          <p:cNvGraphicFramePr>
            <a:graphicFrameLocks noGrp="1"/>
          </p:cNvGraphicFramePr>
          <p:nvPr>
            <p:ph idx="1"/>
            <p:extLst>
              <p:ext uri="{D42A27DB-BD31-4B8C-83A1-F6EECF244321}">
                <p14:modId xmlns:p14="http://schemas.microsoft.com/office/powerpoint/2010/main" val="286777519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35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41317-A805-DEAB-1674-CE2818DA0D52}"/>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Use cases</a:t>
            </a:r>
          </a:p>
        </p:txBody>
      </p:sp>
      <p:graphicFrame>
        <p:nvGraphicFramePr>
          <p:cNvPr id="5" name="Content Placeholder 2">
            <a:extLst>
              <a:ext uri="{FF2B5EF4-FFF2-40B4-BE49-F238E27FC236}">
                <a16:creationId xmlns:a16="http://schemas.microsoft.com/office/drawing/2014/main" id="{1DB906D6-21D5-2BD5-015D-161BDC8CD0B3}"/>
              </a:ext>
            </a:extLst>
          </p:cNvPr>
          <p:cNvGraphicFramePr>
            <a:graphicFrameLocks noGrp="1"/>
          </p:cNvGraphicFramePr>
          <p:nvPr>
            <p:ph idx="1"/>
            <p:extLst>
              <p:ext uri="{D42A27DB-BD31-4B8C-83A1-F6EECF244321}">
                <p14:modId xmlns:p14="http://schemas.microsoft.com/office/powerpoint/2010/main" val="243852713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274759"/>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GradientRiseVTI</vt:lpstr>
      <vt:lpstr>CSE 6324  Iteration 1 Presentation</vt:lpstr>
      <vt:lpstr>Problem statement</vt:lpstr>
      <vt:lpstr>The Issue </vt:lpstr>
      <vt:lpstr>The Issue(contd.) </vt:lpstr>
      <vt:lpstr>Input and output</vt:lpstr>
      <vt:lpstr>Demo/code snippets</vt:lpstr>
      <vt:lpstr>competitors</vt:lpstr>
      <vt:lpstr>What makes our solution unique?</vt:lpstr>
      <vt:lpstr>Use cases</vt:lpstr>
      <vt:lpstr>Use cases(contd.)</vt:lpstr>
      <vt:lpstr>Project Plan</vt:lpstr>
      <vt:lpstr>Test cases</vt:lpstr>
      <vt:lpstr>Risks</vt:lpstr>
      <vt:lpstr>Risks(contd.)</vt:lpstr>
      <vt:lpstr>Customers/User feedback</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57</cp:revision>
  <dcterms:created xsi:type="dcterms:W3CDTF">2023-03-06T00:53:53Z</dcterms:created>
  <dcterms:modified xsi:type="dcterms:W3CDTF">2023-03-07T04:41:38Z</dcterms:modified>
</cp:coreProperties>
</file>