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B0CBE-C368-4BB0-B02A-3C3F3B2927AF}" v="9" dt="2021-03-23T06:25:3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652178e64980036" providerId="LiveId" clId="{3C1B0CBE-C368-4BB0-B02A-3C3F3B2927AF}"/>
    <pc:docChg chg="custSel addSld modSld">
      <pc:chgData name="" userId="4652178e64980036" providerId="LiveId" clId="{3C1B0CBE-C368-4BB0-B02A-3C3F3B2927AF}" dt="2021-03-23T06:25:32.133" v="8" actId="478"/>
      <pc:docMkLst>
        <pc:docMk/>
      </pc:docMkLst>
      <pc:sldChg chg="delSp">
        <pc:chgData name="" userId="4652178e64980036" providerId="LiveId" clId="{3C1B0CBE-C368-4BB0-B02A-3C3F3B2927AF}" dt="2021-03-23T06:25:32.133" v="8" actId="478"/>
        <pc:sldMkLst>
          <pc:docMk/>
          <pc:sldMk cId="0" sldId="256"/>
        </pc:sldMkLst>
        <pc:spChg chg="del">
          <ac:chgData name="" userId="4652178e64980036" providerId="LiveId" clId="{3C1B0CBE-C368-4BB0-B02A-3C3F3B2927AF}" dt="2021-03-23T06:25:32.133" v="8" actId="478"/>
          <ac:spMkLst>
            <pc:docMk/>
            <pc:sldMk cId="0" sldId="256"/>
            <ac:spMk id="55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4"/>
        </pc:sldMkLst>
      </pc:sldChg>
      <pc:sldChg chg="modSp add">
        <pc:chgData name="" userId="4652178e64980036" providerId="LiveId" clId="{3C1B0CBE-C368-4BB0-B02A-3C3F3B2927AF}" dt="2021-03-23T06:25:23.505" v="1" actId="27636"/>
        <pc:sldMkLst>
          <pc:docMk/>
          <pc:sldMk cId="0" sldId="275"/>
        </pc:sldMkLst>
        <pc:spChg chg="mod">
          <ac:chgData name="" userId="4652178e64980036" providerId="LiveId" clId="{3C1B0CBE-C368-4BB0-B02A-3C3F3B2927AF}" dt="2021-03-23T06:25:23.505" v="1" actId="27636"/>
          <ac:spMkLst>
            <pc:docMk/>
            <pc:sldMk cId="0" sldId="275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7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78"/>
        </pc:sldMkLst>
      </pc:sldChg>
      <pc:sldChg chg="modSp add">
        <pc:chgData name="" userId="4652178e64980036" providerId="LiveId" clId="{3C1B0CBE-C368-4BB0-B02A-3C3F3B2927AF}" dt="2021-03-23T06:25:23.525" v="2" actId="27636"/>
        <pc:sldMkLst>
          <pc:docMk/>
          <pc:sldMk cId="0" sldId="279"/>
        </pc:sldMkLst>
        <pc:spChg chg="mod">
          <ac:chgData name="" userId="4652178e64980036" providerId="LiveId" clId="{3C1B0CBE-C368-4BB0-B02A-3C3F3B2927AF}" dt="2021-03-23T06:25:23.525" v="2" actId="27636"/>
          <ac:spMkLst>
            <pc:docMk/>
            <pc:sldMk cId="0" sldId="279"/>
            <ac:spMk id="2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544" v="3" actId="27636"/>
        <pc:sldMkLst>
          <pc:docMk/>
          <pc:sldMk cId="0" sldId="280"/>
        </pc:sldMkLst>
        <pc:spChg chg="mod">
          <ac:chgData name="" userId="4652178e64980036" providerId="LiveId" clId="{3C1B0CBE-C368-4BB0-B02A-3C3F3B2927AF}" dt="2021-03-23T06:25:23.544" v="3" actId="27636"/>
          <ac:spMkLst>
            <pc:docMk/>
            <pc:sldMk cId="0" sldId="280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1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2"/>
        </pc:sldMkLst>
      </pc:sldChg>
      <pc:sldChg chg="modSp add">
        <pc:chgData name="" userId="4652178e64980036" providerId="LiveId" clId="{3C1B0CBE-C368-4BB0-B02A-3C3F3B2927AF}" dt="2021-03-23T06:25:23.564" v="4" actId="27636"/>
        <pc:sldMkLst>
          <pc:docMk/>
          <pc:sldMk cId="0" sldId="283"/>
        </pc:sldMkLst>
        <pc:spChg chg="mod">
          <ac:chgData name="" userId="4652178e64980036" providerId="LiveId" clId="{3C1B0CBE-C368-4BB0-B02A-3C3F3B2927AF}" dt="2021-03-23T06:25:23.564" v="4" actId="27636"/>
          <ac:spMkLst>
            <pc:docMk/>
            <pc:sldMk cId="0" sldId="283"/>
            <ac:spMk id="2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4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85"/>
        </pc:sldMkLst>
      </pc:sldChg>
      <pc:sldChg chg="modSp add">
        <pc:chgData name="" userId="4652178e64980036" providerId="LiveId" clId="{3C1B0CBE-C368-4BB0-B02A-3C3F3B2927AF}" dt="2021-03-23T06:25:23.598" v="5" actId="27636"/>
        <pc:sldMkLst>
          <pc:docMk/>
          <pc:sldMk cId="0" sldId="286"/>
        </pc:sldMkLst>
        <pc:spChg chg="mod">
          <ac:chgData name="" userId="4652178e64980036" providerId="LiveId" clId="{3C1B0CBE-C368-4BB0-B02A-3C3F3B2927AF}" dt="2021-03-23T06:25:23.598" v="5" actId="27636"/>
          <ac:spMkLst>
            <pc:docMk/>
            <pc:sldMk cId="0" sldId="286"/>
            <ac:spMk id="3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669" v="6" actId="27636"/>
        <pc:sldMkLst>
          <pc:docMk/>
          <pc:sldMk cId="0" sldId="287"/>
        </pc:sldMkLst>
        <pc:spChg chg="mod">
          <ac:chgData name="" userId="4652178e64980036" providerId="LiveId" clId="{3C1B0CBE-C368-4BB0-B02A-3C3F3B2927AF}" dt="2021-03-23T06:25:23.669" v="6" actId="27636"/>
          <ac:spMkLst>
            <pc:docMk/>
            <pc:sldMk cId="0" sldId="287"/>
            <ac:spMk id="3" creationId="{00000000-0000-0000-0000-000000000000}"/>
          </ac:spMkLst>
        </pc:spChg>
      </pc:sldChg>
      <pc:sldChg chg="modSp add">
        <pc:chgData name="" userId="4652178e64980036" providerId="LiveId" clId="{3C1B0CBE-C368-4BB0-B02A-3C3F3B2927AF}" dt="2021-03-23T06:25:23.726" v="7" actId="27636"/>
        <pc:sldMkLst>
          <pc:docMk/>
          <pc:sldMk cId="0" sldId="289"/>
        </pc:sldMkLst>
        <pc:spChg chg="mod">
          <ac:chgData name="" userId="4652178e64980036" providerId="LiveId" clId="{3C1B0CBE-C368-4BB0-B02A-3C3F3B2927AF}" dt="2021-03-23T06:25:23.726" v="7" actId="27636"/>
          <ac:spMkLst>
            <pc:docMk/>
            <pc:sldMk cId="0" sldId="289"/>
            <ac:spMk id="3" creationId="{00000000-0000-0000-0000-000000000000}"/>
          </ac:spMkLst>
        </pc:spChg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90"/>
        </pc:sldMkLst>
      </pc:sldChg>
      <pc:sldChg chg="add">
        <pc:chgData name="" userId="4652178e64980036" providerId="LiveId" clId="{3C1B0CBE-C368-4BB0-B02A-3C3F3B2927AF}" dt="2021-03-23T06:25:23.185" v="0"/>
        <pc:sldMkLst>
          <pc:docMk/>
          <pc:sldMk cId="0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060C-1EBA-47D0-924F-4BA725FEF520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C2BBD-6895-4A41-9CB3-9B455AEAC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8293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Swarm Intelligence - Ant Colony Optimization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Any attempt to design algorithms or distributed problem-solving devices inspired by the collective behavior of social insect colonies and other animal societies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an artificial intelligence (AI) technique based on the collective behavior in decentralized, self-organized systems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Generally made up of agents who interact with each other and the environment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centralized control structures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Based on group behavior found in nature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Insects have a few hundred brain cells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organized insects have been known for: </a:t>
            </a:r>
          </a:p>
          <a:p>
            <a:pPr lvl="1" algn="just"/>
            <a:r>
              <a:rPr lang="en-US" dirty="0"/>
              <a:t>Architectural marvels </a:t>
            </a:r>
          </a:p>
          <a:p>
            <a:pPr lvl="1" algn="just"/>
            <a:r>
              <a:rPr lang="en-US" dirty="0"/>
              <a:t>Complex communication systems </a:t>
            </a:r>
          </a:p>
          <a:p>
            <a:pPr lvl="1" algn="just"/>
            <a:r>
              <a:rPr lang="en-US" dirty="0"/>
              <a:t>Resistance to hazards in nature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In the 1950’s E.O. Wilson observed: </a:t>
            </a:r>
          </a:p>
          <a:p>
            <a:pPr lvl="1" algn="just"/>
            <a:r>
              <a:rPr lang="en-US" dirty="0"/>
              <a:t>A single ant acts (almost) randomly – often leading to its own demise </a:t>
            </a:r>
          </a:p>
          <a:p>
            <a:pPr lvl="1" algn="just"/>
            <a:r>
              <a:rPr lang="en-US" dirty="0"/>
              <a:t>A colony of ants provides food and protection for the entire population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Swarm of Bees - Bees</a:t>
            </a:r>
          </a:p>
          <a:p>
            <a:r>
              <a:rPr lang="en-US" dirty="0"/>
              <a:t>Ant colony - Ants </a:t>
            </a:r>
          </a:p>
          <a:p>
            <a:r>
              <a:rPr lang="en-US" dirty="0"/>
              <a:t>Flock of birds - Birds </a:t>
            </a:r>
          </a:p>
          <a:p>
            <a:r>
              <a:rPr lang="en-US" dirty="0"/>
              <a:t>Traffic - Cars</a:t>
            </a:r>
          </a:p>
          <a:p>
            <a:r>
              <a:rPr lang="en-US" dirty="0"/>
              <a:t>Crowd - Humans </a:t>
            </a:r>
          </a:p>
          <a:p>
            <a:r>
              <a:rPr lang="en-US" dirty="0"/>
              <a:t>Immune system  - Cells and Molecules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Ant colony			Flock of birds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178709"/>
            <a:ext cx="241830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3472" y="1178709"/>
            <a:ext cx="2224238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561"/>
            <a:ext cx="5829300" cy="857250"/>
          </a:xfrm>
        </p:spPr>
        <p:txBody>
          <a:bodyPr>
            <a:normAutofit/>
          </a:bodyPr>
          <a:lstStyle/>
          <a:p>
            <a:r>
              <a:rPr lang="en-US" dirty="0"/>
              <a:t>Real Ant nests taken from the Earth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390" y="1017974"/>
            <a:ext cx="1821669" cy="205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9158" y="964395"/>
            <a:ext cx="1774925" cy="20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2538" y="3107826"/>
            <a:ext cx="2678925" cy="19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huge Ant colony Concrete, that has been Excavated from earth in several weeks. </a:t>
            </a:r>
          </a:p>
          <a:p>
            <a:r>
              <a:rPr lang="en-US" dirty="0"/>
              <a:t> This Colony has roads with shortest path between every two points.</a:t>
            </a:r>
          </a:p>
          <a:p>
            <a:endParaRPr lang="en-US" dirty="0"/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Composed of many individuals </a:t>
            </a:r>
          </a:p>
          <a:p>
            <a:pPr lvl="1"/>
            <a:r>
              <a:rPr lang="en-US" dirty="0"/>
              <a:t>Individuals are homogeneous </a:t>
            </a:r>
          </a:p>
          <a:p>
            <a:pPr lvl="1"/>
            <a:r>
              <a:rPr lang="en-US" dirty="0"/>
              <a:t>Local interaction based on simple rules </a:t>
            </a:r>
          </a:p>
          <a:p>
            <a:pPr lvl="1"/>
            <a:r>
              <a:rPr lang="en-US" dirty="0"/>
              <a:t>Self-organization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Ingredients of Self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50" dirty="0"/>
              <a:t>Positive Feedback </a:t>
            </a:r>
          </a:p>
          <a:p>
            <a:r>
              <a:rPr lang="en-US" sz="2250" dirty="0"/>
              <a:t>Negative Feedback </a:t>
            </a:r>
          </a:p>
          <a:p>
            <a:r>
              <a:rPr lang="en-US" sz="2250" dirty="0"/>
              <a:t>Amplification of Fluctuations – randomness </a:t>
            </a:r>
          </a:p>
          <a:p>
            <a:r>
              <a:rPr lang="en-US" sz="2250" dirty="0"/>
              <a:t>Reliance on multiple interactions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Ant Colony Optimization</a:t>
            </a:r>
          </a:p>
          <a:p>
            <a:pPr lvl="1" algn="just"/>
            <a:r>
              <a:rPr lang="en-US" dirty="0"/>
              <a:t>Every single insect in a social insect colony seems to have its own agenda, and yet an insect colony looks so organized. </a:t>
            </a:r>
          </a:p>
          <a:p>
            <a:pPr lvl="1" algn="just"/>
            <a:r>
              <a:rPr lang="en-US" dirty="0"/>
              <a:t>The seamless integration of all individual activities does not seem to require any supervisor. 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For Example there is in one colony different type of workers:</a:t>
            </a:r>
          </a:p>
          <a:p>
            <a:pPr lvl="1" algn="just"/>
            <a:r>
              <a:rPr lang="en-US" dirty="0"/>
              <a:t>Leafcutter Ants</a:t>
            </a:r>
          </a:p>
          <a:p>
            <a:pPr lvl="1" algn="just"/>
            <a:r>
              <a:rPr lang="en-US" dirty="0"/>
              <a:t>Weaver Ants</a:t>
            </a:r>
          </a:p>
          <a:p>
            <a:pPr lvl="1" algn="just"/>
            <a:r>
              <a:rPr lang="en-US" dirty="0"/>
              <a:t>Army 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304</Words>
  <Application>Microsoft Office PowerPoint</Application>
  <PresentationFormat>On-screen Show (16:9)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Swarm Intelligence - Ant Colony Optimization</vt:lpstr>
      <vt:lpstr>Swarm Intelligence</vt:lpstr>
      <vt:lpstr> Swarm Intelligence</vt:lpstr>
      <vt:lpstr>Agents - Examples</vt:lpstr>
      <vt:lpstr>Swarm Intelligence</vt:lpstr>
      <vt:lpstr>Real Ant nests taken from the Earth</vt:lpstr>
      <vt:lpstr>Swarm Intelligence</vt:lpstr>
      <vt:lpstr>Four Ingredients of Self Organization</vt:lpstr>
      <vt:lpstr>Swarm Intelligence -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Intelligence - Ant Colony Optimization</dc:title>
  <dc:creator>Veena</dc:creator>
  <cp:lastModifiedBy>Veena</cp:lastModifiedBy>
  <cp:revision>3</cp:revision>
  <dcterms:modified xsi:type="dcterms:W3CDTF">2021-03-25T04:55:32Z</dcterms:modified>
</cp:coreProperties>
</file>