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89" r:id="rId2"/>
    <p:sldId id="291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B0CBE-C368-4BB0-B02A-3C3F3B2927AF}" v="9" dt="2021-03-23T06:25:3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52178e64980036" providerId="LiveId" clId="{3C1B0CBE-C368-4BB0-B02A-3C3F3B2927AF}"/>
    <pc:docChg chg="custSel addSld modSld">
      <pc:chgData name="" userId="4652178e64980036" providerId="LiveId" clId="{3C1B0CBE-C368-4BB0-B02A-3C3F3B2927AF}" dt="2021-03-23T06:25:32.133" v="8" actId="478"/>
      <pc:docMkLst>
        <pc:docMk/>
      </pc:docMkLst>
      <pc:sldChg chg="delSp">
        <pc:chgData name="" userId="4652178e64980036" providerId="LiveId" clId="{3C1B0CBE-C368-4BB0-B02A-3C3F3B2927AF}" dt="2021-03-23T06:25:32.133" v="8" actId="478"/>
        <pc:sldMkLst>
          <pc:docMk/>
          <pc:sldMk cId="0" sldId="256"/>
        </pc:sldMkLst>
        <pc:spChg chg="del">
          <ac:chgData name="" userId="4652178e64980036" providerId="LiveId" clId="{3C1B0CBE-C368-4BB0-B02A-3C3F3B2927AF}" dt="2021-03-23T06:25:32.133" v="8" actId="478"/>
          <ac:spMkLst>
            <pc:docMk/>
            <pc:sldMk cId="0" sldId="256"/>
            <ac:spMk id="55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4"/>
        </pc:sldMkLst>
      </pc:sldChg>
      <pc:sldChg chg="modSp add">
        <pc:chgData name="" userId="4652178e64980036" providerId="LiveId" clId="{3C1B0CBE-C368-4BB0-B02A-3C3F3B2927AF}" dt="2021-03-23T06:25:23.505" v="1" actId="27636"/>
        <pc:sldMkLst>
          <pc:docMk/>
          <pc:sldMk cId="0" sldId="275"/>
        </pc:sldMkLst>
        <pc:spChg chg="mod">
          <ac:chgData name="" userId="4652178e64980036" providerId="LiveId" clId="{3C1B0CBE-C368-4BB0-B02A-3C3F3B2927AF}" dt="2021-03-23T06:25:23.505" v="1" actId="27636"/>
          <ac:spMkLst>
            <pc:docMk/>
            <pc:sldMk cId="0" sldId="275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7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8"/>
        </pc:sldMkLst>
      </pc:sldChg>
      <pc:sldChg chg="modSp add">
        <pc:chgData name="" userId="4652178e64980036" providerId="LiveId" clId="{3C1B0CBE-C368-4BB0-B02A-3C3F3B2927AF}" dt="2021-03-23T06:25:23.525" v="2" actId="27636"/>
        <pc:sldMkLst>
          <pc:docMk/>
          <pc:sldMk cId="0" sldId="279"/>
        </pc:sldMkLst>
        <pc:spChg chg="mod">
          <ac:chgData name="" userId="4652178e64980036" providerId="LiveId" clId="{3C1B0CBE-C368-4BB0-B02A-3C3F3B2927AF}" dt="2021-03-23T06:25:23.525" v="2" actId="27636"/>
          <ac:spMkLst>
            <pc:docMk/>
            <pc:sldMk cId="0" sldId="279"/>
            <ac:spMk id="2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544" v="3" actId="27636"/>
        <pc:sldMkLst>
          <pc:docMk/>
          <pc:sldMk cId="0" sldId="280"/>
        </pc:sldMkLst>
        <pc:spChg chg="mod">
          <ac:chgData name="" userId="4652178e64980036" providerId="LiveId" clId="{3C1B0CBE-C368-4BB0-B02A-3C3F3B2927AF}" dt="2021-03-23T06:25:23.544" v="3" actId="27636"/>
          <ac:spMkLst>
            <pc:docMk/>
            <pc:sldMk cId="0" sldId="280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1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2"/>
        </pc:sldMkLst>
      </pc:sldChg>
      <pc:sldChg chg="modSp add">
        <pc:chgData name="" userId="4652178e64980036" providerId="LiveId" clId="{3C1B0CBE-C368-4BB0-B02A-3C3F3B2927AF}" dt="2021-03-23T06:25:23.564" v="4" actId="27636"/>
        <pc:sldMkLst>
          <pc:docMk/>
          <pc:sldMk cId="0" sldId="283"/>
        </pc:sldMkLst>
        <pc:spChg chg="mod">
          <ac:chgData name="" userId="4652178e64980036" providerId="LiveId" clId="{3C1B0CBE-C368-4BB0-B02A-3C3F3B2927AF}" dt="2021-03-23T06:25:23.564" v="4" actId="27636"/>
          <ac:spMkLst>
            <pc:docMk/>
            <pc:sldMk cId="0" sldId="283"/>
            <ac:spMk id="2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4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5"/>
        </pc:sldMkLst>
      </pc:sldChg>
      <pc:sldChg chg="modSp add">
        <pc:chgData name="" userId="4652178e64980036" providerId="LiveId" clId="{3C1B0CBE-C368-4BB0-B02A-3C3F3B2927AF}" dt="2021-03-23T06:25:23.598" v="5" actId="27636"/>
        <pc:sldMkLst>
          <pc:docMk/>
          <pc:sldMk cId="0" sldId="286"/>
        </pc:sldMkLst>
        <pc:spChg chg="mod">
          <ac:chgData name="" userId="4652178e64980036" providerId="LiveId" clId="{3C1B0CBE-C368-4BB0-B02A-3C3F3B2927AF}" dt="2021-03-23T06:25:23.598" v="5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669" v="6" actId="27636"/>
        <pc:sldMkLst>
          <pc:docMk/>
          <pc:sldMk cId="0" sldId="287"/>
        </pc:sldMkLst>
        <pc:spChg chg="mod">
          <ac:chgData name="" userId="4652178e64980036" providerId="LiveId" clId="{3C1B0CBE-C368-4BB0-B02A-3C3F3B2927AF}" dt="2021-03-23T06:25:23.669" v="6" actId="27636"/>
          <ac:spMkLst>
            <pc:docMk/>
            <pc:sldMk cId="0" sldId="287"/>
            <ac:spMk id="3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726" v="7" actId="27636"/>
        <pc:sldMkLst>
          <pc:docMk/>
          <pc:sldMk cId="0" sldId="289"/>
        </pc:sldMkLst>
        <pc:spChg chg="mod">
          <ac:chgData name="" userId="4652178e64980036" providerId="LiveId" clId="{3C1B0CBE-C368-4BB0-B02A-3C3F3B2927AF}" dt="2021-03-23T06:25:23.726" v="7" actId="27636"/>
          <ac:spMkLst>
            <pc:docMk/>
            <pc:sldMk cId="0" sldId="289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90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0564e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0564e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0564e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0564e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0564e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0564e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060C-1EBA-47D0-924F-4BA725FEF520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2BBD-6895-4A41-9CB3-9B455AEAC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8293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Swarm Intelligence -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Non-optimal – Because swarm systems are highly redundant and have no central control, they tend to be inefficient. The allocation of resources is not efficient, and duplication of effort is always rampant.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Uncontrollable – It is very difficult to exercise control over a swarm. Unpredictable – The complexity of a swarm system leads to unforeseeable results.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Non-understandable – Sequential systems are understandable; complex adaptive systems, instead, are a jumble of intersecting logic.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Non-immediate – complex swarm systems with rich hierarchies take time. The more complex the swarm, the longer it takes to shift states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Human tremor analysis </a:t>
            </a:r>
          </a:p>
          <a:p>
            <a:pPr algn="just"/>
            <a:r>
              <a:rPr lang="en-US" dirty="0"/>
              <a:t>Human performance assessment </a:t>
            </a:r>
          </a:p>
          <a:p>
            <a:pPr algn="just"/>
            <a:r>
              <a:rPr lang="en-US" dirty="0"/>
              <a:t>Ingredient mix optimization</a:t>
            </a:r>
          </a:p>
          <a:p>
            <a:pPr algn="just"/>
            <a:r>
              <a:rPr lang="en-US" dirty="0"/>
              <a:t>U.S. Military is applying SI techniques to control of unmanned vehicles </a:t>
            </a:r>
          </a:p>
          <a:p>
            <a:pPr algn="just"/>
            <a:r>
              <a:rPr lang="en-US" dirty="0"/>
              <a:t>NASA is applying SI techniques for planetary mapping </a:t>
            </a:r>
          </a:p>
          <a:p>
            <a:pPr algn="just"/>
            <a:r>
              <a:rPr lang="en-US" dirty="0"/>
              <a:t>Medical Research is trying SI based controls for </a:t>
            </a:r>
            <a:r>
              <a:rPr lang="en-US" dirty="0" err="1"/>
              <a:t>nanobots</a:t>
            </a:r>
            <a:r>
              <a:rPr lang="en-US" dirty="0"/>
              <a:t> to fight cancer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Inspiration: Shortest Path Finding in Ants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[Deneubourg video]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Question: How does this work and how would you program a robot to solve an equivalent task?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system self-organized?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the ingredients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feedback: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feedback: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Randomness: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interactions: 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pattern corresponding to the shortest path eventually emerges.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14625" y="4312850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Question: Given the above, what would happen if the arms of the bridge are of equal length?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system self-organized?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the ingredients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feedback: pheromone-based recruitment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feedback: pheromone evaporation (some species)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Randomness: ants do not always follow strongest pheromone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interactions: it takes some back-and-forth until the solution appears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Together, a pattern corresponding to the shortest path eventually emerge.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296</Words>
  <Application>Microsoft Office PowerPoint</Application>
  <PresentationFormat>On-screen Show (16:9)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Swarm Intelligence - Disadvantages</vt:lpstr>
      <vt:lpstr>Swarm Intelligence - Applications</vt:lpstr>
      <vt:lpstr>Inspiration: Shortest Path Finding in Ants</vt:lpstr>
      <vt:lpstr>Is this system self-organized?</vt:lpstr>
      <vt:lpstr>Is this system self-organized?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- Ant Colony Optimization</dc:title>
  <dc:creator>Veena</dc:creator>
  <cp:lastModifiedBy>Veena</cp:lastModifiedBy>
  <cp:revision>4</cp:revision>
  <dcterms:modified xsi:type="dcterms:W3CDTF">2021-03-25T05:08:49Z</dcterms:modified>
</cp:coreProperties>
</file>