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8" r:id="rId3"/>
    <p:sldId id="259" r:id="rId4"/>
    <p:sldId id="260" r:id="rId5"/>
    <p:sldId id="300" r:id="rId6"/>
    <p:sldId id="301" r:id="rId7"/>
    <p:sldId id="261" r:id="rId8"/>
    <p:sldId id="262" r:id="rId9"/>
    <p:sldId id="299" r:id="rId10"/>
    <p:sldId id="263" r:id="rId11"/>
    <p:sldId id="264" r:id="rId12"/>
    <p:sldId id="266" r:id="rId13"/>
    <p:sldId id="267" r:id="rId14"/>
    <p:sldId id="268" r:id="rId15"/>
    <p:sldId id="287" r:id="rId16"/>
    <p:sldId id="269" r:id="rId17"/>
    <p:sldId id="270" r:id="rId18"/>
    <p:sldId id="271" r:id="rId19"/>
    <p:sldId id="288" r:id="rId20"/>
    <p:sldId id="272" r:id="rId21"/>
    <p:sldId id="273" r:id="rId22"/>
    <p:sldId id="274" r:id="rId23"/>
    <p:sldId id="289" r:id="rId24"/>
    <p:sldId id="275" r:id="rId25"/>
    <p:sldId id="276" r:id="rId26"/>
    <p:sldId id="277" r:id="rId27"/>
    <p:sldId id="302" r:id="rId28"/>
    <p:sldId id="278" r:id="rId29"/>
    <p:sldId id="29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FB09B8-94A5-4B0A-8457-2CCED97809EC}" type="datetimeFigureOut">
              <a:rPr lang="en-IN" smtClean="0"/>
              <a:t>16-12-2020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697565-ECF1-4EE3-AC65-909F820D8C29}" type="slidenum">
              <a:rPr lang="en-IN" smtClean="0"/>
              <a:t>‹#›</a:t>
            </a:fld>
            <a:endParaRPr lang="en-IN"/>
          </a:p>
        </p:txBody>
      </p:sp>
    </p:spTree>
    <p:extLst>
      <p:ext uri="{BB962C8B-B14F-4D97-AF65-F5344CB8AC3E}">
        <p14:creationId xmlns:p14="http://schemas.microsoft.com/office/powerpoint/2010/main" val="3007296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C51375C-09EA-461B-ABF0-DCE7083F389B}"/>
              </a:ext>
            </a:extLst>
          </p:cNvPr>
          <p:cNvSpPr>
            <a:spLocks noGrp="1" noChangeArrowheads="1"/>
          </p:cNvSpPr>
          <p:nvPr>
            <p:ph type="sldNum" sz="quarter" idx="5"/>
          </p:nvPr>
        </p:nvSpPr>
        <p:spPr>
          <a:ln/>
        </p:spPr>
        <p:txBody>
          <a:bodyPr/>
          <a:lstStyle/>
          <a:p>
            <a:fld id="{FFE39A97-452F-487B-95AC-B89CA6A08402}" type="slidenum">
              <a:rPr lang="en-US" altLang="en-US"/>
              <a:pPr/>
              <a:t>2</a:t>
            </a:fld>
            <a:endParaRPr lang="en-US" altLang="en-US"/>
          </a:p>
        </p:txBody>
      </p:sp>
      <p:sp>
        <p:nvSpPr>
          <p:cNvPr id="10242" name="Rectangle 2">
            <a:extLst>
              <a:ext uri="{FF2B5EF4-FFF2-40B4-BE49-F238E27FC236}">
                <a16:creationId xmlns:a16="http://schemas.microsoft.com/office/drawing/2014/main" id="{39D7A2EB-DAA9-4FFE-83A8-AEC5E40A6598}"/>
              </a:ext>
            </a:extLst>
          </p:cNvPr>
          <p:cNvSpPr>
            <a:spLocks noRot="1" noChangeArrowheads="1" noTextEdit="1"/>
          </p:cNvSpPr>
          <p:nvPr>
            <p:ph type="sldImg"/>
          </p:nvPr>
        </p:nvSpPr>
        <p:spPr>
          <a:ln/>
        </p:spPr>
      </p:sp>
      <p:sp>
        <p:nvSpPr>
          <p:cNvPr id="10243" name="Rectangle 3">
            <a:extLst>
              <a:ext uri="{FF2B5EF4-FFF2-40B4-BE49-F238E27FC236}">
                <a16:creationId xmlns:a16="http://schemas.microsoft.com/office/drawing/2014/main" id="{363C7CAD-B1FC-4B69-B98B-71D13B805C0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7B416A0-7823-4A72-BA09-437F2DFEBF03}"/>
              </a:ext>
            </a:extLst>
          </p:cNvPr>
          <p:cNvSpPr>
            <a:spLocks noGrp="1" noChangeArrowheads="1"/>
          </p:cNvSpPr>
          <p:nvPr>
            <p:ph type="sldNum" sz="quarter" idx="5"/>
          </p:nvPr>
        </p:nvSpPr>
        <p:spPr>
          <a:ln/>
        </p:spPr>
        <p:txBody>
          <a:bodyPr/>
          <a:lstStyle/>
          <a:p>
            <a:fld id="{180E36EB-43B2-4C1F-A9EE-DD59F149F979}" type="slidenum">
              <a:rPr lang="en-US" altLang="en-US"/>
              <a:pPr/>
              <a:t>11</a:t>
            </a:fld>
            <a:endParaRPr lang="en-US" altLang="en-US"/>
          </a:p>
        </p:txBody>
      </p:sp>
      <p:sp>
        <p:nvSpPr>
          <p:cNvPr id="34818" name="Rectangle 2">
            <a:extLst>
              <a:ext uri="{FF2B5EF4-FFF2-40B4-BE49-F238E27FC236}">
                <a16:creationId xmlns:a16="http://schemas.microsoft.com/office/drawing/2014/main" id="{F648D8CD-945A-4759-84B5-7D8442A7C834}"/>
              </a:ext>
            </a:extLst>
          </p:cNvPr>
          <p:cNvSpPr>
            <a:spLocks noRot="1" noChangeArrowheads="1" noTextEdit="1"/>
          </p:cNvSpPr>
          <p:nvPr>
            <p:ph type="sldImg"/>
          </p:nvPr>
        </p:nvSpPr>
        <p:spPr>
          <a:ln/>
        </p:spPr>
      </p:sp>
      <p:sp>
        <p:nvSpPr>
          <p:cNvPr id="34819" name="Rectangle 3">
            <a:extLst>
              <a:ext uri="{FF2B5EF4-FFF2-40B4-BE49-F238E27FC236}">
                <a16:creationId xmlns:a16="http://schemas.microsoft.com/office/drawing/2014/main" id="{03DD5FA5-0FE6-44F0-B9E9-9DD878A0E74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8EA23F8-065B-410A-946D-73686A365820}"/>
              </a:ext>
            </a:extLst>
          </p:cNvPr>
          <p:cNvSpPr>
            <a:spLocks noGrp="1" noChangeArrowheads="1"/>
          </p:cNvSpPr>
          <p:nvPr>
            <p:ph type="sldNum" sz="quarter" idx="5"/>
          </p:nvPr>
        </p:nvSpPr>
        <p:spPr>
          <a:ln/>
        </p:spPr>
        <p:txBody>
          <a:bodyPr/>
          <a:lstStyle/>
          <a:p>
            <a:fld id="{FFE14C8C-30FA-47CC-9E6F-6A6C013419AC}" type="slidenum">
              <a:rPr lang="en-US" altLang="en-US"/>
              <a:pPr/>
              <a:t>12</a:t>
            </a:fld>
            <a:endParaRPr lang="en-US" altLang="en-US"/>
          </a:p>
        </p:txBody>
      </p:sp>
      <p:sp>
        <p:nvSpPr>
          <p:cNvPr id="36866" name="Rectangle 2">
            <a:extLst>
              <a:ext uri="{FF2B5EF4-FFF2-40B4-BE49-F238E27FC236}">
                <a16:creationId xmlns:a16="http://schemas.microsoft.com/office/drawing/2014/main" id="{129EB800-D16C-4183-A6A5-C56955DC76C0}"/>
              </a:ext>
            </a:extLst>
          </p:cNvPr>
          <p:cNvSpPr>
            <a:spLocks noRot="1" noChangeArrowheads="1" noTextEdit="1"/>
          </p:cNvSpPr>
          <p:nvPr>
            <p:ph type="sldImg"/>
          </p:nvPr>
        </p:nvSpPr>
        <p:spPr>
          <a:ln/>
        </p:spPr>
      </p:sp>
      <p:sp>
        <p:nvSpPr>
          <p:cNvPr id="36867" name="Rectangle 3">
            <a:extLst>
              <a:ext uri="{FF2B5EF4-FFF2-40B4-BE49-F238E27FC236}">
                <a16:creationId xmlns:a16="http://schemas.microsoft.com/office/drawing/2014/main" id="{D7BB1356-831C-4EDC-B7C3-0FA4E55ED12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8355E79-A5C5-48D2-A3C7-EAF26C98A439}"/>
              </a:ext>
            </a:extLst>
          </p:cNvPr>
          <p:cNvSpPr>
            <a:spLocks noGrp="1" noChangeArrowheads="1"/>
          </p:cNvSpPr>
          <p:nvPr>
            <p:ph type="sldNum" sz="quarter" idx="5"/>
          </p:nvPr>
        </p:nvSpPr>
        <p:spPr>
          <a:ln/>
        </p:spPr>
        <p:txBody>
          <a:bodyPr/>
          <a:lstStyle/>
          <a:p>
            <a:fld id="{8317CE9C-FDD3-48AD-959A-CCA213D1E04A}" type="slidenum">
              <a:rPr lang="en-US" altLang="en-US"/>
              <a:pPr/>
              <a:t>13</a:t>
            </a:fld>
            <a:endParaRPr lang="en-US" altLang="en-US"/>
          </a:p>
        </p:txBody>
      </p:sp>
      <p:sp>
        <p:nvSpPr>
          <p:cNvPr id="37890" name="Rectangle 2">
            <a:extLst>
              <a:ext uri="{FF2B5EF4-FFF2-40B4-BE49-F238E27FC236}">
                <a16:creationId xmlns:a16="http://schemas.microsoft.com/office/drawing/2014/main" id="{392D2BEA-8C9E-4971-8D87-DE45A726EE4E}"/>
              </a:ext>
            </a:extLst>
          </p:cNvPr>
          <p:cNvSpPr>
            <a:spLocks noRot="1" noChangeArrowheads="1" noTextEdit="1"/>
          </p:cNvSpPr>
          <p:nvPr>
            <p:ph type="sldImg"/>
          </p:nvPr>
        </p:nvSpPr>
        <p:spPr>
          <a:ln/>
        </p:spPr>
      </p:sp>
      <p:sp>
        <p:nvSpPr>
          <p:cNvPr id="37891" name="Rectangle 3">
            <a:extLst>
              <a:ext uri="{FF2B5EF4-FFF2-40B4-BE49-F238E27FC236}">
                <a16:creationId xmlns:a16="http://schemas.microsoft.com/office/drawing/2014/main" id="{AD10687A-324B-4189-933F-B4CBE7989F7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8B69467-9F42-4AD7-BE42-C5F55599027D}"/>
              </a:ext>
            </a:extLst>
          </p:cNvPr>
          <p:cNvSpPr>
            <a:spLocks noGrp="1" noChangeArrowheads="1"/>
          </p:cNvSpPr>
          <p:nvPr>
            <p:ph type="sldNum" sz="quarter" idx="5"/>
          </p:nvPr>
        </p:nvSpPr>
        <p:spPr>
          <a:ln/>
        </p:spPr>
        <p:txBody>
          <a:bodyPr/>
          <a:lstStyle/>
          <a:p>
            <a:fld id="{4750A5CC-7975-4658-9520-3AEC1412BED4}" type="slidenum">
              <a:rPr lang="en-US" altLang="en-US"/>
              <a:pPr/>
              <a:t>14</a:t>
            </a:fld>
            <a:endParaRPr lang="en-US" altLang="en-US"/>
          </a:p>
        </p:txBody>
      </p:sp>
      <p:sp>
        <p:nvSpPr>
          <p:cNvPr id="38914" name="Rectangle 2">
            <a:extLst>
              <a:ext uri="{FF2B5EF4-FFF2-40B4-BE49-F238E27FC236}">
                <a16:creationId xmlns:a16="http://schemas.microsoft.com/office/drawing/2014/main" id="{C34C9F1B-29B6-45E4-87D4-4DCF71656A54}"/>
              </a:ext>
            </a:extLst>
          </p:cNvPr>
          <p:cNvSpPr>
            <a:spLocks noRot="1" noChangeArrowheads="1" noTextEdit="1"/>
          </p:cNvSpPr>
          <p:nvPr>
            <p:ph type="sldImg"/>
          </p:nvPr>
        </p:nvSpPr>
        <p:spPr>
          <a:ln/>
        </p:spPr>
      </p:sp>
      <p:sp>
        <p:nvSpPr>
          <p:cNvPr id="38915" name="Rectangle 3">
            <a:extLst>
              <a:ext uri="{FF2B5EF4-FFF2-40B4-BE49-F238E27FC236}">
                <a16:creationId xmlns:a16="http://schemas.microsoft.com/office/drawing/2014/main" id="{7E5415F2-A2D9-4FE2-9FAB-F465CBAF09C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3B68EF5-95A5-417A-8221-8F91039466B4}"/>
              </a:ext>
            </a:extLst>
          </p:cNvPr>
          <p:cNvSpPr>
            <a:spLocks noGrp="1" noChangeArrowheads="1"/>
          </p:cNvSpPr>
          <p:nvPr>
            <p:ph type="sldNum" sz="quarter" idx="5"/>
          </p:nvPr>
        </p:nvSpPr>
        <p:spPr>
          <a:ln/>
        </p:spPr>
        <p:txBody>
          <a:bodyPr/>
          <a:lstStyle/>
          <a:p>
            <a:fld id="{E28678EF-66F7-4A89-911E-A4FF07D81374}" type="slidenum">
              <a:rPr lang="en-US" altLang="en-US"/>
              <a:pPr/>
              <a:t>15</a:t>
            </a:fld>
            <a:endParaRPr lang="en-US" altLang="en-US"/>
          </a:p>
        </p:txBody>
      </p:sp>
      <p:sp>
        <p:nvSpPr>
          <p:cNvPr id="67586" name="Rectangle 2">
            <a:extLst>
              <a:ext uri="{FF2B5EF4-FFF2-40B4-BE49-F238E27FC236}">
                <a16:creationId xmlns:a16="http://schemas.microsoft.com/office/drawing/2014/main" id="{DAE2731E-12FC-4A16-A223-7DD2BAEE8235}"/>
              </a:ext>
            </a:extLst>
          </p:cNvPr>
          <p:cNvSpPr>
            <a:spLocks noRot="1" noChangeArrowheads="1" noTextEdit="1"/>
          </p:cNvSpPr>
          <p:nvPr>
            <p:ph type="sldImg"/>
          </p:nvPr>
        </p:nvSpPr>
        <p:spPr>
          <a:ln/>
        </p:spPr>
      </p:sp>
      <p:sp>
        <p:nvSpPr>
          <p:cNvPr id="67587" name="Rectangle 3">
            <a:extLst>
              <a:ext uri="{FF2B5EF4-FFF2-40B4-BE49-F238E27FC236}">
                <a16:creationId xmlns:a16="http://schemas.microsoft.com/office/drawing/2014/main" id="{5196FB96-671D-46BE-8EF1-D103D5E1A97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BFC0464-369D-4B67-B7A7-B1A836790E27}"/>
              </a:ext>
            </a:extLst>
          </p:cNvPr>
          <p:cNvSpPr>
            <a:spLocks noGrp="1" noChangeArrowheads="1"/>
          </p:cNvSpPr>
          <p:nvPr>
            <p:ph type="sldNum" sz="quarter" idx="5"/>
          </p:nvPr>
        </p:nvSpPr>
        <p:spPr>
          <a:ln/>
        </p:spPr>
        <p:txBody>
          <a:bodyPr/>
          <a:lstStyle/>
          <a:p>
            <a:fld id="{6C0C1072-7348-4050-B337-ABE405D153A7}" type="slidenum">
              <a:rPr lang="en-US" altLang="en-US"/>
              <a:pPr/>
              <a:t>16</a:t>
            </a:fld>
            <a:endParaRPr lang="en-US" altLang="en-US"/>
          </a:p>
        </p:txBody>
      </p:sp>
      <p:sp>
        <p:nvSpPr>
          <p:cNvPr id="39938" name="Rectangle 2">
            <a:extLst>
              <a:ext uri="{FF2B5EF4-FFF2-40B4-BE49-F238E27FC236}">
                <a16:creationId xmlns:a16="http://schemas.microsoft.com/office/drawing/2014/main" id="{8A61CF1D-B886-4ECD-8DCD-C6E3E1994826}"/>
              </a:ext>
            </a:extLst>
          </p:cNvPr>
          <p:cNvSpPr>
            <a:spLocks noRot="1" noChangeArrowheads="1" noTextEdit="1"/>
          </p:cNvSpPr>
          <p:nvPr>
            <p:ph type="sldImg"/>
          </p:nvPr>
        </p:nvSpPr>
        <p:spPr>
          <a:ln/>
        </p:spPr>
      </p:sp>
      <p:sp>
        <p:nvSpPr>
          <p:cNvPr id="39939" name="Rectangle 3">
            <a:extLst>
              <a:ext uri="{FF2B5EF4-FFF2-40B4-BE49-F238E27FC236}">
                <a16:creationId xmlns:a16="http://schemas.microsoft.com/office/drawing/2014/main" id="{E6F5C939-D55F-43DE-B060-22D96600492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1559649-5834-4AC2-9C81-E314394E48DC}"/>
              </a:ext>
            </a:extLst>
          </p:cNvPr>
          <p:cNvSpPr>
            <a:spLocks noGrp="1" noChangeArrowheads="1"/>
          </p:cNvSpPr>
          <p:nvPr>
            <p:ph type="sldNum" sz="quarter" idx="5"/>
          </p:nvPr>
        </p:nvSpPr>
        <p:spPr>
          <a:ln/>
        </p:spPr>
        <p:txBody>
          <a:bodyPr/>
          <a:lstStyle/>
          <a:p>
            <a:fld id="{06CA1D2E-021B-4F1A-B927-5E4C30083821}" type="slidenum">
              <a:rPr lang="en-US" altLang="en-US"/>
              <a:pPr/>
              <a:t>17</a:t>
            </a:fld>
            <a:endParaRPr lang="en-US" altLang="en-US"/>
          </a:p>
        </p:txBody>
      </p:sp>
      <p:sp>
        <p:nvSpPr>
          <p:cNvPr id="40962" name="Rectangle 2">
            <a:extLst>
              <a:ext uri="{FF2B5EF4-FFF2-40B4-BE49-F238E27FC236}">
                <a16:creationId xmlns:a16="http://schemas.microsoft.com/office/drawing/2014/main" id="{26861DFC-D07E-4215-B818-1DB8973A85DD}"/>
              </a:ext>
            </a:extLst>
          </p:cNvPr>
          <p:cNvSpPr>
            <a:spLocks noRot="1" noChangeArrowheads="1" noTextEdit="1"/>
          </p:cNvSpPr>
          <p:nvPr>
            <p:ph type="sldImg"/>
          </p:nvPr>
        </p:nvSpPr>
        <p:spPr>
          <a:ln/>
        </p:spPr>
      </p:sp>
      <p:sp>
        <p:nvSpPr>
          <p:cNvPr id="40963" name="Rectangle 3">
            <a:extLst>
              <a:ext uri="{FF2B5EF4-FFF2-40B4-BE49-F238E27FC236}">
                <a16:creationId xmlns:a16="http://schemas.microsoft.com/office/drawing/2014/main" id="{7934C30A-81DE-41F0-BB7E-D4D00930608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D2C24D5-E1C2-428D-B81E-70E075C2560A}"/>
              </a:ext>
            </a:extLst>
          </p:cNvPr>
          <p:cNvSpPr>
            <a:spLocks noGrp="1" noChangeArrowheads="1"/>
          </p:cNvSpPr>
          <p:nvPr>
            <p:ph type="sldNum" sz="quarter" idx="5"/>
          </p:nvPr>
        </p:nvSpPr>
        <p:spPr>
          <a:ln/>
        </p:spPr>
        <p:txBody>
          <a:bodyPr/>
          <a:lstStyle/>
          <a:p>
            <a:fld id="{A2F4CC30-55ED-4AE3-801B-40B38C4BCBCF}" type="slidenum">
              <a:rPr lang="en-US" altLang="en-US"/>
              <a:pPr/>
              <a:t>18</a:t>
            </a:fld>
            <a:endParaRPr lang="en-US" altLang="en-US"/>
          </a:p>
        </p:txBody>
      </p:sp>
      <p:sp>
        <p:nvSpPr>
          <p:cNvPr id="41986" name="Rectangle 2">
            <a:extLst>
              <a:ext uri="{FF2B5EF4-FFF2-40B4-BE49-F238E27FC236}">
                <a16:creationId xmlns:a16="http://schemas.microsoft.com/office/drawing/2014/main" id="{E1436D26-138B-45E3-8BAB-15A2E36C505B}"/>
              </a:ext>
            </a:extLst>
          </p:cNvPr>
          <p:cNvSpPr>
            <a:spLocks noRot="1" noChangeArrowheads="1" noTextEdit="1"/>
          </p:cNvSpPr>
          <p:nvPr>
            <p:ph type="sldImg"/>
          </p:nvPr>
        </p:nvSpPr>
        <p:spPr>
          <a:ln/>
        </p:spPr>
      </p:sp>
      <p:sp>
        <p:nvSpPr>
          <p:cNvPr id="41987" name="Rectangle 3">
            <a:extLst>
              <a:ext uri="{FF2B5EF4-FFF2-40B4-BE49-F238E27FC236}">
                <a16:creationId xmlns:a16="http://schemas.microsoft.com/office/drawing/2014/main" id="{5A1BBC4F-759E-4781-80DD-2FAAB71119D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A921A51-9E69-4413-A840-39B64F3E6FDC}"/>
              </a:ext>
            </a:extLst>
          </p:cNvPr>
          <p:cNvSpPr>
            <a:spLocks noGrp="1" noChangeArrowheads="1"/>
          </p:cNvSpPr>
          <p:nvPr>
            <p:ph type="sldNum" sz="quarter" idx="5"/>
          </p:nvPr>
        </p:nvSpPr>
        <p:spPr>
          <a:ln/>
        </p:spPr>
        <p:txBody>
          <a:bodyPr/>
          <a:lstStyle/>
          <a:p>
            <a:fld id="{69E58612-3F59-4E0A-94BE-325DAF05872A}" type="slidenum">
              <a:rPr lang="en-US" altLang="en-US"/>
              <a:pPr/>
              <a:t>19</a:t>
            </a:fld>
            <a:endParaRPr lang="en-US" altLang="en-US"/>
          </a:p>
        </p:txBody>
      </p:sp>
      <p:sp>
        <p:nvSpPr>
          <p:cNvPr id="69634" name="Rectangle 2">
            <a:extLst>
              <a:ext uri="{FF2B5EF4-FFF2-40B4-BE49-F238E27FC236}">
                <a16:creationId xmlns:a16="http://schemas.microsoft.com/office/drawing/2014/main" id="{5A4F1BC3-E73E-443C-8433-A87C2F543DC6}"/>
              </a:ext>
            </a:extLst>
          </p:cNvPr>
          <p:cNvSpPr>
            <a:spLocks noRot="1" noChangeArrowheads="1" noTextEdit="1"/>
          </p:cNvSpPr>
          <p:nvPr>
            <p:ph type="sldImg"/>
          </p:nvPr>
        </p:nvSpPr>
        <p:spPr>
          <a:ln/>
        </p:spPr>
      </p:sp>
      <p:sp>
        <p:nvSpPr>
          <p:cNvPr id="69635" name="Rectangle 3">
            <a:extLst>
              <a:ext uri="{FF2B5EF4-FFF2-40B4-BE49-F238E27FC236}">
                <a16:creationId xmlns:a16="http://schemas.microsoft.com/office/drawing/2014/main" id="{115E6359-8B7E-4A55-8722-361D3695BB8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D00476E-1B11-44B2-AE60-E711419D812D}"/>
              </a:ext>
            </a:extLst>
          </p:cNvPr>
          <p:cNvSpPr>
            <a:spLocks noGrp="1" noChangeArrowheads="1"/>
          </p:cNvSpPr>
          <p:nvPr>
            <p:ph type="sldNum" sz="quarter" idx="5"/>
          </p:nvPr>
        </p:nvSpPr>
        <p:spPr>
          <a:ln/>
        </p:spPr>
        <p:txBody>
          <a:bodyPr/>
          <a:lstStyle/>
          <a:p>
            <a:fld id="{E07447C3-99EB-4365-8601-BC990DE494CB}" type="slidenum">
              <a:rPr lang="en-US" altLang="en-US"/>
              <a:pPr/>
              <a:t>20</a:t>
            </a:fld>
            <a:endParaRPr lang="en-US" altLang="en-US"/>
          </a:p>
        </p:txBody>
      </p:sp>
      <p:sp>
        <p:nvSpPr>
          <p:cNvPr id="43010" name="Rectangle 2">
            <a:extLst>
              <a:ext uri="{FF2B5EF4-FFF2-40B4-BE49-F238E27FC236}">
                <a16:creationId xmlns:a16="http://schemas.microsoft.com/office/drawing/2014/main" id="{58B34DC2-13C6-4BAE-B4BE-EFFC04BF56CE}"/>
              </a:ext>
            </a:extLst>
          </p:cNvPr>
          <p:cNvSpPr>
            <a:spLocks noRot="1" noChangeArrowheads="1" noTextEdit="1"/>
          </p:cNvSpPr>
          <p:nvPr>
            <p:ph type="sldImg"/>
          </p:nvPr>
        </p:nvSpPr>
        <p:spPr>
          <a:ln/>
        </p:spPr>
      </p:sp>
      <p:sp>
        <p:nvSpPr>
          <p:cNvPr id="43011" name="Rectangle 3">
            <a:extLst>
              <a:ext uri="{FF2B5EF4-FFF2-40B4-BE49-F238E27FC236}">
                <a16:creationId xmlns:a16="http://schemas.microsoft.com/office/drawing/2014/main" id="{DC6D2624-AF54-456E-B3C6-9009A5D2A0D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588DC9F-EA39-4C65-B9D4-2A4634F10474}"/>
              </a:ext>
            </a:extLst>
          </p:cNvPr>
          <p:cNvSpPr>
            <a:spLocks noGrp="1" noChangeArrowheads="1"/>
          </p:cNvSpPr>
          <p:nvPr>
            <p:ph type="sldNum" sz="quarter" idx="5"/>
          </p:nvPr>
        </p:nvSpPr>
        <p:spPr>
          <a:ln/>
        </p:spPr>
        <p:txBody>
          <a:bodyPr/>
          <a:lstStyle/>
          <a:p>
            <a:fld id="{DE93AA33-7882-4D4F-A031-0A3AAF8F4E1E}" type="slidenum">
              <a:rPr lang="en-US" altLang="en-US"/>
              <a:pPr/>
              <a:t>3</a:t>
            </a:fld>
            <a:endParaRPr lang="en-US" altLang="en-US"/>
          </a:p>
        </p:txBody>
      </p:sp>
      <p:sp>
        <p:nvSpPr>
          <p:cNvPr id="11266" name="Rectangle 2">
            <a:extLst>
              <a:ext uri="{FF2B5EF4-FFF2-40B4-BE49-F238E27FC236}">
                <a16:creationId xmlns:a16="http://schemas.microsoft.com/office/drawing/2014/main" id="{F4B905CD-C46B-497E-86DB-47EEE0DC8B08}"/>
              </a:ext>
            </a:extLst>
          </p:cNvPr>
          <p:cNvSpPr>
            <a:spLocks noRot="1" noChangeArrowheads="1" noTextEdit="1"/>
          </p:cNvSpPr>
          <p:nvPr>
            <p:ph type="sldImg"/>
          </p:nvPr>
        </p:nvSpPr>
        <p:spPr>
          <a:ln/>
        </p:spPr>
      </p:sp>
      <p:sp>
        <p:nvSpPr>
          <p:cNvPr id="11267" name="Rectangle 3">
            <a:extLst>
              <a:ext uri="{FF2B5EF4-FFF2-40B4-BE49-F238E27FC236}">
                <a16:creationId xmlns:a16="http://schemas.microsoft.com/office/drawing/2014/main" id="{6CF31C5C-E512-4BED-B606-1DAB8467104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9010080-ED94-4119-8787-7A1A172BC6E0}"/>
              </a:ext>
            </a:extLst>
          </p:cNvPr>
          <p:cNvSpPr>
            <a:spLocks noGrp="1" noChangeArrowheads="1"/>
          </p:cNvSpPr>
          <p:nvPr>
            <p:ph type="sldNum" sz="quarter" idx="5"/>
          </p:nvPr>
        </p:nvSpPr>
        <p:spPr>
          <a:ln/>
        </p:spPr>
        <p:txBody>
          <a:bodyPr/>
          <a:lstStyle/>
          <a:p>
            <a:fld id="{0C7FDF33-7D2C-42AA-B229-256ADF0430E7}" type="slidenum">
              <a:rPr lang="en-US" altLang="en-US"/>
              <a:pPr/>
              <a:t>21</a:t>
            </a:fld>
            <a:endParaRPr lang="en-US" altLang="en-US"/>
          </a:p>
        </p:txBody>
      </p:sp>
      <p:sp>
        <p:nvSpPr>
          <p:cNvPr id="44034" name="Rectangle 2">
            <a:extLst>
              <a:ext uri="{FF2B5EF4-FFF2-40B4-BE49-F238E27FC236}">
                <a16:creationId xmlns:a16="http://schemas.microsoft.com/office/drawing/2014/main" id="{BB803E9B-07B6-4446-97C6-94D7BEAC7544}"/>
              </a:ext>
            </a:extLst>
          </p:cNvPr>
          <p:cNvSpPr>
            <a:spLocks noRot="1" noChangeArrowheads="1" noTextEdit="1"/>
          </p:cNvSpPr>
          <p:nvPr>
            <p:ph type="sldImg"/>
          </p:nvPr>
        </p:nvSpPr>
        <p:spPr>
          <a:ln/>
        </p:spPr>
      </p:sp>
      <p:sp>
        <p:nvSpPr>
          <p:cNvPr id="44035" name="Rectangle 3">
            <a:extLst>
              <a:ext uri="{FF2B5EF4-FFF2-40B4-BE49-F238E27FC236}">
                <a16:creationId xmlns:a16="http://schemas.microsoft.com/office/drawing/2014/main" id="{E3F4712B-83A3-4AB2-828C-0EDDDE33D23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E51C98B-D508-49E5-B595-D4058E6D2A3E}"/>
              </a:ext>
            </a:extLst>
          </p:cNvPr>
          <p:cNvSpPr>
            <a:spLocks noGrp="1" noChangeArrowheads="1"/>
          </p:cNvSpPr>
          <p:nvPr>
            <p:ph type="sldNum" sz="quarter" idx="5"/>
          </p:nvPr>
        </p:nvSpPr>
        <p:spPr>
          <a:ln/>
        </p:spPr>
        <p:txBody>
          <a:bodyPr/>
          <a:lstStyle/>
          <a:p>
            <a:fld id="{1F8094EB-D6C2-4839-9F1B-2EA60ECDF325}" type="slidenum">
              <a:rPr lang="en-US" altLang="en-US"/>
              <a:pPr/>
              <a:t>22</a:t>
            </a:fld>
            <a:endParaRPr lang="en-US" altLang="en-US"/>
          </a:p>
        </p:txBody>
      </p:sp>
      <p:sp>
        <p:nvSpPr>
          <p:cNvPr id="45058" name="Rectangle 2">
            <a:extLst>
              <a:ext uri="{FF2B5EF4-FFF2-40B4-BE49-F238E27FC236}">
                <a16:creationId xmlns:a16="http://schemas.microsoft.com/office/drawing/2014/main" id="{D6EBB955-A0B3-4AAF-9427-6AC81451242F}"/>
              </a:ext>
            </a:extLst>
          </p:cNvPr>
          <p:cNvSpPr>
            <a:spLocks noRot="1" noChangeArrowheads="1" noTextEdit="1"/>
          </p:cNvSpPr>
          <p:nvPr>
            <p:ph type="sldImg"/>
          </p:nvPr>
        </p:nvSpPr>
        <p:spPr>
          <a:ln/>
        </p:spPr>
      </p:sp>
      <p:sp>
        <p:nvSpPr>
          <p:cNvPr id="45059" name="Rectangle 3">
            <a:extLst>
              <a:ext uri="{FF2B5EF4-FFF2-40B4-BE49-F238E27FC236}">
                <a16:creationId xmlns:a16="http://schemas.microsoft.com/office/drawing/2014/main" id="{10CC8923-C49F-46C1-8B4D-1CA291D9F45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D112882-F9F4-4A16-AF28-87436EE7BD1B}"/>
              </a:ext>
            </a:extLst>
          </p:cNvPr>
          <p:cNvSpPr>
            <a:spLocks noGrp="1" noChangeArrowheads="1"/>
          </p:cNvSpPr>
          <p:nvPr>
            <p:ph type="sldNum" sz="quarter" idx="5"/>
          </p:nvPr>
        </p:nvSpPr>
        <p:spPr>
          <a:ln/>
        </p:spPr>
        <p:txBody>
          <a:bodyPr/>
          <a:lstStyle/>
          <a:p>
            <a:fld id="{D7A8D508-BE6A-4769-B126-278353323D8C}" type="slidenum">
              <a:rPr lang="en-US" altLang="en-US"/>
              <a:pPr/>
              <a:t>23</a:t>
            </a:fld>
            <a:endParaRPr lang="en-US" altLang="en-US"/>
          </a:p>
        </p:txBody>
      </p:sp>
      <p:sp>
        <p:nvSpPr>
          <p:cNvPr id="71682" name="Rectangle 2">
            <a:extLst>
              <a:ext uri="{FF2B5EF4-FFF2-40B4-BE49-F238E27FC236}">
                <a16:creationId xmlns:a16="http://schemas.microsoft.com/office/drawing/2014/main" id="{32C7070A-AC2A-4E2C-815A-17474EE10820}"/>
              </a:ext>
            </a:extLst>
          </p:cNvPr>
          <p:cNvSpPr>
            <a:spLocks noRot="1" noChangeArrowheads="1" noTextEdit="1"/>
          </p:cNvSpPr>
          <p:nvPr>
            <p:ph type="sldImg"/>
          </p:nvPr>
        </p:nvSpPr>
        <p:spPr>
          <a:ln/>
        </p:spPr>
      </p:sp>
      <p:sp>
        <p:nvSpPr>
          <p:cNvPr id="71683" name="Rectangle 3">
            <a:extLst>
              <a:ext uri="{FF2B5EF4-FFF2-40B4-BE49-F238E27FC236}">
                <a16:creationId xmlns:a16="http://schemas.microsoft.com/office/drawing/2014/main" id="{AEB9C581-6586-447F-9933-C99E8D45D2C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3395583-12CE-40F9-8C24-79F810F22470}"/>
              </a:ext>
            </a:extLst>
          </p:cNvPr>
          <p:cNvSpPr>
            <a:spLocks noGrp="1" noChangeArrowheads="1"/>
          </p:cNvSpPr>
          <p:nvPr>
            <p:ph type="sldNum" sz="quarter" idx="5"/>
          </p:nvPr>
        </p:nvSpPr>
        <p:spPr>
          <a:ln/>
        </p:spPr>
        <p:txBody>
          <a:bodyPr/>
          <a:lstStyle/>
          <a:p>
            <a:fld id="{F9A8ED67-3BE5-4191-9B39-B0856C598B26}" type="slidenum">
              <a:rPr lang="en-US" altLang="en-US"/>
              <a:pPr/>
              <a:t>24</a:t>
            </a:fld>
            <a:endParaRPr lang="en-US" altLang="en-US"/>
          </a:p>
        </p:txBody>
      </p:sp>
      <p:sp>
        <p:nvSpPr>
          <p:cNvPr id="46082" name="Rectangle 2">
            <a:extLst>
              <a:ext uri="{FF2B5EF4-FFF2-40B4-BE49-F238E27FC236}">
                <a16:creationId xmlns:a16="http://schemas.microsoft.com/office/drawing/2014/main" id="{74E53F8E-CD66-4656-AB17-AEF2A68CF510}"/>
              </a:ext>
            </a:extLst>
          </p:cNvPr>
          <p:cNvSpPr>
            <a:spLocks noRot="1" noChangeArrowheads="1" noTextEdit="1"/>
          </p:cNvSpPr>
          <p:nvPr>
            <p:ph type="sldImg"/>
          </p:nvPr>
        </p:nvSpPr>
        <p:spPr>
          <a:ln/>
        </p:spPr>
      </p:sp>
      <p:sp>
        <p:nvSpPr>
          <p:cNvPr id="46083" name="Rectangle 3">
            <a:extLst>
              <a:ext uri="{FF2B5EF4-FFF2-40B4-BE49-F238E27FC236}">
                <a16:creationId xmlns:a16="http://schemas.microsoft.com/office/drawing/2014/main" id="{355A1439-D6CF-4E75-8FD0-0ED8CA4A637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8BE1624-DC81-4BF3-8E9B-C40920E17E50}"/>
              </a:ext>
            </a:extLst>
          </p:cNvPr>
          <p:cNvSpPr>
            <a:spLocks noGrp="1" noChangeArrowheads="1"/>
          </p:cNvSpPr>
          <p:nvPr>
            <p:ph type="sldNum" sz="quarter" idx="5"/>
          </p:nvPr>
        </p:nvSpPr>
        <p:spPr>
          <a:ln/>
        </p:spPr>
        <p:txBody>
          <a:bodyPr/>
          <a:lstStyle/>
          <a:p>
            <a:fld id="{E5FDA0CB-84D8-405D-8095-B6A6840841EE}" type="slidenum">
              <a:rPr lang="en-US" altLang="en-US"/>
              <a:pPr/>
              <a:t>25</a:t>
            </a:fld>
            <a:endParaRPr lang="en-US" altLang="en-US"/>
          </a:p>
        </p:txBody>
      </p:sp>
      <p:sp>
        <p:nvSpPr>
          <p:cNvPr id="47106" name="Rectangle 2">
            <a:extLst>
              <a:ext uri="{FF2B5EF4-FFF2-40B4-BE49-F238E27FC236}">
                <a16:creationId xmlns:a16="http://schemas.microsoft.com/office/drawing/2014/main" id="{DC6036C7-CAE5-4F4D-9636-738561780EFA}"/>
              </a:ext>
            </a:extLst>
          </p:cNvPr>
          <p:cNvSpPr>
            <a:spLocks noRot="1" noChangeArrowheads="1" noTextEdit="1"/>
          </p:cNvSpPr>
          <p:nvPr>
            <p:ph type="sldImg"/>
          </p:nvPr>
        </p:nvSpPr>
        <p:spPr>
          <a:ln/>
        </p:spPr>
      </p:sp>
      <p:sp>
        <p:nvSpPr>
          <p:cNvPr id="47107" name="Rectangle 3">
            <a:extLst>
              <a:ext uri="{FF2B5EF4-FFF2-40B4-BE49-F238E27FC236}">
                <a16:creationId xmlns:a16="http://schemas.microsoft.com/office/drawing/2014/main" id="{84664E6A-1425-4156-A324-4E88425E894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7B80103-9F39-4D2C-8FBA-1059AC84A25F}"/>
              </a:ext>
            </a:extLst>
          </p:cNvPr>
          <p:cNvSpPr>
            <a:spLocks noGrp="1" noChangeArrowheads="1"/>
          </p:cNvSpPr>
          <p:nvPr>
            <p:ph type="sldNum" sz="quarter" idx="5"/>
          </p:nvPr>
        </p:nvSpPr>
        <p:spPr>
          <a:ln/>
        </p:spPr>
        <p:txBody>
          <a:bodyPr/>
          <a:lstStyle/>
          <a:p>
            <a:fld id="{315F3A74-8F49-461A-8F55-299CFE0ED290}" type="slidenum">
              <a:rPr lang="en-US" altLang="en-US"/>
              <a:pPr/>
              <a:t>26</a:t>
            </a:fld>
            <a:endParaRPr lang="en-US" altLang="en-US"/>
          </a:p>
        </p:txBody>
      </p:sp>
      <p:sp>
        <p:nvSpPr>
          <p:cNvPr id="48130" name="Rectangle 2">
            <a:extLst>
              <a:ext uri="{FF2B5EF4-FFF2-40B4-BE49-F238E27FC236}">
                <a16:creationId xmlns:a16="http://schemas.microsoft.com/office/drawing/2014/main" id="{1DBC1BCD-1A7D-4531-B0E5-1981FD384A7D}"/>
              </a:ext>
            </a:extLst>
          </p:cNvPr>
          <p:cNvSpPr>
            <a:spLocks noRot="1" noChangeArrowheads="1" noTextEdit="1"/>
          </p:cNvSpPr>
          <p:nvPr>
            <p:ph type="sldImg"/>
          </p:nvPr>
        </p:nvSpPr>
        <p:spPr>
          <a:ln/>
        </p:spPr>
      </p:sp>
      <p:sp>
        <p:nvSpPr>
          <p:cNvPr id="48131" name="Rectangle 3">
            <a:extLst>
              <a:ext uri="{FF2B5EF4-FFF2-40B4-BE49-F238E27FC236}">
                <a16:creationId xmlns:a16="http://schemas.microsoft.com/office/drawing/2014/main" id="{A12C12EE-7128-4CFE-8FC5-E5DEB5B0534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DEE6AA3-5C6B-4FB0-BFA6-D6F05FC3FF3B}"/>
              </a:ext>
            </a:extLst>
          </p:cNvPr>
          <p:cNvSpPr>
            <a:spLocks noGrp="1" noChangeArrowheads="1"/>
          </p:cNvSpPr>
          <p:nvPr>
            <p:ph type="sldNum" sz="quarter" idx="5"/>
          </p:nvPr>
        </p:nvSpPr>
        <p:spPr>
          <a:ln/>
        </p:spPr>
        <p:txBody>
          <a:bodyPr/>
          <a:lstStyle/>
          <a:p>
            <a:fld id="{AE220058-B662-4172-AC50-E850787D62CE}" type="slidenum">
              <a:rPr lang="en-US" altLang="en-US"/>
              <a:pPr/>
              <a:t>27</a:t>
            </a:fld>
            <a:endParaRPr lang="en-US" altLang="en-US"/>
          </a:p>
        </p:txBody>
      </p:sp>
      <p:sp>
        <p:nvSpPr>
          <p:cNvPr id="98306" name="Rectangle 2">
            <a:extLst>
              <a:ext uri="{FF2B5EF4-FFF2-40B4-BE49-F238E27FC236}">
                <a16:creationId xmlns:a16="http://schemas.microsoft.com/office/drawing/2014/main" id="{1AF03DFF-FCFA-482D-8B30-D8609C302460}"/>
              </a:ext>
            </a:extLst>
          </p:cNvPr>
          <p:cNvSpPr>
            <a:spLocks noRot="1" noChangeArrowheads="1" noTextEdit="1"/>
          </p:cNvSpPr>
          <p:nvPr>
            <p:ph type="sldImg"/>
          </p:nvPr>
        </p:nvSpPr>
        <p:spPr>
          <a:ln/>
        </p:spPr>
      </p:sp>
      <p:sp>
        <p:nvSpPr>
          <p:cNvPr id="98307" name="Rectangle 3">
            <a:extLst>
              <a:ext uri="{FF2B5EF4-FFF2-40B4-BE49-F238E27FC236}">
                <a16:creationId xmlns:a16="http://schemas.microsoft.com/office/drawing/2014/main" id="{4A0B34A0-4513-4FAB-9234-14186C7397C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9F801C1-F0C1-4A04-B8A8-C461B8994C5C}"/>
              </a:ext>
            </a:extLst>
          </p:cNvPr>
          <p:cNvSpPr>
            <a:spLocks noGrp="1" noChangeArrowheads="1"/>
          </p:cNvSpPr>
          <p:nvPr>
            <p:ph type="sldNum" sz="quarter" idx="5"/>
          </p:nvPr>
        </p:nvSpPr>
        <p:spPr>
          <a:ln/>
        </p:spPr>
        <p:txBody>
          <a:bodyPr/>
          <a:lstStyle/>
          <a:p>
            <a:fld id="{4D9A436F-16C5-4B2A-88BC-522350D0E0BF}" type="slidenum">
              <a:rPr lang="en-US" altLang="en-US"/>
              <a:pPr/>
              <a:t>28</a:t>
            </a:fld>
            <a:endParaRPr lang="en-US" altLang="en-US"/>
          </a:p>
        </p:txBody>
      </p:sp>
      <p:sp>
        <p:nvSpPr>
          <p:cNvPr id="49154" name="Rectangle 2">
            <a:extLst>
              <a:ext uri="{FF2B5EF4-FFF2-40B4-BE49-F238E27FC236}">
                <a16:creationId xmlns:a16="http://schemas.microsoft.com/office/drawing/2014/main" id="{956E1566-5AAC-4AF4-A367-D96286E21958}"/>
              </a:ext>
            </a:extLst>
          </p:cNvPr>
          <p:cNvSpPr>
            <a:spLocks noRot="1" noChangeArrowheads="1" noTextEdit="1"/>
          </p:cNvSpPr>
          <p:nvPr>
            <p:ph type="sldImg"/>
          </p:nvPr>
        </p:nvSpPr>
        <p:spPr>
          <a:ln/>
        </p:spPr>
      </p:sp>
      <p:sp>
        <p:nvSpPr>
          <p:cNvPr id="49155" name="Rectangle 3">
            <a:extLst>
              <a:ext uri="{FF2B5EF4-FFF2-40B4-BE49-F238E27FC236}">
                <a16:creationId xmlns:a16="http://schemas.microsoft.com/office/drawing/2014/main" id="{2C2EA567-9BAC-4D65-8425-55D0EA15EC5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BC89BEA-A2CD-4543-9AD8-3B4CA9D0958E}"/>
              </a:ext>
            </a:extLst>
          </p:cNvPr>
          <p:cNvSpPr>
            <a:spLocks noGrp="1" noChangeArrowheads="1"/>
          </p:cNvSpPr>
          <p:nvPr>
            <p:ph type="sldNum" sz="quarter" idx="5"/>
          </p:nvPr>
        </p:nvSpPr>
        <p:spPr>
          <a:ln/>
        </p:spPr>
        <p:txBody>
          <a:bodyPr/>
          <a:lstStyle/>
          <a:p>
            <a:fld id="{556C5992-21FF-4D20-A61C-533CA31F0499}" type="slidenum">
              <a:rPr lang="en-US" altLang="en-US"/>
              <a:pPr/>
              <a:t>29</a:t>
            </a:fld>
            <a:endParaRPr lang="en-US" altLang="en-US"/>
          </a:p>
        </p:txBody>
      </p:sp>
      <p:sp>
        <p:nvSpPr>
          <p:cNvPr id="73730" name="Rectangle 2">
            <a:extLst>
              <a:ext uri="{FF2B5EF4-FFF2-40B4-BE49-F238E27FC236}">
                <a16:creationId xmlns:a16="http://schemas.microsoft.com/office/drawing/2014/main" id="{CA628B21-BEE0-41A5-A233-8A256586BCC8}"/>
              </a:ext>
            </a:extLst>
          </p:cNvPr>
          <p:cNvSpPr>
            <a:spLocks noRot="1" noChangeArrowheads="1" noTextEdit="1"/>
          </p:cNvSpPr>
          <p:nvPr>
            <p:ph type="sldImg"/>
          </p:nvPr>
        </p:nvSpPr>
        <p:spPr>
          <a:ln/>
        </p:spPr>
      </p:sp>
      <p:sp>
        <p:nvSpPr>
          <p:cNvPr id="73731" name="Rectangle 3">
            <a:extLst>
              <a:ext uri="{FF2B5EF4-FFF2-40B4-BE49-F238E27FC236}">
                <a16:creationId xmlns:a16="http://schemas.microsoft.com/office/drawing/2014/main" id="{810CED65-F4C4-4A96-937F-9A0CA98ACEE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6B82C9D-CD70-41CD-89E5-143A7BEF1142}"/>
              </a:ext>
            </a:extLst>
          </p:cNvPr>
          <p:cNvSpPr>
            <a:spLocks noGrp="1" noChangeArrowheads="1"/>
          </p:cNvSpPr>
          <p:nvPr>
            <p:ph type="sldNum" sz="quarter" idx="5"/>
          </p:nvPr>
        </p:nvSpPr>
        <p:spPr>
          <a:ln/>
        </p:spPr>
        <p:txBody>
          <a:bodyPr/>
          <a:lstStyle/>
          <a:p>
            <a:fld id="{2E4495C1-F5BD-4899-86D3-AEE5FBC481A9}" type="slidenum">
              <a:rPr lang="en-US" altLang="en-US"/>
              <a:pPr/>
              <a:t>4</a:t>
            </a:fld>
            <a:endParaRPr lang="en-US" altLang="en-US"/>
          </a:p>
        </p:txBody>
      </p:sp>
      <p:sp>
        <p:nvSpPr>
          <p:cNvPr id="12290" name="Rectangle 2">
            <a:extLst>
              <a:ext uri="{FF2B5EF4-FFF2-40B4-BE49-F238E27FC236}">
                <a16:creationId xmlns:a16="http://schemas.microsoft.com/office/drawing/2014/main" id="{3B85DA9B-90EB-447F-8878-B9F18CA90397}"/>
              </a:ext>
            </a:extLst>
          </p:cNvPr>
          <p:cNvSpPr>
            <a:spLocks noRot="1" noChangeArrowheads="1" noTextEdit="1"/>
          </p:cNvSpPr>
          <p:nvPr>
            <p:ph type="sldImg"/>
          </p:nvPr>
        </p:nvSpPr>
        <p:spPr>
          <a:ln/>
        </p:spPr>
      </p:sp>
      <p:sp>
        <p:nvSpPr>
          <p:cNvPr id="12291" name="Rectangle 3">
            <a:extLst>
              <a:ext uri="{FF2B5EF4-FFF2-40B4-BE49-F238E27FC236}">
                <a16:creationId xmlns:a16="http://schemas.microsoft.com/office/drawing/2014/main" id="{7929BFFA-F6BA-4480-8904-B86DE1C79D6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41710DC-B110-4DD9-8927-A239C9D44EFB}"/>
              </a:ext>
            </a:extLst>
          </p:cNvPr>
          <p:cNvSpPr>
            <a:spLocks noGrp="1" noChangeArrowheads="1"/>
          </p:cNvSpPr>
          <p:nvPr>
            <p:ph type="sldNum" sz="quarter" idx="5"/>
          </p:nvPr>
        </p:nvSpPr>
        <p:spPr>
          <a:ln/>
        </p:spPr>
        <p:txBody>
          <a:bodyPr/>
          <a:lstStyle/>
          <a:p>
            <a:fld id="{58890D45-4C52-4381-A717-FBE78C94607A}" type="slidenum">
              <a:rPr lang="en-US" altLang="en-US"/>
              <a:pPr/>
              <a:t>5</a:t>
            </a:fld>
            <a:endParaRPr lang="en-US" altLang="en-US"/>
          </a:p>
        </p:txBody>
      </p:sp>
      <p:sp>
        <p:nvSpPr>
          <p:cNvPr id="96258" name="Rectangle 2">
            <a:extLst>
              <a:ext uri="{FF2B5EF4-FFF2-40B4-BE49-F238E27FC236}">
                <a16:creationId xmlns:a16="http://schemas.microsoft.com/office/drawing/2014/main" id="{74E7FBD5-26B5-461F-8779-BFA24BBA296E}"/>
              </a:ext>
            </a:extLst>
          </p:cNvPr>
          <p:cNvSpPr>
            <a:spLocks noRot="1" noChangeArrowheads="1" noTextEdit="1"/>
          </p:cNvSpPr>
          <p:nvPr>
            <p:ph type="sldImg"/>
          </p:nvPr>
        </p:nvSpPr>
        <p:spPr>
          <a:ln/>
        </p:spPr>
      </p:sp>
      <p:sp>
        <p:nvSpPr>
          <p:cNvPr id="96259" name="Rectangle 3">
            <a:extLst>
              <a:ext uri="{FF2B5EF4-FFF2-40B4-BE49-F238E27FC236}">
                <a16:creationId xmlns:a16="http://schemas.microsoft.com/office/drawing/2014/main" id="{2E7BBE1F-CF57-4C4F-BD45-830B624115A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64EB8BF-DAD6-478A-9BA9-47CBB4E4D5D9}"/>
              </a:ext>
            </a:extLst>
          </p:cNvPr>
          <p:cNvSpPr>
            <a:spLocks noGrp="1" noChangeArrowheads="1"/>
          </p:cNvSpPr>
          <p:nvPr>
            <p:ph type="sldNum" sz="quarter" idx="5"/>
          </p:nvPr>
        </p:nvSpPr>
        <p:spPr>
          <a:ln/>
        </p:spPr>
        <p:txBody>
          <a:bodyPr/>
          <a:lstStyle/>
          <a:p>
            <a:fld id="{A627DA75-2C98-47A0-A918-7921E4A99F64}" type="slidenum">
              <a:rPr lang="en-US" altLang="en-US"/>
              <a:pPr/>
              <a:t>6</a:t>
            </a:fld>
            <a:endParaRPr lang="en-US" altLang="en-US"/>
          </a:p>
        </p:txBody>
      </p:sp>
      <p:sp>
        <p:nvSpPr>
          <p:cNvPr id="13314" name="Rectangle 2">
            <a:extLst>
              <a:ext uri="{FF2B5EF4-FFF2-40B4-BE49-F238E27FC236}">
                <a16:creationId xmlns:a16="http://schemas.microsoft.com/office/drawing/2014/main" id="{7ADA0A3B-9A83-4CF9-91C7-A2AE8DB8A7DC}"/>
              </a:ext>
            </a:extLst>
          </p:cNvPr>
          <p:cNvSpPr>
            <a:spLocks noRot="1" noChangeArrowheads="1" noTextEdit="1"/>
          </p:cNvSpPr>
          <p:nvPr>
            <p:ph type="sldImg"/>
          </p:nvPr>
        </p:nvSpPr>
        <p:spPr>
          <a:ln/>
        </p:spPr>
      </p:sp>
      <p:sp>
        <p:nvSpPr>
          <p:cNvPr id="13315" name="Rectangle 3">
            <a:extLst>
              <a:ext uri="{FF2B5EF4-FFF2-40B4-BE49-F238E27FC236}">
                <a16:creationId xmlns:a16="http://schemas.microsoft.com/office/drawing/2014/main" id="{D05C2804-50A7-4F3B-8EB4-A9C64B28C1E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0B66C86-A023-4398-8811-11E3691F2D5B}"/>
              </a:ext>
            </a:extLst>
          </p:cNvPr>
          <p:cNvSpPr>
            <a:spLocks noGrp="1" noChangeArrowheads="1"/>
          </p:cNvSpPr>
          <p:nvPr>
            <p:ph type="sldNum" sz="quarter" idx="5"/>
          </p:nvPr>
        </p:nvSpPr>
        <p:spPr>
          <a:ln/>
        </p:spPr>
        <p:txBody>
          <a:bodyPr/>
          <a:lstStyle/>
          <a:p>
            <a:fld id="{23D160BC-7792-411E-B567-1312DEA927A9}" type="slidenum">
              <a:rPr lang="en-US" altLang="en-US"/>
              <a:pPr/>
              <a:t>7</a:t>
            </a:fld>
            <a:endParaRPr lang="en-US" altLang="en-US"/>
          </a:p>
        </p:txBody>
      </p:sp>
      <p:sp>
        <p:nvSpPr>
          <p:cNvPr id="14338" name="Rectangle 2">
            <a:extLst>
              <a:ext uri="{FF2B5EF4-FFF2-40B4-BE49-F238E27FC236}">
                <a16:creationId xmlns:a16="http://schemas.microsoft.com/office/drawing/2014/main" id="{1D7B103C-2401-487B-B00A-68ADDABD7F21}"/>
              </a:ext>
            </a:extLst>
          </p:cNvPr>
          <p:cNvSpPr>
            <a:spLocks noRot="1" noChangeArrowheads="1" noTextEdit="1"/>
          </p:cNvSpPr>
          <p:nvPr>
            <p:ph type="sldImg"/>
          </p:nvPr>
        </p:nvSpPr>
        <p:spPr>
          <a:ln/>
        </p:spPr>
      </p:sp>
      <p:sp>
        <p:nvSpPr>
          <p:cNvPr id="14339" name="Rectangle 3">
            <a:extLst>
              <a:ext uri="{FF2B5EF4-FFF2-40B4-BE49-F238E27FC236}">
                <a16:creationId xmlns:a16="http://schemas.microsoft.com/office/drawing/2014/main" id="{1C50F290-BAD3-463F-B251-0038B6A0229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66ED578-C57E-4205-BD73-1807050A2BBF}"/>
              </a:ext>
            </a:extLst>
          </p:cNvPr>
          <p:cNvSpPr>
            <a:spLocks noGrp="1" noChangeArrowheads="1"/>
          </p:cNvSpPr>
          <p:nvPr>
            <p:ph type="sldNum" sz="quarter" idx="5"/>
          </p:nvPr>
        </p:nvSpPr>
        <p:spPr>
          <a:ln/>
        </p:spPr>
        <p:txBody>
          <a:bodyPr/>
          <a:lstStyle/>
          <a:p>
            <a:fld id="{BBFE395D-47FC-4514-A5DE-F1ADD316258E}" type="slidenum">
              <a:rPr lang="en-US" altLang="en-US"/>
              <a:pPr/>
              <a:t>8</a:t>
            </a:fld>
            <a:endParaRPr lang="en-US" altLang="en-US"/>
          </a:p>
        </p:txBody>
      </p:sp>
      <p:sp>
        <p:nvSpPr>
          <p:cNvPr id="32770" name="Rectangle 2">
            <a:extLst>
              <a:ext uri="{FF2B5EF4-FFF2-40B4-BE49-F238E27FC236}">
                <a16:creationId xmlns:a16="http://schemas.microsoft.com/office/drawing/2014/main" id="{1CCAB74B-9DF5-4CC0-9C58-8B8025AD1CE2}"/>
              </a:ext>
            </a:extLst>
          </p:cNvPr>
          <p:cNvSpPr>
            <a:spLocks noRot="1" noChangeArrowheads="1" noTextEdit="1"/>
          </p:cNvSpPr>
          <p:nvPr>
            <p:ph type="sldImg"/>
          </p:nvPr>
        </p:nvSpPr>
        <p:spPr>
          <a:ln/>
        </p:spPr>
      </p:sp>
      <p:sp>
        <p:nvSpPr>
          <p:cNvPr id="32771" name="Rectangle 3">
            <a:extLst>
              <a:ext uri="{FF2B5EF4-FFF2-40B4-BE49-F238E27FC236}">
                <a16:creationId xmlns:a16="http://schemas.microsoft.com/office/drawing/2014/main" id="{493851A5-3120-489A-A1A8-B5CB78F99F8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990562F-9404-4554-9C1A-766FC4A12E96}"/>
              </a:ext>
            </a:extLst>
          </p:cNvPr>
          <p:cNvSpPr>
            <a:spLocks noGrp="1" noChangeArrowheads="1"/>
          </p:cNvSpPr>
          <p:nvPr>
            <p:ph type="sldNum" sz="quarter" idx="5"/>
          </p:nvPr>
        </p:nvSpPr>
        <p:spPr>
          <a:ln/>
        </p:spPr>
        <p:txBody>
          <a:bodyPr/>
          <a:lstStyle/>
          <a:p>
            <a:fld id="{D23A4C48-C073-46AC-AE04-DF8EC2050B5C}" type="slidenum">
              <a:rPr lang="en-US" altLang="en-US"/>
              <a:pPr/>
              <a:t>9</a:t>
            </a:fld>
            <a:endParaRPr lang="en-US" altLang="en-US"/>
          </a:p>
        </p:txBody>
      </p:sp>
      <p:sp>
        <p:nvSpPr>
          <p:cNvPr id="92162" name="Rectangle 2">
            <a:extLst>
              <a:ext uri="{FF2B5EF4-FFF2-40B4-BE49-F238E27FC236}">
                <a16:creationId xmlns:a16="http://schemas.microsoft.com/office/drawing/2014/main" id="{99A0E943-A83B-4C0A-A83C-C130E8027EDF}"/>
              </a:ext>
            </a:extLst>
          </p:cNvPr>
          <p:cNvSpPr>
            <a:spLocks noRot="1" noChangeArrowheads="1" noTextEdit="1"/>
          </p:cNvSpPr>
          <p:nvPr>
            <p:ph type="sldImg"/>
          </p:nvPr>
        </p:nvSpPr>
        <p:spPr>
          <a:ln/>
        </p:spPr>
      </p:sp>
      <p:sp>
        <p:nvSpPr>
          <p:cNvPr id="92163" name="Rectangle 3">
            <a:extLst>
              <a:ext uri="{FF2B5EF4-FFF2-40B4-BE49-F238E27FC236}">
                <a16:creationId xmlns:a16="http://schemas.microsoft.com/office/drawing/2014/main" id="{8D43BCBF-C6F5-4DE3-A78F-6231FA2262D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9603E4A-3BA1-4F92-BB3A-0F7F15A62685}"/>
              </a:ext>
            </a:extLst>
          </p:cNvPr>
          <p:cNvSpPr>
            <a:spLocks noGrp="1" noChangeArrowheads="1"/>
          </p:cNvSpPr>
          <p:nvPr>
            <p:ph type="sldNum" sz="quarter" idx="5"/>
          </p:nvPr>
        </p:nvSpPr>
        <p:spPr>
          <a:ln/>
        </p:spPr>
        <p:txBody>
          <a:bodyPr/>
          <a:lstStyle/>
          <a:p>
            <a:fld id="{26EAF411-D0C8-4E47-BEB3-79147D96FA10}" type="slidenum">
              <a:rPr lang="en-US" altLang="en-US"/>
              <a:pPr/>
              <a:t>10</a:t>
            </a:fld>
            <a:endParaRPr lang="en-US" altLang="en-US"/>
          </a:p>
        </p:txBody>
      </p:sp>
      <p:sp>
        <p:nvSpPr>
          <p:cNvPr id="33794" name="Rectangle 2">
            <a:extLst>
              <a:ext uri="{FF2B5EF4-FFF2-40B4-BE49-F238E27FC236}">
                <a16:creationId xmlns:a16="http://schemas.microsoft.com/office/drawing/2014/main" id="{B647A424-02DC-453A-8873-1AC559672A2C}"/>
              </a:ext>
            </a:extLst>
          </p:cNvPr>
          <p:cNvSpPr>
            <a:spLocks noRot="1" noChangeArrowheads="1" noTextEdit="1"/>
          </p:cNvSpPr>
          <p:nvPr>
            <p:ph type="sldImg"/>
          </p:nvPr>
        </p:nvSpPr>
        <p:spPr>
          <a:ln/>
        </p:spPr>
      </p:sp>
      <p:sp>
        <p:nvSpPr>
          <p:cNvPr id="33795" name="Rectangle 3">
            <a:extLst>
              <a:ext uri="{FF2B5EF4-FFF2-40B4-BE49-F238E27FC236}">
                <a16:creationId xmlns:a16="http://schemas.microsoft.com/office/drawing/2014/main" id="{E0D8C7B1-C168-4022-8788-454E0AA230D7}"/>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B0A4-A1FA-41CC-B481-55A7619341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5121F06-AB60-4216-9304-4F43FD9998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D7E36AF-C6C5-4D30-B727-47A7E4BB283C}"/>
              </a:ext>
            </a:extLst>
          </p:cNvPr>
          <p:cNvSpPr>
            <a:spLocks noGrp="1"/>
          </p:cNvSpPr>
          <p:nvPr>
            <p:ph type="dt" sz="half" idx="10"/>
          </p:nvPr>
        </p:nvSpPr>
        <p:spPr/>
        <p:txBody>
          <a:bodyPr/>
          <a:lstStyle/>
          <a:p>
            <a:fld id="{CF2AFC3C-6CEE-47D5-87CB-AC5D72776C89}" type="datetimeFigureOut">
              <a:rPr lang="en-IN" smtClean="0"/>
              <a:t>16-12-2020</a:t>
            </a:fld>
            <a:endParaRPr lang="en-IN"/>
          </a:p>
        </p:txBody>
      </p:sp>
      <p:sp>
        <p:nvSpPr>
          <p:cNvPr id="5" name="Footer Placeholder 4">
            <a:extLst>
              <a:ext uri="{FF2B5EF4-FFF2-40B4-BE49-F238E27FC236}">
                <a16:creationId xmlns:a16="http://schemas.microsoft.com/office/drawing/2014/main" id="{7169AA12-C2E3-409B-A340-A799894A52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964D32-FFEC-4A18-9390-0A7EFFCDE9F3}"/>
              </a:ext>
            </a:extLst>
          </p:cNvPr>
          <p:cNvSpPr>
            <a:spLocks noGrp="1"/>
          </p:cNvSpPr>
          <p:nvPr>
            <p:ph type="sldNum" sz="quarter" idx="12"/>
          </p:nvPr>
        </p:nvSpPr>
        <p:spPr/>
        <p:txBody>
          <a:bodyPr/>
          <a:lstStyle/>
          <a:p>
            <a:fld id="{9EC890A5-8DE9-44AE-BDBF-4844EAEA3721}" type="slidenum">
              <a:rPr lang="en-IN" smtClean="0"/>
              <a:t>‹#›</a:t>
            </a:fld>
            <a:endParaRPr lang="en-IN"/>
          </a:p>
        </p:txBody>
      </p:sp>
    </p:spTree>
    <p:extLst>
      <p:ext uri="{BB962C8B-B14F-4D97-AF65-F5344CB8AC3E}">
        <p14:creationId xmlns:p14="http://schemas.microsoft.com/office/powerpoint/2010/main" val="3089312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92698-EAA8-46EA-B2BB-AE5E084195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167BDB-9FD1-4533-9A1D-43E7502E49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F9938D-DC09-4C45-858F-18C0A8D7A4C9}"/>
              </a:ext>
            </a:extLst>
          </p:cNvPr>
          <p:cNvSpPr>
            <a:spLocks noGrp="1"/>
          </p:cNvSpPr>
          <p:nvPr>
            <p:ph type="dt" sz="half" idx="10"/>
          </p:nvPr>
        </p:nvSpPr>
        <p:spPr/>
        <p:txBody>
          <a:bodyPr/>
          <a:lstStyle/>
          <a:p>
            <a:fld id="{CF2AFC3C-6CEE-47D5-87CB-AC5D72776C89}" type="datetimeFigureOut">
              <a:rPr lang="en-IN" smtClean="0"/>
              <a:t>16-12-2020</a:t>
            </a:fld>
            <a:endParaRPr lang="en-IN"/>
          </a:p>
        </p:txBody>
      </p:sp>
      <p:sp>
        <p:nvSpPr>
          <p:cNvPr id="5" name="Footer Placeholder 4">
            <a:extLst>
              <a:ext uri="{FF2B5EF4-FFF2-40B4-BE49-F238E27FC236}">
                <a16:creationId xmlns:a16="http://schemas.microsoft.com/office/drawing/2014/main" id="{C1D511C8-F333-4BD3-AA9E-4968ECED3D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CF2FCC-15CB-441E-BD37-F3E68F0E35AC}"/>
              </a:ext>
            </a:extLst>
          </p:cNvPr>
          <p:cNvSpPr>
            <a:spLocks noGrp="1"/>
          </p:cNvSpPr>
          <p:nvPr>
            <p:ph type="sldNum" sz="quarter" idx="12"/>
          </p:nvPr>
        </p:nvSpPr>
        <p:spPr/>
        <p:txBody>
          <a:bodyPr/>
          <a:lstStyle/>
          <a:p>
            <a:fld id="{9EC890A5-8DE9-44AE-BDBF-4844EAEA3721}" type="slidenum">
              <a:rPr lang="en-IN" smtClean="0"/>
              <a:t>‹#›</a:t>
            </a:fld>
            <a:endParaRPr lang="en-IN"/>
          </a:p>
        </p:txBody>
      </p:sp>
    </p:spTree>
    <p:extLst>
      <p:ext uri="{BB962C8B-B14F-4D97-AF65-F5344CB8AC3E}">
        <p14:creationId xmlns:p14="http://schemas.microsoft.com/office/powerpoint/2010/main" val="1663041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C6FFB6-66C8-4310-978D-FEBF772842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D45C0C-B356-4C1C-A66F-8B8227F50D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EABF2F-4BFB-47E3-AE36-0E5D4572D011}"/>
              </a:ext>
            </a:extLst>
          </p:cNvPr>
          <p:cNvSpPr>
            <a:spLocks noGrp="1"/>
          </p:cNvSpPr>
          <p:nvPr>
            <p:ph type="dt" sz="half" idx="10"/>
          </p:nvPr>
        </p:nvSpPr>
        <p:spPr/>
        <p:txBody>
          <a:bodyPr/>
          <a:lstStyle/>
          <a:p>
            <a:fld id="{CF2AFC3C-6CEE-47D5-87CB-AC5D72776C89}" type="datetimeFigureOut">
              <a:rPr lang="en-IN" smtClean="0"/>
              <a:t>16-12-2020</a:t>
            </a:fld>
            <a:endParaRPr lang="en-IN"/>
          </a:p>
        </p:txBody>
      </p:sp>
      <p:sp>
        <p:nvSpPr>
          <p:cNvPr id="5" name="Footer Placeholder 4">
            <a:extLst>
              <a:ext uri="{FF2B5EF4-FFF2-40B4-BE49-F238E27FC236}">
                <a16:creationId xmlns:a16="http://schemas.microsoft.com/office/drawing/2014/main" id="{B6B468B6-401C-4F6A-A5FF-FA8E1A0C3C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AB65CB-497E-413D-9245-DDAC7D45C0E8}"/>
              </a:ext>
            </a:extLst>
          </p:cNvPr>
          <p:cNvSpPr>
            <a:spLocks noGrp="1"/>
          </p:cNvSpPr>
          <p:nvPr>
            <p:ph type="sldNum" sz="quarter" idx="12"/>
          </p:nvPr>
        </p:nvSpPr>
        <p:spPr/>
        <p:txBody>
          <a:bodyPr/>
          <a:lstStyle/>
          <a:p>
            <a:fld id="{9EC890A5-8DE9-44AE-BDBF-4844EAEA3721}" type="slidenum">
              <a:rPr lang="en-IN" smtClean="0"/>
              <a:t>‹#›</a:t>
            </a:fld>
            <a:endParaRPr lang="en-IN"/>
          </a:p>
        </p:txBody>
      </p:sp>
    </p:spTree>
    <p:extLst>
      <p:ext uri="{BB962C8B-B14F-4D97-AF65-F5344CB8AC3E}">
        <p14:creationId xmlns:p14="http://schemas.microsoft.com/office/powerpoint/2010/main" val="2450261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7F3A9-D14D-42D3-9863-1DB03A93D6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040E75-8C60-4BAA-B4AA-EE7050F23B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88546E-8BC9-4795-8400-D8E732882691}"/>
              </a:ext>
            </a:extLst>
          </p:cNvPr>
          <p:cNvSpPr>
            <a:spLocks noGrp="1"/>
          </p:cNvSpPr>
          <p:nvPr>
            <p:ph type="dt" sz="half" idx="10"/>
          </p:nvPr>
        </p:nvSpPr>
        <p:spPr/>
        <p:txBody>
          <a:bodyPr/>
          <a:lstStyle/>
          <a:p>
            <a:fld id="{CF2AFC3C-6CEE-47D5-87CB-AC5D72776C89}" type="datetimeFigureOut">
              <a:rPr lang="en-IN" smtClean="0"/>
              <a:t>16-12-2020</a:t>
            </a:fld>
            <a:endParaRPr lang="en-IN"/>
          </a:p>
        </p:txBody>
      </p:sp>
      <p:sp>
        <p:nvSpPr>
          <p:cNvPr id="5" name="Footer Placeholder 4">
            <a:extLst>
              <a:ext uri="{FF2B5EF4-FFF2-40B4-BE49-F238E27FC236}">
                <a16:creationId xmlns:a16="http://schemas.microsoft.com/office/drawing/2014/main" id="{DADCECD6-37F9-4EF7-A1D8-B1DDE43FF6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EF9F5C-895F-410D-9A50-F284E10AD473}"/>
              </a:ext>
            </a:extLst>
          </p:cNvPr>
          <p:cNvSpPr>
            <a:spLocks noGrp="1"/>
          </p:cNvSpPr>
          <p:nvPr>
            <p:ph type="sldNum" sz="quarter" idx="12"/>
          </p:nvPr>
        </p:nvSpPr>
        <p:spPr/>
        <p:txBody>
          <a:bodyPr/>
          <a:lstStyle/>
          <a:p>
            <a:fld id="{9EC890A5-8DE9-44AE-BDBF-4844EAEA3721}" type="slidenum">
              <a:rPr lang="en-IN" smtClean="0"/>
              <a:t>‹#›</a:t>
            </a:fld>
            <a:endParaRPr lang="en-IN"/>
          </a:p>
        </p:txBody>
      </p:sp>
    </p:spTree>
    <p:extLst>
      <p:ext uri="{BB962C8B-B14F-4D97-AF65-F5344CB8AC3E}">
        <p14:creationId xmlns:p14="http://schemas.microsoft.com/office/powerpoint/2010/main" val="912628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46552-E05F-4ED6-894B-44353A970E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6129ABD-5182-4371-8C95-3DAB79CFE1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2FDD7-8968-4F29-91B9-464A8EDCD0BF}"/>
              </a:ext>
            </a:extLst>
          </p:cNvPr>
          <p:cNvSpPr>
            <a:spLocks noGrp="1"/>
          </p:cNvSpPr>
          <p:nvPr>
            <p:ph type="dt" sz="half" idx="10"/>
          </p:nvPr>
        </p:nvSpPr>
        <p:spPr/>
        <p:txBody>
          <a:bodyPr/>
          <a:lstStyle/>
          <a:p>
            <a:fld id="{CF2AFC3C-6CEE-47D5-87CB-AC5D72776C89}" type="datetimeFigureOut">
              <a:rPr lang="en-IN" smtClean="0"/>
              <a:t>16-12-2020</a:t>
            </a:fld>
            <a:endParaRPr lang="en-IN"/>
          </a:p>
        </p:txBody>
      </p:sp>
      <p:sp>
        <p:nvSpPr>
          <p:cNvPr id="5" name="Footer Placeholder 4">
            <a:extLst>
              <a:ext uri="{FF2B5EF4-FFF2-40B4-BE49-F238E27FC236}">
                <a16:creationId xmlns:a16="http://schemas.microsoft.com/office/drawing/2014/main" id="{552E7AB3-180E-4692-819A-A67B9BF117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EC1C44-9A3F-4612-BFE1-DD4DC166D021}"/>
              </a:ext>
            </a:extLst>
          </p:cNvPr>
          <p:cNvSpPr>
            <a:spLocks noGrp="1"/>
          </p:cNvSpPr>
          <p:nvPr>
            <p:ph type="sldNum" sz="quarter" idx="12"/>
          </p:nvPr>
        </p:nvSpPr>
        <p:spPr/>
        <p:txBody>
          <a:bodyPr/>
          <a:lstStyle/>
          <a:p>
            <a:fld id="{9EC890A5-8DE9-44AE-BDBF-4844EAEA3721}" type="slidenum">
              <a:rPr lang="en-IN" smtClean="0"/>
              <a:t>‹#›</a:t>
            </a:fld>
            <a:endParaRPr lang="en-IN"/>
          </a:p>
        </p:txBody>
      </p:sp>
    </p:spTree>
    <p:extLst>
      <p:ext uri="{BB962C8B-B14F-4D97-AF65-F5344CB8AC3E}">
        <p14:creationId xmlns:p14="http://schemas.microsoft.com/office/powerpoint/2010/main" val="2780463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525A3-4E73-45CC-B87C-B7CF97D694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411926-2A52-4010-8663-6FCA4D01FE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EAB1B9E-7213-4A14-AAC4-86E4911DC3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5CF4522-7C7A-4F02-935D-D56AF7F34A38}"/>
              </a:ext>
            </a:extLst>
          </p:cNvPr>
          <p:cNvSpPr>
            <a:spLocks noGrp="1"/>
          </p:cNvSpPr>
          <p:nvPr>
            <p:ph type="dt" sz="half" idx="10"/>
          </p:nvPr>
        </p:nvSpPr>
        <p:spPr/>
        <p:txBody>
          <a:bodyPr/>
          <a:lstStyle/>
          <a:p>
            <a:fld id="{CF2AFC3C-6CEE-47D5-87CB-AC5D72776C89}" type="datetimeFigureOut">
              <a:rPr lang="en-IN" smtClean="0"/>
              <a:t>16-12-2020</a:t>
            </a:fld>
            <a:endParaRPr lang="en-IN"/>
          </a:p>
        </p:txBody>
      </p:sp>
      <p:sp>
        <p:nvSpPr>
          <p:cNvPr id="6" name="Footer Placeholder 5">
            <a:extLst>
              <a:ext uri="{FF2B5EF4-FFF2-40B4-BE49-F238E27FC236}">
                <a16:creationId xmlns:a16="http://schemas.microsoft.com/office/drawing/2014/main" id="{15372903-304E-4BB4-8DC6-84D33D1EA3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0FD3B3-85B6-4BAC-8BD9-0F8DDA3D50BE}"/>
              </a:ext>
            </a:extLst>
          </p:cNvPr>
          <p:cNvSpPr>
            <a:spLocks noGrp="1"/>
          </p:cNvSpPr>
          <p:nvPr>
            <p:ph type="sldNum" sz="quarter" idx="12"/>
          </p:nvPr>
        </p:nvSpPr>
        <p:spPr/>
        <p:txBody>
          <a:bodyPr/>
          <a:lstStyle/>
          <a:p>
            <a:fld id="{9EC890A5-8DE9-44AE-BDBF-4844EAEA3721}" type="slidenum">
              <a:rPr lang="en-IN" smtClean="0"/>
              <a:t>‹#›</a:t>
            </a:fld>
            <a:endParaRPr lang="en-IN"/>
          </a:p>
        </p:txBody>
      </p:sp>
    </p:spTree>
    <p:extLst>
      <p:ext uri="{BB962C8B-B14F-4D97-AF65-F5344CB8AC3E}">
        <p14:creationId xmlns:p14="http://schemas.microsoft.com/office/powerpoint/2010/main" val="1236470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542B1-7E00-4393-B770-A8448CDB268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952D7B-CC5A-40EC-985C-1737E5D534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A7D5B4-AF84-469F-9432-9951582100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1E9445-FA4A-4905-9B76-AE039C5ED7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40C182-C37D-412C-B359-B17067773A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D2EA926-75C8-4E99-9BA0-D196B2DA4318}"/>
              </a:ext>
            </a:extLst>
          </p:cNvPr>
          <p:cNvSpPr>
            <a:spLocks noGrp="1"/>
          </p:cNvSpPr>
          <p:nvPr>
            <p:ph type="dt" sz="half" idx="10"/>
          </p:nvPr>
        </p:nvSpPr>
        <p:spPr/>
        <p:txBody>
          <a:bodyPr/>
          <a:lstStyle/>
          <a:p>
            <a:fld id="{CF2AFC3C-6CEE-47D5-87CB-AC5D72776C89}" type="datetimeFigureOut">
              <a:rPr lang="en-IN" smtClean="0"/>
              <a:t>16-12-2020</a:t>
            </a:fld>
            <a:endParaRPr lang="en-IN"/>
          </a:p>
        </p:txBody>
      </p:sp>
      <p:sp>
        <p:nvSpPr>
          <p:cNvPr id="8" name="Footer Placeholder 7">
            <a:extLst>
              <a:ext uri="{FF2B5EF4-FFF2-40B4-BE49-F238E27FC236}">
                <a16:creationId xmlns:a16="http://schemas.microsoft.com/office/drawing/2014/main" id="{E2B8439B-9D3E-4CFF-914E-1AA1245E5D7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8E60CFE-BA69-4BA7-92AE-A4D942B14E15}"/>
              </a:ext>
            </a:extLst>
          </p:cNvPr>
          <p:cNvSpPr>
            <a:spLocks noGrp="1"/>
          </p:cNvSpPr>
          <p:nvPr>
            <p:ph type="sldNum" sz="quarter" idx="12"/>
          </p:nvPr>
        </p:nvSpPr>
        <p:spPr/>
        <p:txBody>
          <a:bodyPr/>
          <a:lstStyle/>
          <a:p>
            <a:fld id="{9EC890A5-8DE9-44AE-BDBF-4844EAEA3721}" type="slidenum">
              <a:rPr lang="en-IN" smtClean="0"/>
              <a:t>‹#›</a:t>
            </a:fld>
            <a:endParaRPr lang="en-IN"/>
          </a:p>
        </p:txBody>
      </p:sp>
    </p:spTree>
    <p:extLst>
      <p:ext uri="{BB962C8B-B14F-4D97-AF65-F5344CB8AC3E}">
        <p14:creationId xmlns:p14="http://schemas.microsoft.com/office/powerpoint/2010/main" val="190744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FDF08-83AF-4A28-AF6B-1A7D9C3148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DC95173-5D92-437D-B6F1-7C7BF3EF99BA}"/>
              </a:ext>
            </a:extLst>
          </p:cNvPr>
          <p:cNvSpPr>
            <a:spLocks noGrp="1"/>
          </p:cNvSpPr>
          <p:nvPr>
            <p:ph type="dt" sz="half" idx="10"/>
          </p:nvPr>
        </p:nvSpPr>
        <p:spPr/>
        <p:txBody>
          <a:bodyPr/>
          <a:lstStyle/>
          <a:p>
            <a:fld id="{CF2AFC3C-6CEE-47D5-87CB-AC5D72776C89}" type="datetimeFigureOut">
              <a:rPr lang="en-IN" smtClean="0"/>
              <a:t>16-12-2020</a:t>
            </a:fld>
            <a:endParaRPr lang="en-IN"/>
          </a:p>
        </p:txBody>
      </p:sp>
      <p:sp>
        <p:nvSpPr>
          <p:cNvPr id="4" name="Footer Placeholder 3">
            <a:extLst>
              <a:ext uri="{FF2B5EF4-FFF2-40B4-BE49-F238E27FC236}">
                <a16:creationId xmlns:a16="http://schemas.microsoft.com/office/drawing/2014/main" id="{91E3DB00-D813-4392-A14F-40865FDA3B8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F2E5135-D77F-4409-A40A-5554EC6D9250}"/>
              </a:ext>
            </a:extLst>
          </p:cNvPr>
          <p:cNvSpPr>
            <a:spLocks noGrp="1"/>
          </p:cNvSpPr>
          <p:nvPr>
            <p:ph type="sldNum" sz="quarter" idx="12"/>
          </p:nvPr>
        </p:nvSpPr>
        <p:spPr/>
        <p:txBody>
          <a:bodyPr/>
          <a:lstStyle/>
          <a:p>
            <a:fld id="{9EC890A5-8DE9-44AE-BDBF-4844EAEA3721}" type="slidenum">
              <a:rPr lang="en-IN" smtClean="0"/>
              <a:t>‹#›</a:t>
            </a:fld>
            <a:endParaRPr lang="en-IN"/>
          </a:p>
        </p:txBody>
      </p:sp>
    </p:spTree>
    <p:extLst>
      <p:ext uri="{BB962C8B-B14F-4D97-AF65-F5344CB8AC3E}">
        <p14:creationId xmlns:p14="http://schemas.microsoft.com/office/powerpoint/2010/main" val="211750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5F96ED-967D-4E06-AC34-071B326F7E8A}"/>
              </a:ext>
            </a:extLst>
          </p:cNvPr>
          <p:cNvSpPr>
            <a:spLocks noGrp="1"/>
          </p:cNvSpPr>
          <p:nvPr>
            <p:ph type="dt" sz="half" idx="10"/>
          </p:nvPr>
        </p:nvSpPr>
        <p:spPr/>
        <p:txBody>
          <a:bodyPr/>
          <a:lstStyle/>
          <a:p>
            <a:fld id="{CF2AFC3C-6CEE-47D5-87CB-AC5D72776C89}" type="datetimeFigureOut">
              <a:rPr lang="en-IN" smtClean="0"/>
              <a:t>16-12-2020</a:t>
            </a:fld>
            <a:endParaRPr lang="en-IN"/>
          </a:p>
        </p:txBody>
      </p:sp>
      <p:sp>
        <p:nvSpPr>
          <p:cNvPr id="3" name="Footer Placeholder 2">
            <a:extLst>
              <a:ext uri="{FF2B5EF4-FFF2-40B4-BE49-F238E27FC236}">
                <a16:creationId xmlns:a16="http://schemas.microsoft.com/office/drawing/2014/main" id="{1B6E8A8A-AFA7-4CAA-B21D-643EFB28321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EA7DCF-54DE-4A05-81E4-73B3B377DE73}"/>
              </a:ext>
            </a:extLst>
          </p:cNvPr>
          <p:cNvSpPr>
            <a:spLocks noGrp="1"/>
          </p:cNvSpPr>
          <p:nvPr>
            <p:ph type="sldNum" sz="quarter" idx="12"/>
          </p:nvPr>
        </p:nvSpPr>
        <p:spPr/>
        <p:txBody>
          <a:bodyPr/>
          <a:lstStyle/>
          <a:p>
            <a:fld id="{9EC890A5-8DE9-44AE-BDBF-4844EAEA3721}" type="slidenum">
              <a:rPr lang="en-IN" smtClean="0"/>
              <a:t>‹#›</a:t>
            </a:fld>
            <a:endParaRPr lang="en-IN"/>
          </a:p>
        </p:txBody>
      </p:sp>
    </p:spTree>
    <p:extLst>
      <p:ext uri="{BB962C8B-B14F-4D97-AF65-F5344CB8AC3E}">
        <p14:creationId xmlns:p14="http://schemas.microsoft.com/office/powerpoint/2010/main" val="1593103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F967B-3195-4F38-928A-A0E8DC54EE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3531DF1-6E73-4D72-B65A-A40745BEDA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C56B3D3-1C38-4FA9-B361-AEA5739E98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BC9BB2-5B14-4314-B7A8-4C53989D5831}"/>
              </a:ext>
            </a:extLst>
          </p:cNvPr>
          <p:cNvSpPr>
            <a:spLocks noGrp="1"/>
          </p:cNvSpPr>
          <p:nvPr>
            <p:ph type="dt" sz="half" idx="10"/>
          </p:nvPr>
        </p:nvSpPr>
        <p:spPr/>
        <p:txBody>
          <a:bodyPr/>
          <a:lstStyle/>
          <a:p>
            <a:fld id="{CF2AFC3C-6CEE-47D5-87CB-AC5D72776C89}" type="datetimeFigureOut">
              <a:rPr lang="en-IN" smtClean="0"/>
              <a:t>16-12-2020</a:t>
            </a:fld>
            <a:endParaRPr lang="en-IN"/>
          </a:p>
        </p:txBody>
      </p:sp>
      <p:sp>
        <p:nvSpPr>
          <p:cNvPr id="6" name="Footer Placeholder 5">
            <a:extLst>
              <a:ext uri="{FF2B5EF4-FFF2-40B4-BE49-F238E27FC236}">
                <a16:creationId xmlns:a16="http://schemas.microsoft.com/office/drawing/2014/main" id="{0404150F-065B-4EA5-96C0-73994FFD98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19E092-C7C8-4A2C-934A-9C1F3D642740}"/>
              </a:ext>
            </a:extLst>
          </p:cNvPr>
          <p:cNvSpPr>
            <a:spLocks noGrp="1"/>
          </p:cNvSpPr>
          <p:nvPr>
            <p:ph type="sldNum" sz="quarter" idx="12"/>
          </p:nvPr>
        </p:nvSpPr>
        <p:spPr/>
        <p:txBody>
          <a:bodyPr/>
          <a:lstStyle/>
          <a:p>
            <a:fld id="{9EC890A5-8DE9-44AE-BDBF-4844EAEA3721}" type="slidenum">
              <a:rPr lang="en-IN" smtClean="0"/>
              <a:t>‹#›</a:t>
            </a:fld>
            <a:endParaRPr lang="en-IN"/>
          </a:p>
        </p:txBody>
      </p:sp>
    </p:spTree>
    <p:extLst>
      <p:ext uri="{BB962C8B-B14F-4D97-AF65-F5344CB8AC3E}">
        <p14:creationId xmlns:p14="http://schemas.microsoft.com/office/powerpoint/2010/main" val="2727508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3B48D-EC00-4DFB-9FFD-CBACD5D8E6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C18458E-CA0D-42BE-97B4-0D0BBBC787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879DA40-6B0A-4DF9-81AC-E7589FE1C7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2F5474-F632-402D-A064-CBF699C7E6C5}"/>
              </a:ext>
            </a:extLst>
          </p:cNvPr>
          <p:cNvSpPr>
            <a:spLocks noGrp="1"/>
          </p:cNvSpPr>
          <p:nvPr>
            <p:ph type="dt" sz="half" idx="10"/>
          </p:nvPr>
        </p:nvSpPr>
        <p:spPr/>
        <p:txBody>
          <a:bodyPr/>
          <a:lstStyle/>
          <a:p>
            <a:fld id="{CF2AFC3C-6CEE-47D5-87CB-AC5D72776C89}" type="datetimeFigureOut">
              <a:rPr lang="en-IN" smtClean="0"/>
              <a:t>16-12-2020</a:t>
            </a:fld>
            <a:endParaRPr lang="en-IN"/>
          </a:p>
        </p:txBody>
      </p:sp>
      <p:sp>
        <p:nvSpPr>
          <p:cNvPr id="6" name="Footer Placeholder 5">
            <a:extLst>
              <a:ext uri="{FF2B5EF4-FFF2-40B4-BE49-F238E27FC236}">
                <a16:creationId xmlns:a16="http://schemas.microsoft.com/office/drawing/2014/main" id="{2502F8DF-4D9E-4F98-8A02-44591AD4D4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CAD8B9-A4A2-4EAA-9724-1771191EEBDD}"/>
              </a:ext>
            </a:extLst>
          </p:cNvPr>
          <p:cNvSpPr>
            <a:spLocks noGrp="1"/>
          </p:cNvSpPr>
          <p:nvPr>
            <p:ph type="sldNum" sz="quarter" idx="12"/>
          </p:nvPr>
        </p:nvSpPr>
        <p:spPr/>
        <p:txBody>
          <a:bodyPr/>
          <a:lstStyle/>
          <a:p>
            <a:fld id="{9EC890A5-8DE9-44AE-BDBF-4844EAEA3721}" type="slidenum">
              <a:rPr lang="en-IN" smtClean="0"/>
              <a:t>‹#›</a:t>
            </a:fld>
            <a:endParaRPr lang="en-IN"/>
          </a:p>
        </p:txBody>
      </p:sp>
    </p:spTree>
    <p:extLst>
      <p:ext uri="{BB962C8B-B14F-4D97-AF65-F5344CB8AC3E}">
        <p14:creationId xmlns:p14="http://schemas.microsoft.com/office/powerpoint/2010/main" val="3992931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E8BD3E-A55B-4BD8-94DE-3F1ECA2ECD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CDAFED-BCBB-44C3-9149-110B9BA7A8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CDF56D-B5C2-4C00-998B-7087C6AC53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2AFC3C-6CEE-47D5-87CB-AC5D72776C89}" type="datetimeFigureOut">
              <a:rPr lang="en-IN" smtClean="0"/>
              <a:t>16-12-2020</a:t>
            </a:fld>
            <a:endParaRPr lang="en-IN"/>
          </a:p>
        </p:txBody>
      </p:sp>
      <p:sp>
        <p:nvSpPr>
          <p:cNvPr id="5" name="Footer Placeholder 4">
            <a:extLst>
              <a:ext uri="{FF2B5EF4-FFF2-40B4-BE49-F238E27FC236}">
                <a16:creationId xmlns:a16="http://schemas.microsoft.com/office/drawing/2014/main" id="{EF0387BB-3FD2-4FA9-91B5-5D6FC7F187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E604695-90A1-4439-B428-76E6D1505E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890A5-8DE9-44AE-BDBF-4844EAEA3721}" type="slidenum">
              <a:rPr lang="en-IN" smtClean="0"/>
              <a:t>‹#›</a:t>
            </a:fld>
            <a:endParaRPr lang="en-IN"/>
          </a:p>
        </p:txBody>
      </p:sp>
    </p:spTree>
    <p:extLst>
      <p:ext uri="{BB962C8B-B14F-4D97-AF65-F5344CB8AC3E}">
        <p14:creationId xmlns:p14="http://schemas.microsoft.com/office/powerpoint/2010/main" val="3046130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D3FF-F9F8-4DFD-A0D2-8C4677927FB5}"/>
              </a:ext>
            </a:extLst>
          </p:cNvPr>
          <p:cNvSpPr>
            <a:spLocks noGrp="1"/>
          </p:cNvSpPr>
          <p:nvPr>
            <p:ph type="ctrTitle"/>
          </p:nvPr>
        </p:nvSpPr>
        <p:spPr>
          <a:xfrm>
            <a:off x="1524000" y="635000"/>
            <a:ext cx="9499600" cy="2489200"/>
          </a:xfrm>
        </p:spPr>
        <p:txBody>
          <a:bodyPr>
            <a:noAutofit/>
          </a:bodyPr>
          <a:lstStyle/>
          <a:p>
            <a:r>
              <a:rPr lang="en-US" b="1"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Evolutionary algorithm and workforce modeling</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A2A1924-7BDC-469B-B5E3-B728828B7B18}"/>
              </a:ext>
            </a:extLst>
          </p:cNvPr>
          <p:cNvSpPr>
            <a:spLocks noGrp="1"/>
          </p:cNvSpPr>
          <p:nvPr>
            <p:ph type="subTitle" idx="1"/>
          </p:nvPr>
        </p:nvSpPr>
        <p:spPr>
          <a:xfrm>
            <a:off x="1524000" y="4229100"/>
            <a:ext cx="9144000" cy="495300"/>
          </a:xfrm>
        </p:spPr>
        <p:txBody>
          <a:bodyPr/>
          <a:lstStyle/>
          <a:p>
            <a:r>
              <a:rPr lang="en-US" dirty="0"/>
              <a:t>                                                                   PREPARED BY: </a:t>
            </a:r>
            <a:r>
              <a:rPr lang="en-US" b="1" dirty="0"/>
              <a:t>Dr S SRINIVASA RAO</a:t>
            </a:r>
            <a:endParaRPr lang="en-IN" b="1" dirty="0"/>
          </a:p>
        </p:txBody>
      </p:sp>
    </p:spTree>
    <p:extLst>
      <p:ext uri="{BB962C8B-B14F-4D97-AF65-F5344CB8AC3E}">
        <p14:creationId xmlns:p14="http://schemas.microsoft.com/office/powerpoint/2010/main" val="146037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EF24502-AE1A-46A6-8290-395D5548F8CD}"/>
              </a:ext>
            </a:extLst>
          </p:cNvPr>
          <p:cNvSpPr>
            <a:spLocks noGrp="1" noChangeArrowheads="1"/>
          </p:cNvSpPr>
          <p:nvPr>
            <p:ph type="title"/>
          </p:nvPr>
        </p:nvSpPr>
        <p:spPr/>
        <p:txBody>
          <a:bodyPr/>
          <a:lstStyle/>
          <a:p>
            <a:r>
              <a:rPr lang="en-US" altLang="en-US"/>
              <a:t>Evolutionary algorithms (EA)</a:t>
            </a:r>
          </a:p>
        </p:txBody>
      </p:sp>
      <p:sp>
        <p:nvSpPr>
          <p:cNvPr id="16387" name="Rectangle 3">
            <a:extLst>
              <a:ext uri="{FF2B5EF4-FFF2-40B4-BE49-F238E27FC236}">
                <a16:creationId xmlns:a16="http://schemas.microsoft.com/office/drawing/2014/main" id="{E4E912C0-5433-41E6-95A0-30DADCAEE18D}"/>
              </a:ext>
            </a:extLst>
          </p:cNvPr>
          <p:cNvSpPr>
            <a:spLocks noGrp="1" noChangeArrowheads="1"/>
          </p:cNvSpPr>
          <p:nvPr>
            <p:ph type="body" idx="1"/>
          </p:nvPr>
        </p:nvSpPr>
        <p:spPr>
          <a:xfrm>
            <a:off x="838199" y="1825625"/>
            <a:ext cx="10709635" cy="4351338"/>
          </a:xfrm>
        </p:spPr>
        <p:txBody>
          <a:bodyPr/>
          <a:lstStyle/>
          <a:p>
            <a:pPr algn="just">
              <a:lnSpc>
                <a:spcPct val="90000"/>
              </a:lnSpc>
            </a:pPr>
            <a:r>
              <a:rPr lang="en-US" altLang="en-US" dirty="0"/>
              <a:t>The origins of evolutionary algorithms can be traced to at least the 1950's.</a:t>
            </a:r>
          </a:p>
          <a:p>
            <a:pPr algn="just">
              <a:lnSpc>
                <a:spcPct val="90000"/>
              </a:lnSpc>
              <a:buFont typeface="Wingdings" panose="05000000000000000000" pitchFamily="2" charset="2"/>
              <a:buNone/>
            </a:pPr>
            <a:endParaRPr lang="en-US" altLang="en-US" dirty="0"/>
          </a:p>
          <a:p>
            <a:pPr algn="just">
              <a:lnSpc>
                <a:spcPct val="90000"/>
              </a:lnSpc>
            </a:pPr>
            <a:r>
              <a:rPr lang="en-US" altLang="en-US" dirty="0"/>
              <a:t>three methodologies that have emerged in the last few decades: </a:t>
            </a:r>
          </a:p>
          <a:p>
            <a:pPr lvl="1" algn="just">
              <a:lnSpc>
                <a:spcPct val="90000"/>
              </a:lnSpc>
            </a:pPr>
            <a:r>
              <a:rPr lang="en-US" altLang="en-US" dirty="0"/>
              <a:t>"evolutionary programming" (Fogel et al., 1966)</a:t>
            </a:r>
          </a:p>
          <a:p>
            <a:pPr lvl="1" algn="just">
              <a:lnSpc>
                <a:spcPct val="90000"/>
              </a:lnSpc>
            </a:pPr>
            <a:r>
              <a:rPr lang="en-US" altLang="en-US" dirty="0"/>
              <a:t> "evolution strategies" (</a:t>
            </a:r>
            <a:r>
              <a:rPr lang="en-US" altLang="en-US" dirty="0" err="1"/>
              <a:t>Rechenberg</a:t>
            </a:r>
            <a:r>
              <a:rPr lang="en-US" altLang="en-US" dirty="0"/>
              <a:t>, 1973)</a:t>
            </a:r>
          </a:p>
          <a:p>
            <a:pPr lvl="1" algn="just">
              <a:lnSpc>
                <a:spcPct val="90000"/>
              </a:lnSpc>
            </a:pPr>
            <a:r>
              <a:rPr lang="en-US" altLang="en-US" dirty="0"/>
              <a:t> "genetic algorithms” and “genetic     	 	programming” (Holland, 1975).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3B027FB-62F3-4AE3-B87C-F07D5BF24312}"/>
              </a:ext>
            </a:extLst>
          </p:cNvPr>
          <p:cNvSpPr>
            <a:spLocks noGrp="1" noChangeArrowheads="1"/>
          </p:cNvSpPr>
          <p:nvPr>
            <p:ph type="title"/>
          </p:nvPr>
        </p:nvSpPr>
        <p:spPr/>
        <p:txBody>
          <a:bodyPr/>
          <a:lstStyle/>
          <a:p>
            <a:r>
              <a:rPr lang="en-US" altLang="en-US"/>
              <a:t>Evolutionary algorithms (EA)</a:t>
            </a:r>
          </a:p>
        </p:txBody>
      </p:sp>
      <p:sp>
        <p:nvSpPr>
          <p:cNvPr id="17411" name="Rectangle 3">
            <a:extLst>
              <a:ext uri="{FF2B5EF4-FFF2-40B4-BE49-F238E27FC236}">
                <a16:creationId xmlns:a16="http://schemas.microsoft.com/office/drawing/2014/main" id="{05F46781-EF19-4837-A44F-1B02AB2AC8F6}"/>
              </a:ext>
            </a:extLst>
          </p:cNvPr>
          <p:cNvSpPr>
            <a:spLocks noGrp="1" noChangeArrowheads="1"/>
          </p:cNvSpPr>
          <p:nvPr>
            <p:ph type="body" idx="1"/>
          </p:nvPr>
        </p:nvSpPr>
        <p:spPr>
          <a:xfrm>
            <a:off x="838199" y="1825625"/>
            <a:ext cx="10785049" cy="4351338"/>
          </a:xfrm>
        </p:spPr>
        <p:txBody>
          <a:bodyPr/>
          <a:lstStyle/>
          <a:p>
            <a:pPr algn="just"/>
            <a:r>
              <a:rPr lang="en-US" altLang="en-US" dirty="0"/>
              <a:t>Although similar at the highest level, each of these varieties implements an evolutionary algorithm in a different manner. </a:t>
            </a:r>
          </a:p>
          <a:p>
            <a:pPr algn="just">
              <a:buFont typeface="Wingdings" panose="05000000000000000000" pitchFamily="2" charset="2"/>
              <a:buNone/>
            </a:pPr>
            <a:endParaRPr lang="en-US" altLang="en-US" dirty="0"/>
          </a:p>
          <a:p>
            <a:pPr algn="just"/>
            <a:r>
              <a:rPr lang="en-US" altLang="en-US" dirty="0"/>
              <a:t>The differences include almost all aspects of evolutionary algorithms, including the choices of representation for the individual structures, types of selection mechanism used, forms of genetic operators, and measures of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06ED751C-82B3-46B6-B23A-5F666DB09FDB}"/>
              </a:ext>
            </a:extLst>
          </p:cNvPr>
          <p:cNvSpPr>
            <a:spLocks noGrp="1" noChangeArrowheads="1"/>
          </p:cNvSpPr>
          <p:nvPr>
            <p:ph type="title"/>
          </p:nvPr>
        </p:nvSpPr>
        <p:spPr/>
        <p:txBody>
          <a:bodyPr/>
          <a:lstStyle/>
          <a:p>
            <a:r>
              <a:rPr lang="en-US" altLang="en-US"/>
              <a:t>Evolutionary programming (EP)</a:t>
            </a:r>
          </a:p>
        </p:txBody>
      </p:sp>
      <p:sp>
        <p:nvSpPr>
          <p:cNvPr id="19459" name="Rectangle 3">
            <a:extLst>
              <a:ext uri="{FF2B5EF4-FFF2-40B4-BE49-F238E27FC236}">
                <a16:creationId xmlns:a16="http://schemas.microsoft.com/office/drawing/2014/main" id="{FBCDA380-0F0C-46EE-A77B-22FF509EAB98}"/>
              </a:ext>
            </a:extLst>
          </p:cNvPr>
          <p:cNvSpPr>
            <a:spLocks noGrp="1" noChangeArrowheads="1"/>
          </p:cNvSpPr>
          <p:nvPr>
            <p:ph type="body" idx="1"/>
          </p:nvPr>
        </p:nvSpPr>
        <p:spPr>
          <a:xfrm>
            <a:off x="838199" y="1825625"/>
            <a:ext cx="10756769" cy="4351338"/>
          </a:xfrm>
        </p:spPr>
        <p:txBody>
          <a:bodyPr/>
          <a:lstStyle/>
          <a:p>
            <a:pPr algn="just">
              <a:lnSpc>
                <a:spcPct val="80000"/>
              </a:lnSpc>
            </a:pPr>
            <a:r>
              <a:rPr lang="en-US" altLang="en-US" dirty="0"/>
              <a:t>developed by Fogel (1966), and traditionally has used representations that are tailored to the problem domain. </a:t>
            </a:r>
          </a:p>
          <a:p>
            <a:pPr algn="just">
              <a:lnSpc>
                <a:spcPct val="80000"/>
              </a:lnSpc>
              <a:buFont typeface="Wingdings" panose="05000000000000000000" pitchFamily="2" charset="2"/>
              <a:buNone/>
            </a:pPr>
            <a:endParaRPr lang="en-US" altLang="en-US" dirty="0"/>
          </a:p>
          <a:p>
            <a:pPr algn="just">
              <a:lnSpc>
                <a:spcPct val="80000"/>
              </a:lnSpc>
            </a:pPr>
            <a:r>
              <a:rPr lang="en-US" altLang="en-US" dirty="0"/>
              <a:t>For example, in real-valued optimization problems, the individuals within the population are real-valued vectors. </a:t>
            </a:r>
          </a:p>
          <a:p>
            <a:pPr algn="just">
              <a:lnSpc>
                <a:spcPct val="80000"/>
              </a:lnSpc>
            </a:pPr>
            <a:endParaRPr lang="en-US" altLang="en-US" dirty="0"/>
          </a:p>
          <a:p>
            <a:pPr algn="just">
              <a:lnSpc>
                <a:spcPct val="80000"/>
              </a:lnSpc>
            </a:pPr>
            <a:r>
              <a:rPr lang="en-US" altLang="en-US" dirty="0"/>
              <a:t>Other representations such as ordered lists, and graphical representations could be applied depending on the problem itself.</a:t>
            </a:r>
          </a:p>
          <a:p>
            <a:pPr algn="just">
              <a:lnSpc>
                <a:spcPct val="80000"/>
              </a:lnSpc>
              <a:buFont typeface="Wingdings" panose="05000000000000000000" pitchFamily="2" charset="2"/>
              <a:buNone/>
            </a:pPr>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E80EE0A-7100-413B-B01F-85C5E08A84CA}"/>
              </a:ext>
            </a:extLst>
          </p:cNvPr>
          <p:cNvSpPr>
            <a:spLocks noGrp="1" noChangeArrowheads="1"/>
          </p:cNvSpPr>
          <p:nvPr>
            <p:ph type="title"/>
          </p:nvPr>
        </p:nvSpPr>
        <p:spPr/>
        <p:txBody>
          <a:bodyPr/>
          <a:lstStyle/>
          <a:p>
            <a:r>
              <a:rPr lang="en-US" altLang="en-US"/>
              <a:t>Evolutionary programming (EP)</a:t>
            </a:r>
          </a:p>
        </p:txBody>
      </p:sp>
      <p:sp>
        <p:nvSpPr>
          <p:cNvPr id="20483" name="Rectangle 3">
            <a:extLst>
              <a:ext uri="{FF2B5EF4-FFF2-40B4-BE49-F238E27FC236}">
                <a16:creationId xmlns:a16="http://schemas.microsoft.com/office/drawing/2014/main" id="{5B428DAE-F096-47B6-8888-95712EB5C10C}"/>
              </a:ext>
            </a:extLst>
          </p:cNvPr>
          <p:cNvSpPr>
            <a:spLocks noGrp="1" noChangeArrowheads="1"/>
          </p:cNvSpPr>
          <p:nvPr>
            <p:ph type="body" idx="1"/>
          </p:nvPr>
        </p:nvSpPr>
        <p:spPr>
          <a:xfrm>
            <a:off x="1981200" y="1600200"/>
            <a:ext cx="8229600" cy="4876800"/>
          </a:xfrm>
        </p:spPr>
        <p:txBody>
          <a:bodyPr>
            <a:normAutofit fontScale="92500" lnSpcReduction="10000"/>
          </a:bodyPr>
          <a:lstStyle/>
          <a:p>
            <a:pPr>
              <a:lnSpc>
                <a:spcPct val="80000"/>
              </a:lnSpc>
            </a:pPr>
            <a:r>
              <a:rPr lang="en-US" altLang="en-US" sz="2400" dirty="0"/>
              <a:t>procedure EP </a:t>
            </a:r>
          </a:p>
          <a:p>
            <a:pPr>
              <a:lnSpc>
                <a:spcPct val="80000"/>
              </a:lnSpc>
              <a:buFont typeface="Wingdings" panose="05000000000000000000" pitchFamily="2" charset="2"/>
              <a:buNone/>
            </a:pPr>
            <a:r>
              <a:rPr lang="en-US" altLang="en-US" sz="2400" dirty="0"/>
              <a:t>   { </a:t>
            </a:r>
          </a:p>
          <a:p>
            <a:pPr>
              <a:lnSpc>
                <a:spcPct val="80000"/>
              </a:lnSpc>
              <a:buFont typeface="Wingdings" panose="05000000000000000000" pitchFamily="2" charset="2"/>
              <a:buNone/>
            </a:pPr>
            <a:r>
              <a:rPr lang="en-US" altLang="en-US" sz="2400" dirty="0"/>
              <a:t>		t = 0; </a:t>
            </a:r>
          </a:p>
          <a:p>
            <a:pPr>
              <a:lnSpc>
                <a:spcPct val="80000"/>
              </a:lnSpc>
              <a:buFont typeface="Wingdings" panose="05000000000000000000" pitchFamily="2" charset="2"/>
              <a:buNone/>
            </a:pPr>
            <a:r>
              <a:rPr lang="en-US" altLang="en-US" sz="2400" dirty="0"/>
              <a:t>		initialize population P(t); </a:t>
            </a:r>
          </a:p>
          <a:p>
            <a:pPr>
              <a:lnSpc>
                <a:spcPct val="80000"/>
              </a:lnSpc>
              <a:buFont typeface="Wingdings" panose="05000000000000000000" pitchFamily="2" charset="2"/>
              <a:buNone/>
            </a:pPr>
            <a:r>
              <a:rPr lang="en-US" altLang="en-US" sz="2400" dirty="0"/>
              <a:t>		evaluate P(t); </a:t>
            </a:r>
          </a:p>
          <a:p>
            <a:pPr>
              <a:lnSpc>
                <a:spcPct val="80000"/>
              </a:lnSpc>
              <a:buFont typeface="Wingdings" panose="05000000000000000000" pitchFamily="2" charset="2"/>
              <a:buNone/>
            </a:pPr>
            <a:r>
              <a:rPr lang="en-US" altLang="en-US" sz="2400" dirty="0"/>
              <a:t>		until (done) {</a:t>
            </a:r>
          </a:p>
          <a:p>
            <a:pPr>
              <a:lnSpc>
                <a:spcPct val="80000"/>
              </a:lnSpc>
              <a:buFont typeface="Wingdings" panose="05000000000000000000" pitchFamily="2" charset="2"/>
              <a:buNone/>
            </a:pPr>
            <a:r>
              <a:rPr lang="en-US" altLang="en-US" sz="2400" dirty="0"/>
              <a:t>			 t = t + 1; </a:t>
            </a:r>
          </a:p>
          <a:p>
            <a:pPr>
              <a:lnSpc>
                <a:spcPct val="80000"/>
              </a:lnSpc>
              <a:buFont typeface="Wingdings" panose="05000000000000000000" pitchFamily="2" charset="2"/>
              <a:buNone/>
            </a:pPr>
            <a:r>
              <a:rPr lang="en-US" altLang="en-US" sz="2400" dirty="0"/>
              <a:t>			</a:t>
            </a:r>
            <a:r>
              <a:rPr lang="en-US" altLang="en-US" sz="2400" dirty="0" err="1"/>
              <a:t>parent_selection</a:t>
            </a:r>
            <a:r>
              <a:rPr lang="en-US" altLang="en-US" sz="2400" dirty="0"/>
              <a:t> P(t); </a:t>
            </a:r>
          </a:p>
          <a:p>
            <a:pPr>
              <a:lnSpc>
                <a:spcPct val="80000"/>
              </a:lnSpc>
              <a:buFont typeface="Wingdings" panose="05000000000000000000" pitchFamily="2" charset="2"/>
              <a:buNone/>
            </a:pPr>
            <a:r>
              <a:rPr lang="en-US" altLang="en-US" sz="2400" dirty="0"/>
              <a:t>			mutate P(t); </a:t>
            </a:r>
          </a:p>
          <a:p>
            <a:pPr>
              <a:lnSpc>
                <a:spcPct val="80000"/>
              </a:lnSpc>
              <a:buFont typeface="Wingdings" panose="05000000000000000000" pitchFamily="2" charset="2"/>
              <a:buNone/>
            </a:pPr>
            <a:r>
              <a:rPr lang="en-US" altLang="en-US" sz="2400" dirty="0"/>
              <a:t>			evaluate P(t); </a:t>
            </a:r>
          </a:p>
          <a:p>
            <a:pPr>
              <a:lnSpc>
                <a:spcPct val="80000"/>
              </a:lnSpc>
              <a:buFont typeface="Wingdings" panose="05000000000000000000" pitchFamily="2" charset="2"/>
              <a:buNone/>
            </a:pPr>
            <a:r>
              <a:rPr lang="en-US" altLang="en-US" sz="2400" dirty="0"/>
              <a:t>			survive P(t); </a:t>
            </a:r>
          </a:p>
          <a:p>
            <a:pPr>
              <a:lnSpc>
                <a:spcPct val="80000"/>
              </a:lnSpc>
              <a:buFont typeface="Wingdings" panose="05000000000000000000" pitchFamily="2" charset="2"/>
              <a:buNone/>
            </a:pPr>
            <a:r>
              <a:rPr lang="en-US" altLang="en-US" sz="2400" dirty="0"/>
              <a:t>		} </a:t>
            </a:r>
          </a:p>
          <a:p>
            <a:pPr>
              <a:lnSpc>
                <a:spcPct val="80000"/>
              </a:lnSpc>
              <a:buFont typeface="Wingdings" panose="05000000000000000000" pitchFamily="2" charset="2"/>
              <a:buNone/>
            </a:pPr>
            <a:r>
              <a:rPr lang="en-US" altLang="en-US" sz="2400" dirty="0"/>
              <a:t>	}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999FF1D1-AD98-4CE7-8225-8719D6432235}"/>
              </a:ext>
            </a:extLst>
          </p:cNvPr>
          <p:cNvSpPr>
            <a:spLocks noGrp="1" noChangeArrowheads="1"/>
          </p:cNvSpPr>
          <p:nvPr>
            <p:ph type="title"/>
          </p:nvPr>
        </p:nvSpPr>
        <p:spPr/>
        <p:txBody>
          <a:bodyPr/>
          <a:lstStyle/>
          <a:p>
            <a:r>
              <a:rPr lang="en-US" altLang="en-US"/>
              <a:t>Evolutionary programming (EP)</a:t>
            </a:r>
          </a:p>
        </p:txBody>
      </p:sp>
      <p:sp>
        <p:nvSpPr>
          <p:cNvPr id="21507" name="Rectangle 3">
            <a:extLst>
              <a:ext uri="{FF2B5EF4-FFF2-40B4-BE49-F238E27FC236}">
                <a16:creationId xmlns:a16="http://schemas.microsoft.com/office/drawing/2014/main" id="{A99B85D1-34DE-4880-9D75-411253F602FF}"/>
              </a:ext>
            </a:extLst>
          </p:cNvPr>
          <p:cNvSpPr>
            <a:spLocks noGrp="1" noChangeArrowheads="1"/>
          </p:cNvSpPr>
          <p:nvPr>
            <p:ph type="body" idx="1"/>
          </p:nvPr>
        </p:nvSpPr>
        <p:spPr>
          <a:xfrm>
            <a:off x="838200" y="1825625"/>
            <a:ext cx="10671928" cy="4351338"/>
          </a:xfrm>
        </p:spPr>
        <p:txBody>
          <a:bodyPr/>
          <a:lstStyle/>
          <a:p>
            <a:pPr algn="just">
              <a:lnSpc>
                <a:spcPct val="90000"/>
              </a:lnSpc>
            </a:pPr>
            <a:r>
              <a:rPr lang="en-US" altLang="en-US" sz="2400" dirty="0"/>
              <a:t>After initialization, all N individuals are selected to be parents, and then are mutated, producing N children. </a:t>
            </a:r>
          </a:p>
          <a:p>
            <a:pPr algn="just">
              <a:lnSpc>
                <a:spcPct val="90000"/>
              </a:lnSpc>
              <a:buFont typeface="Wingdings" panose="05000000000000000000" pitchFamily="2" charset="2"/>
              <a:buNone/>
            </a:pPr>
            <a:endParaRPr lang="en-US" altLang="en-US" sz="2400" dirty="0"/>
          </a:p>
          <a:p>
            <a:pPr algn="just">
              <a:lnSpc>
                <a:spcPct val="90000"/>
              </a:lnSpc>
            </a:pPr>
            <a:r>
              <a:rPr lang="en-US" altLang="en-US" sz="2400" dirty="0"/>
              <a:t>These children are evaluated and N survivors are chosen from the 2N individuals, using a probabilistic function based on fitness. </a:t>
            </a:r>
          </a:p>
          <a:p>
            <a:pPr algn="just">
              <a:lnSpc>
                <a:spcPct val="90000"/>
              </a:lnSpc>
              <a:buFont typeface="Wingdings" panose="05000000000000000000" pitchFamily="2" charset="2"/>
              <a:buNone/>
            </a:pPr>
            <a:endParaRPr lang="en-US" altLang="en-US" sz="2400" dirty="0"/>
          </a:p>
          <a:p>
            <a:pPr algn="just">
              <a:lnSpc>
                <a:spcPct val="90000"/>
              </a:lnSpc>
            </a:pPr>
            <a:r>
              <a:rPr lang="en-US" altLang="en-US" sz="2400" dirty="0"/>
              <a:t>In other words, individuals with a greater fitness have a higher chance of survival. </a:t>
            </a:r>
          </a:p>
          <a:p>
            <a:pPr algn="just">
              <a:lnSpc>
                <a:spcPct val="90000"/>
              </a:lnSpc>
              <a:buFont typeface="Wingdings" panose="05000000000000000000" pitchFamily="2" charset="2"/>
              <a:buNone/>
            </a:pPr>
            <a:endParaRPr lang="en-US" altLang="en-US" sz="2400" dirty="0"/>
          </a:p>
          <a:p>
            <a:pPr algn="just">
              <a:lnSpc>
                <a:spcPct val="90000"/>
              </a:lnSpc>
            </a:pPr>
            <a:r>
              <a:rPr lang="en-US" altLang="en-US" sz="2400" dirty="0"/>
              <a:t>The form of mutation is based on the representation used.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EBD3AF50-2B97-48B0-A034-0BFFE42C4A03}"/>
              </a:ext>
            </a:extLst>
          </p:cNvPr>
          <p:cNvSpPr>
            <a:spLocks noGrp="1" noChangeArrowheads="1"/>
          </p:cNvSpPr>
          <p:nvPr>
            <p:ph type="title"/>
          </p:nvPr>
        </p:nvSpPr>
        <p:spPr/>
        <p:txBody>
          <a:bodyPr/>
          <a:lstStyle/>
          <a:p>
            <a:r>
              <a:rPr lang="en-US" altLang="en-US"/>
              <a:t>Evolutionary programming (EP)</a:t>
            </a:r>
          </a:p>
        </p:txBody>
      </p:sp>
      <p:sp>
        <p:nvSpPr>
          <p:cNvPr id="66563" name="Rectangle 3">
            <a:extLst>
              <a:ext uri="{FF2B5EF4-FFF2-40B4-BE49-F238E27FC236}">
                <a16:creationId xmlns:a16="http://schemas.microsoft.com/office/drawing/2014/main" id="{4B3861C3-E749-480B-BEDA-911F9168C34E}"/>
              </a:ext>
            </a:extLst>
          </p:cNvPr>
          <p:cNvSpPr>
            <a:spLocks noGrp="1" noChangeArrowheads="1"/>
          </p:cNvSpPr>
          <p:nvPr>
            <p:ph type="body" idx="1"/>
          </p:nvPr>
        </p:nvSpPr>
        <p:spPr>
          <a:xfrm>
            <a:off x="838199" y="1825625"/>
            <a:ext cx="10728489" cy="4351338"/>
          </a:xfrm>
        </p:spPr>
        <p:txBody>
          <a:bodyPr/>
          <a:lstStyle/>
          <a:p>
            <a:pPr algn="just"/>
            <a:r>
              <a:rPr lang="en-US" altLang="en-US" dirty="0"/>
              <a:t>For example, when using a real-valued vector, each variable within an individual may have an adaptive mutation rate that is normally distributed with a zero expectation. </a:t>
            </a:r>
          </a:p>
          <a:p>
            <a:pPr algn="just">
              <a:buFont typeface="Wingdings" panose="05000000000000000000" pitchFamily="2" charset="2"/>
              <a:buNone/>
            </a:pPr>
            <a:endParaRPr lang="en-US" altLang="en-US" dirty="0"/>
          </a:p>
          <a:p>
            <a:pPr algn="just"/>
            <a:r>
              <a:rPr lang="en-US" altLang="en-US" dirty="0"/>
              <a:t>Recombination is not generally performed since the forms of mutation used are quite flexible and can produce perturbations similar to recombination, if desired. </a:t>
            </a:r>
          </a:p>
          <a:p>
            <a:pPr algn="just">
              <a:buFont typeface="Wingdings" panose="05000000000000000000" pitchFamily="2" charset="2"/>
              <a:buNone/>
            </a:pPr>
            <a:endParaRPr lang="en-US" altLang="en-US" dirty="0"/>
          </a:p>
          <a:p>
            <a:pPr algn="just"/>
            <a:endParaRPr lang="en-US" altLang="en-US" dirty="0"/>
          </a:p>
          <a:p>
            <a:pPr algn="just"/>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435327A-6510-4651-B479-FC281EC287F7}"/>
              </a:ext>
            </a:extLst>
          </p:cNvPr>
          <p:cNvSpPr>
            <a:spLocks noGrp="1" noChangeArrowheads="1"/>
          </p:cNvSpPr>
          <p:nvPr>
            <p:ph type="title"/>
          </p:nvPr>
        </p:nvSpPr>
        <p:spPr/>
        <p:txBody>
          <a:bodyPr/>
          <a:lstStyle/>
          <a:p>
            <a:r>
              <a:rPr lang="en-US" altLang="en-US"/>
              <a:t>Evolution strategies (ES)</a:t>
            </a:r>
          </a:p>
        </p:txBody>
      </p:sp>
      <p:sp>
        <p:nvSpPr>
          <p:cNvPr id="22531" name="Rectangle 3">
            <a:extLst>
              <a:ext uri="{FF2B5EF4-FFF2-40B4-BE49-F238E27FC236}">
                <a16:creationId xmlns:a16="http://schemas.microsoft.com/office/drawing/2014/main" id="{02BE8CA8-5125-4BA1-B797-3DAF94B052FF}"/>
              </a:ext>
            </a:extLst>
          </p:cNvPr>
          <p:cNvSpPr>
            <a:spLocks noGrp="1" noChangeArrowheads="1"/>
          </p:cNvSpPr>
          <p:nvPr>
            <p:ph type="body" idx="1"/>
          </p:nvPr>
        </p:nvSpPr>
        <p:spPr>
          <a:xfrm>
            <a:off x="1981199" y="1600200"/>
            <a:ext cx="8935039" cy="4800600"/>
          </a:xfrm>
        </p:spPr>
        <p:txBody>
          <a:bodyPr/>
          <a:lstStyle/>
          <a:p>
            <a:pPr algn="just">
              <a:lnSpc>
                <a:spcPct val="90000"/>
              </a:lnSpc>
            </a:pPr>
            <a:r>
              <a:rPr lang="en-US" altLang="en-US" dirty="0"/>
              <a:t>were independently developed by </a:t>
            </a:r>
            <a:r>
              <a:rPr lang="en-US" altLang="en-US" dirty="0" err="1"/>
              <a:t>Rechenberg</a:t>
            </a:r>
            <a:r>
              <a:rPr lang="en-US" altLang="en-US" dirty="0"/>
              <a:t>, with selection, mutation, and a population of size one. </a:t>
            </a:r>
          </a:p>
          <a:p>
            <a:pPr algn="just">
              <a:lnSpc>
                <a:spcPct val="90000"/>
              </a:lnSpc>
            </a:pPr>
            <a:endParaRPr lang="en-US" altLang="en-US" dirty="0"/>
          </a:p>
          <a:p>
            <a:pPr algn="just">
              <a:lnSpc>
                <a:spcPct val="90000"/>
              </a:lnSpc>
            </a:pPr>
            <a:r>
              <a:rPr lang="en-US" altLang="en-US" dirty="0" err="1"/>
              <a:t>Schwefel</a:t>
            </a:r>
            <a:r>
              <a:rPr lang="en-US" altLang="en-US" dirty="0"/>
              <a:t> introduced recombination and populations with more than one individual, and provided a nice comparison of ESs with more traditional optimization techniques. </a:t>
            </a:r>
          </a:p>
          <a:p>
            <a:pPr algn="just">
              <a:lnSpc>
                <a:spcPct val="90000"/>
              </a:lnSpc>
            </a:pPr>
            <a:endParaRPr lang="en-US" altLang="en-US" dirty="0"/>
          </a:p>
          <a:p>
            <a:pPr algn="just">
              <a:lnSpc>
                <a:spcPct val="90000"/>
              </a:lnSpc>
            </a:pPr>
            <a:r>
              <a:rPr lang="en-US" altLang="en-US" dirty="0"/>
              <a:t>Evolution strategies typically use real-valued vector representations.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99131428-65BE-4D5A-BD58-647DAFDC7BD6}"/>
              </a:ext>
            </a:extLst>
          </p:cNvPr>
          <p:cNvSpPr>
            <a:spLocks noGrp="1" noChangeArrowheads="1"/>
          </p:cNvSpPr>
          <p:nvPr>
            <p:ph type="title"/>
          </p:nvPr>
        </p:nvSpPr>
        <p:spPr/>
        <p:txBody>
          <a:bodyPr/>
          <a:lstStyle/>
          <a:p>
            <a:r>
              <a:rPr lang="en-US" altLang="en-US"/>
              <a:t>Evolution strategies (ES)</a:t>
            </a:r>
          </a:p>
        </p:txBody>
      </p:sp>
      <p:sp>
        <p:nvSpPr>
          <p:cNvPr id="23555" name="Rectangle 3">
            <a:extLst>
              <a:ext uri="{FF2B5EF4-FFF2-40B4-BE49-F238E27FC236}">
                <a16:creationId xmlns:a16="http://schemas.microsoft.com/office/drawing/2014/main" id="{42B04B0E-F34B-4C7C-9DF5-661BAA058BE8}"/>
              </a:ext>
            </a:extLst>
          </p:cNvPr>
          <p:cNvSpPr>
            <a:spLocks noGrp="1" noChangeArrowheads="1"/>
          </p:cNvSpPr>
          <p:nvPr>
            <p:ph type="body" idx="1"/>
          </p:nvPr>
        </p:nvSpPr>
        <p:spPr>
          <a:xfrm>
            <a:off x="1981200" y="1600200"/>
            <a:ext cx="8229600" cy="4876800"/>
          </a:xfrm>
        </p:spPr>
        <p:txBody>
          <a:bodyPr>
            <a:normAutofit fontScale="92500" lnSpcReduction="10000"/>
          </a:bodyPr>
          <a:lstStyle/>
          <a:p>
            <a:pPr>
              <a:lnSpc>
                <a:spcPct val="80000"/>
              </a:lnSpc>
            </a:pPr>
            <a:r>
              <a:rPr lang="en-US" altLang="en-US" sz="2400"/>
              <a:t>procedure ES; { </a:t>
            </a:r>
          </a:p>
          <a:p>
            <a:pPr>
              <a:lnSpc>
                <a:spcPct val="80000"/>
              </a:lnSpc>
              <a:buFont typeface="Wingdings" panose="05000000000000000000" pitchFamily="2" charset="2"/>
              <a:buNone/>
            </a:pPr>
            <a:r>
              <a:rPr lang="en-US" altLang="en-US" sz="2400"/>
              <a:t>		t = 0; </a:t>
            </a:r>
          </a:p>
          <a:p>
            <a:pPr>
              <a:lnSpc>
                <a:spcPct val="80000"/>
              </a:lnSpc>
              <a:buFont typeface="Wingdings" panose="05000000000000000000" pitchFamily="2" charset="2"/>
              <a:buNone/>
            </a:pPr>
            <a:r>
              <a:rPr lang="en-US" altLang="en-US" sz="2400"/>
              <a:t>		initialize population P(t); </a:t>
            </a:r>
          </a:p>
          <a:p>
            <a:pPr>
              <a:lnSpc>
                <a:spcPct val="80000"/>
              </a:lnSpc>
              <a:buFont typeface="Wingdings" panose="05000000000000000000" pitchFamily="2" charset="2"/>
              <a:buNone/>
            </a:pPr>
            <a:r>
              <a:rPr lang="en-US" altLang="en-US" sz="2400"/>
              <a:t>		evaluate P(t); </a:t>
            </a:r>
          </a:p>
          <a:p>
            <a:pPr>
              <a:lnSpc>
                <a:spcPct val="80000"/>
              </a:lnSpc>
              <a:buFont typeface="Wingdings" panose="05000000000000000000" pitchFamily="2" charset="2"/>
              <a:buNone/>
            </a:pPr>
            <a:r>
              <a:rPr lang="en-US" altLang="en-US" sz="2400"/>
              <a:t>		until (done) { </a:t>
            </a:r>
          </a:p>
          <a:p>
            <a:pPr>
              <a:lnSpc>
                <a:spcPct val="80000"/>
              </a:lnSpc>
              <a:buFont typeface="Wingdings" panose="05000000000000000000" pitchFamily="2" charset="2"/>
              <a:buNone/>
            </a:pPr>
            <a:r>
              <a:rPr lang="en-US" altLang="en-US" sz="2400"/>
              <a:t>			t = t + 1; </a:t>
            </a:r>
          </a:p>
          <a:p>
            <a:pPr>
              <a:lnSpc>
                <a:spcPct val="80000"/>
              </a:lnSpc>
              <a:buFont typeface="Wingdings" panose="05000000000000000000" pitchFamily="2" charset="2"/>
              <a:buNone/>
            </a:pPr>
            <a:r>
              <a:rPr lang="en-US" altLang="en-US" sz="2400"/>
              <a:t>			parent_selection P(t); </a:t>
            </a:r>
          </a:p>
          <a:p>
            <a:pPr>
              <a:lnSpc>
                <a:spcPct val="80000"/>
              </a:lnSpc>
              <a:buFont typeface="Wingdings" panose="05000000000000000000" pitchFamily="2" charset="2"/>
              <a:buNone/>
            </a:pPr>
            <a:r>
              <a:rPr lang="en-US" altLang="en-US" sz="2400"/>
              <a:t>			recombine P(t) </a:t>
            </a:r>
          </a:p>
          <a:p>
            <a:pPr>
              <a:lnSpc>
                <a:spcPct val="80000"/>
              </a:lnSpc>
              <a:buFont typeface="Wingdings" panose="05000000000000000000" pitchFamily="2" charset="2"/>
              <a:buNone/>
            </a:pPr>
            <a:r>
              <a:rPr lang="en-US" altLang="en-US" sz="2400"/>
              <a:t>			mutate P(t); </a:t>
            </a:r>
          </a:p>
          <a:p>
            <a:pPr>
              <a:lnSpc>
                <a:spcPct val="80000"/>
              </a:lnSpc>
              <a:buFont typeface="Wingdings" panose="05000000000000000000" pitchFamily="2" charset="2"/>
              <a:buNone/>
            </a:pPr>
            <a:r>
              <a:rPr lang="en-US" altLang="en-US" sz="2400"/>
              <a:t>			evaluate P(t); </a:t>
            </a:r>
          </a:p>
          <a:p>
            <a:pPr>
              <a:lnSpc>
                <a:spcPct val="80000"/>
              </a:lnSpc>
              <a:buFont typeface="Wingdings" panose="05000000000000000000" pitchFamily="2" charset="2"/>
              <a:buNone/>
            </a:pPr>
            <a:r>
              <a:rPr lang="en-US" altLang="en-US" sz="2400"/>
              <a:t>			survive P(t); </a:t>
            </a:r>
          </a:p>
          <a:p>
            <a:pPr>
              <a:lnSpc>
                <a:spcPct val="80000"/>
              </a:lnSpc>
              <a:buFont typeface="Wingdings" panose="05000000000000000000" pitchFamily="2" charset="2"/>
              <a:buNone/>
            </a:pPr>
            <a:r>
              <a:rPr lang="en-US" altLang="en-US" sz="2400"/>
              <a:t>		}</a:t>
            </a:r>
          </a:p>
          <a:p>
            <a:pPr>
              <a:lnSpc>
                <a:spcPct val="80000"/>
              </a:lnSpc>
              <a:buFont typeface="Wingdings" panose="05000000000000000000" pitchFamily="2" charset="2"/>
              <a:buNone/>
            </a:pPr>
            <a:r>
              <a:rPr lang="en-US" altLang="en-US" sz="2400"/>
              <a:t>	 }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0D93CC2F-1483-4687-9E37-F33E10D7C295}"/>
              </a:ext>
            </a:extLst>
          </p:cNvPr>
          <p:cNvSpPr>
            <a:spLocks noGrp="1" noChangeArrowheads="1"/>
          </p:cNvSpPr>
          <p:nvPr>
            <p:ph type="title"/>
          </p:nvPr>
        </p:nvSpPr>
        <p:spPr/>
        <p:txBody>
          <a:bodyPr/>
          <a:lstStyle/>
          <a:p>
            <a:r>
              <a:rPr lang="en-US" altLang="en-US"/>
              <a:t>Evolution strategies (ES)</a:t>
            </a:r>
          </a:p>
        </p:txBody>
      </p:sp>
      <p:sp>
        <p:nvSpPr>
          <p:cNvPr id="24579" name="Rectangle 3">
            <a:extLst>
              <a:ext uri="{FF2B5EF4-FFF2-40B4-BE49-F238E27FC236}">
                <a16:creationId xmlns:a16="http://schemas.microsoft.com/office/drawing/2014/main" id="{FF0FC1DE-8772-466F-A823-94A413B075DD}"/>
              </a:ext>
            </a:extLst>
          </p:cNvPr>
          <p:cNvSpPr>
            <a:spLocks noGrp="1" noChangeArrowheads="1"/>
          </p:cNvSpPr>
          <p:nvPr>
            <p:ph type="body" idx="1"/>
          </p:nvPr>
        </p:nvSpPr>
        <p:spPr>
          <a:xfrm>
            <a:off x="1022808" y="1295400"/>
            <a:ext cx="10515600" cy="5410200"/>
          </a:xfrm>
        </p:spPr>
        <p:txBody>
          <a:bodyPr>
            <a:normAutofit/>
          </a:bodyPr>
          <a:lstStyle/>
          <a:p>
            <a:pPr algn="just">
              <a:lnSpc>
                <a:spcPct val="80000"/>
              </a:lnSpc>
            </a:pPr>
            <a:r>
              <a:rPr lang="en-US" altLang="en-US" sz="2400" dirty="0"/>
              <a:t>After initialization and evaluation, individuals are selected uniformly Randomly to be parents. </a:t>
            </a:r>
          </a:p>
          <a:p>
            <a:pPr algn="just">
              <a:lnSpc>
                <a:spcPct val="80000"/>
              </a:lnSpc>
              <a:buFont typeface="Wingdings" panose="05000000000000000000" pitchFamily="2" charset="2"/>
              <a:buNone/>
            </a:pPr>
            <a:endParaRPr lang="en-US" altLang="en-US" sz="2400" dirty="0"/>
          </a:p>
          <a:p>
            <a:pPr algn="just">
              <a:lnSpc>
                <a:spcPct val="80000"/>
              </a:lnSpc>
            </a:pPr>
            <a:r>
              <a:rPr lang="en-US" altLang="en-US" sz="2400" dirty="0"/>
              <a:t>In the standard </a:t>
            </a:r>
            <a:r>
              <a:rPr lang="en-US" altLang="en-US" sz="2400" dirty="0" err="1"/>
              <a:t>recombinative</a:t>
            </a:r>
            <a:r>
              <a:rPr lang="en-US" altLang="en-US" sz="2400" dirty="0"/>
              <a:t> ES, pairs of parents produces children via recombination, which are further perturbed via mutation.</a:t>
            </a:r>
          </a:p>
          <a:p>
            <a:pPr algn="just">
              <a:lnSpc>
                <a:spcPct val="80000"/>
              </a:lnSpc>
              <a:buFont typeface="Wingdings" panose="05000000000000000000" pitchFamily="2" charset="2"/>
              <a:buNone/>
            </a:pPr>
            <a:endParaRPr lang="en-US" altLang="en-US" sz="2400" dirty="0"/>
          </a:p>
          <a:p>
            <a:pPr algn="just">
              <a:lnSpc>
                <a:spcPct val="80000"/>
              </a:lnSpc>
            </a:pPr>
            <a:r>
              <a:rPr lang="en-US" altLang="en-US" sz="2400" dirty="0"/>
              <a:t>The number of children created is greater than N. </a:t>
            </a:r>
          </a:p>
          <a:p>
            <a:pPr algn="just">
              <a:lnSpc>
                <a:spcPct val="80000"/>
              </a:lnSpc>
            </a:pPr>
            <a:endParaRPr lang="en-US" altLang="en-US" sz="2400" dirty="0"/>
          </a:p>
          <a:p>
            <a:pPr algn="just">
              <a:lnSpc>
                <a:spcPct val="80000"/>
              </a:lnSpc>
            </a:pPr>
            <a:r>
              <a:rPr lang="en-US" altLang="en-US" sz="2400" dirty="0"/>
              <a:t>Survival is deterministic and is implemented in one of two ways:</a:t>
            </a:r>
          </a:p>
          <a:p>
            <a:pPr algn="just">
              <a:lnSpc>
                <a:spcPct val="80000"/>
              </a:lnSpc>
              <a:buFont typeface="Wingdings" panose="05000000000000000000" pitchFamily="2" charset="2"/>
              <a:buNone/>
            </a:pPr>
            <a:endParaRPr lang="en-US" altLang="en-US" sz="2400" dirty="0"/>
          </a:p>
          <a:p>
            <a:pPr lvl="1" algn="just">
              <a:lnSpc>
                <a:spcPct val="80000"/>
              </a:lnSpc>
            </a:pPr>
            <a:r>
              <a:rPr lang="en-US" altLang="en-US" sz="2000" dirty="0"/>
              <a:t>The first allows the N best children to survive, and replaces the parents with these children. </a:t>
            </a:r>
          </a:p>
          <a:p>
            <a:pPr algn="just">
              <a:lnSpc>
                <a:spcPct val="80000"/>
              </a:lnSpc>
              <a:buFont typeface="Wingdings" panose="05000000000000000000" pitchFamily="2" charset="2"/>
              <a:buNone/>
            </a:pPr>
            <a:endParaRPr lang="en-US" altLang="en-US" sz="2400" dirty="0"/>
          </a:p>
          <a:p>
            <a:pPr lvl="1" algn="just">
              <a:lnSpc>
                <a:spcPct val="80000"/>
              </a:lnSpc>
            </a:pPr>
            <a:r>
              <a:rPr lang="en-US" altLang="en-US" sz="2000" dirty="0"/>
              <a:t>The second allows the N best children and parents to survive.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7C3CB58F-6525-413E-ACA0-0893C1704451}"/>
              </a:ext>
            </a:extLst>
          </p:cNvPr>
          <p:cNvSpPr>
            <a:spLocks noGrp="1" noChangeArrowheads="1"/>
          </p:cNvSpPr>
          <p:nvPr>
            <p:ph type="title"/>
          </p:nvPr>
        </p:nvSpPr>
        <p:spPr/>
        <p:txBody>
          <a:bodyPr/>
          <a:lstStyle/>
          <a:p>
            <a:r>
              <a:rPr lang="en-US" altLang="en-US"/>
              <a:t>Evolution strategies (ES)</a:t>
            </a:r>
          </a:p>
        </p:txBody>
      </p:sp>
      <p:sp>
        <p:nvSpPr>
          <p:cNvPr id="68611" name="Rectangle 3">
            <a:extLst>
              <a:ext uri="{FF2B5EF4-FFF2-40B4-BE49-F238E27FC236}">
                <a16:creationId xmlns:a16="http://schemas.microsoft.com/office/drawing/2014/main" id="{FBDEE648-546B-4931-A0FE-5BFEDCA33D5A}"/>
              </a:ext>
            </a:extLst>
          </p:cNvPr>
          <p:cNvSpPr>
            <a:spLocks noGrp="1" noChangeArrowheads="1"/>
          </p:cNvSpPr>
          <p:nvPr>
            <p:ph type="body" idx="1"/>
          </p:nvPr>
        </p:nvSpPr>
        <p:spPr>
          <a:xfrm>
            <a:off x="838199" y="1825625"/>
            <a:ext cx="10737915" cy="4351338"/>
          </a:xfrm>
        </p:spPr>
        <p:txBody>
          <a:bodyPr/>
          <a:lstStyle/>
          <a:p>
            <a:pPr algn="just"/>
            <a:r>
              <a:rPr lang="en-US" altLang="en-US" dirty="0"/>
              <a:t>Like EP, considerable effort has focused on adapting mutation as the algorithm runs by allowing each variable within an individual to have an adaptive mutation rate that is normally distributed with a zero expectation. </a:t>
            </a:r>
          </a:p>
          <a:p>
            <a:pPr algn="just">
              <a:buFont typeface="Wingdings" panose="05000000000000000000" pitchFamily="2" charset="2"/>
              <a:buNone/>
            </a:pPr>
            <a:endParaRPr lang="en-US" altLang="en-US" dirty="0"/>
          </a:p>
          <a:p>
            <a:pPr algn="just"/>
            <a:r>
              <a:rPr lang="en-US" altLang="en-US" dirty="0"/>
              <a:t>Unlike EP, however, recombination does play an important role in evolution strategies, especially in adapting mutation. </a:t>
            </a:r>
          </a:p>
          <a:p>
            <a:pPr algn="just"/>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2A9E75F9-79AC-446F-92A4-A20CFA8CC3E2}"/>
              </a:ext>
            </a:extLst>
          </p:cNvPr>
          <p:cNvSpPr>
            <a:spLocks noGrp="1" noChangeArrowheads="1"/>
          </p:cNvSpPr>
          <p:nvPr>
            <p:ph type="title"/>
          </p:nvPr>
        </p:nvSpPr>
        <p:spPr/>
        <p:txBody>
          <a:bodyPr/>
          <a:lstStyle/>
          <a:p>
            <a:r>
              <a:rPr lang="en-US" altLang="en-US"/>
              <a:t>Overview</a:t>
            </a:r>
          </a:p>
        </p:txBody>
      </p:sp>
      <p:sp>
        <p:nvSpPr>
          <p:cNvPr id="5123" name="Rectangle 3">
            <a:extLst>
              <a:ext uri="{FF2B5EF4-FFF2-40B4-BE49-F238E27FC236}">
                <a16:creationId xmlns:a16="http://schemas.microsoft.com/office/drawing/2014/main" id="{B098F426-0DA0-4A5E-9E6A-C46DAC31672E}"/>
              </a:ext>
            </a:extLst>
          </p:cNvPr>
          <p:cNvSpPr>
            <a:spLocks noGrp="1" noChangeArrowheads="1"/>
          </p:cNvSpPr>
          <p:nvPr>
            <p:ph type="body" idx="1"/>
          </p:nvPr>
        </p:nvSpPr>
        <p:spPr/>
        <p:txBody>
          <a:bodyPr/>
          <a:lstStyle/>
          <a:p>
            <a:pPr>
              <a:lnSpc>
                <a:spcPct val="80000"/>
              </a:lnSpc>
              <a:buFont typeface="Wingdings" panose="05000000000000000000" pitchFamily="2" charset="2"/>
              <a:buNone/>
            </a:pPr>
            <a:endParaRPr lang="en-US" altLang="en-US" dirty="0"/>
          </a:p>
          <a:p>
            <a:pPr algn="just">
              <a:lnSpc>
                <a:spcPct val="80000"/>
              </a:lnSpc>
            </a:pPr>
            <a:r>
              <a:rPr lang="en-US" altLang="en-US" dirty="0"/>
              <a:t>This presentation will provide an overview of evolutionary computation, and describe several evolutionary algorithms that are currently of interest. </a:t>
            </a:r>
          </a:p>
          <a:p>
            <a:pPr>
              <a:lnSpc>
                <a:spcPct val="80000"/>
              </a:lnSpc>
            </a:pPr>
            <a:endParaRPr lang="en-US" altLang="en-US" dirty="0"/>
          </a:p>
          <a:p>
            <a:pPr>
              <a:lnSpc>
                <a:spcPct val="80000"/>
              </a:lnSpc>
            </a:pPr>
            <a:r>
              <a:rPr lang="en-US" altLang="en-US" dirty="0"/>
              <a:t>Important similarities and differences are noted upon all the distinct themes of the evolutionary algorithms which lead to a discussion of important issues that need to be resolved, and items for future research.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5590529-750B-4C5E-90BA-A32D25D34921}"/>
              </a:ext>
            </a:extLst>
          </p:cNvPr>
          <p:cNvSpPr>
            <a:spLocks noGrp="1" noChangeArrowheads="1"/>
          </p:cNvSpPr>
          <p:nvPr>
            <p:ph type="title"/>
          </p:nvPr>
        </p:nvSpPr>
        <p:spPr/>
        <p:txBody>
          <a:bodyPr/>
          <a:lstStyle/>
          <a:p>
            <a:r>
              <a:rPr lang="en-US" altLang="en-US"/>
              <a:t>Genetic algorithms (GA)</a:t>
            </a:r>
          </a:p>
        </p:txBody>
      </p:sp>
      <p:sp>
        <p:nvSpPr>
          <p:cNvPr id="25603" name="Rectangle 3">
            <a:extLst>
              <a:ext uri="{FF2B5EF4-FFF2-40B4-BE49-F238E27FC236}">
                <a16:creationId xmlns:a16="http://schemas.microsoft.com/office/drawing/2014/main" id="{6F2C28D7-E6FE-47A6-B29C-381D302F319E}"/>
              </a:ext>
            </a:extLst>
          </p:cNvPr>
          <p:cNvSpPr>
            <a:spLocks noGrp="1" noChangeArrowheads="1"/>
          </p:cNvSpPr>
          <p:nvPr>
            <p:ph type="body" idx="1"/>
          </p:nvPr>
        </p:nvSpPr>
        <p:spPr>
          <a:xfrm>
            <a:off x="838200" y="1825625"/>
            <a:ext cx="10700208" cy="4351338"/>
          </a:xfrm>
        </p:spPr>
        <p:txBody>
          <a:bodyPr/>
          <a:lstStyle/>
          <a:p>
            <a:pPr algn="just"/>
            <a:r>
              <a:rPr lang="en-US" altLang="en-US" dirty="0"/>
              <a:t>developed by Holland (1975), have traditionally used a more domain independent representation, namely, bit-strings. </a:t>
            </a:r>
          </a:p>
          <a:p>
            <a:pPr algn="just">
              <a:buFont typeface="Wingdings" panose="05000000000000000000" pitchFamily="2" charset="2"/>
              <a:buNone/>
            </a:pPr>
            <a:endParaRPr lang="en-US" altLang="en-US" dirty="0"/>
          </a:p>
          <a:p>
            <a:pPr algn="just"/>
            <a:r>
              <a:rPr lang="en-US" altLang="en-US" dirty="0"/>
              <a:t>However, many recent applications of GAs have focused on other representations, such as graphs (neural networks), Lisp expressions, ordered lists, and real-valued vectors.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9E036166-C47A-4FC6-AD82-7E817CCEBCF6}"/>
              </a:ext>
            </a:extLst>
          </p:cNvPr>
          <p:cNvSpPr>
            <a:spLocks noGrp="1" noChangeArrowheads="1"/>
          </p:cNvSpPr>
          <p:nvPr>
            <p:ph type="title"/>
          </p:nvPr>
        </p:nvSpPr>
        <p:spPr/>
        <p:txBody>
          <a:bodyPr/>
          <a:lstStyle/>
          <a:p>
            <a:r>
              <a:rPr lang="en-US" altLang="en-US"/>
              <a:t>Genetic algorithms (GA)</a:t>
            </a:r>
          </a:p>
        </p:txBody>
      </p:sp>
      <p:sp>
        <p:nvSpPr>
          <p:cNvPr id="26627" name="Rectangle 3">
            <a:extLst>
              <a:ext uri="{FF2B5EF4-FFF2-40B4-BE49-F238E27FC236}">
                <a16:creationId xmlns:a16="http://schemas.microsoft.com/office/drawing/2014/main" id="{9915A445-4769-4880-A7BA-81558FC12CDB}"/>
              </a:ext>
            </a:extLst>
          </p:cNvPr>
          <p:cNvSpPr>
            <a:spLocks noGrp="1" noChangeArrowheads="1"/>
          </p:cNvSpPr>
          <p:nvPr>
            <p:ph type="body" idx="1"/>
          </p:nvPr>
        </p:nvSpPr>
        <p:spPr/>
        <p:txBody>
          <a:bodyPr>
            <a:normAutofit lnSpcReduction="10000"/>
          </a:bodyPr>
          <a:lstStyle/>
          <a:p>
            <a:pPr>
              <a:lnSpc>
                <a:spcPct val="90000"/>
              </a:lnSpc>
            </a:pPr>
            <a:r>
              <a:rPr lang="en-US" altLang="en-US" sz="2400"/>
              <a:t>procedure GA { </a:t>
            </a:r>
          </a:p>
          <a:p>
            <a:pPr lvl="1">
              <a:lnSpc>
                <a:spcPct val="90000"/>
              </a:lnSpc>
              <a:buFont typeface="Wingdings" panose="05000000000000000000" pitchFamily="2" charset="2"/>
              <a:buNone/>
            </a:pPr>
            <a:r>
              <a:rPr lang="en-US" altLang="en-US" sz="2000"/>
              <a:t>	t = 0; </a:t>
            </a:r>
          </a:p>
          <a:p>
            <a:pPr lvl="1">
              <a:lnSpc>
                <a:spcPct val="90000"/>
              </a:lnSpc>
              <a:buFont typeface="Wingdings" panose="05000000000000000000" pitchFamily="2" charset="2"/>
              <a:buNone/>
            </a:pPr>
            <a:r>
              <a:rPr lang="en-US" altLang="en-US" sz="2000"/>
              <a:t>	initialize population P(t); </a:t>
            </a:r>
          </a:p>
          <a:p>
            <a:pPr lvl="1">
              <a:lnSpc>
                <a:spcPct val="90000"/>
              </a:lnSpc>
              <a:buFont typeface="Wingdings" panose="05000000000000000000" pitchFamily="2" charset="2"/>
              <a:buNone/>
            </a:pPr>
            <a:r>
              <a:rPr lang="en-US" altLang="en-US" sz="2000"/>
              <a:t>	evaluate P(t); </a:t>
            </a:r>
          </a:p>
          <a:p>
            <a:pPr lvl="1">
              <a:lnSpc>
                <a:spcPct val="90000"/>
              </a:lnSpc>
              <a:buFont typeface="Wingdings" panose="05000000000000000000" pitchFamily="2" charset="2"/>
              <a:buNone/>
            </a:pPr>
            <a:r>
              <a:rPr lang="en-US" altLang="en-US" sz="2000"/>
              <a:t>	until (done) { </a:t>
            </a:r>
          </a:p>
          <a:p>
            <a:pPr lvl="1">
              <a:lnSpc>
                <a:spcPct val="90000"/>
              </a:lnSpc>
              <a:buFont typeface="Wingdings" panose="05000000000000000000" pitchFamily="2" charset="2"/>
              <a:buNone/>
            </a:pPr>
            <a:r>
              <a:rPr lang="en-US" altLang="en-US" sz="2000"/>
              <a:t>			t = t + 1; </a:t>
            </a:r>
          </a:p>
          <a:p>
            <a:pPr lvl="1">
              <a:lnSpc>
                <a:spcPct val="90000"/>
              </a:lnSpc>
              <a:buFont typeface="Wingdings" panose="05000000000000000000" pitchFamily="2" charset="2"/>
              <a:buNone/>
            </a:pPr>
            <a:r>
              <a:rPr lang="en-US" altLang="en-US" sz="2000"/>
              <a:t>			parent_selection P(t); </a:t>
            </a:r>
          </a:p>
          <a:p>
            <a:pPr lvl="1">
              <a:lnSpc>
                <a:spcPct val="90000"/>
              </a:lnSpc>
              <a:buFont typeface="Wingdings" panose="05000000000000000000" pitchFamily="2" charset="2"/>
              <a:buNone/>
            </a:pPr>
            <a:r>
              <a:rPr lang="en-US" altLang="en-US" sz="2000"/>
              <a:t>			recombine P(t) </a:t>
            </a:r>
          </a:p>
          <a:p>
            <a:pPr lvl="1">
              <a:lnSpc>
                <a:spcPct val="90000"/>
              </a:lnSpc>
              <a:buFont typeface="Wingdings" panose="05000000000000000000" pitchFamily="2" charset="2"/>
              <a:buNone/>
            </a:pPr>
            <a:r>
              <a:rPr lang="en-US" altLang="en-US" sz="2000"/>
              <a:t>			mutate P(t); </a:t>
            </a:r>
          </a:p>
          <a:p>
            <a:pPr lvl="1">
              <a:lnSpc>
                <a:spcPct val="90000"/>
              </a:lnSpc>
              <a:buFont typeface="Wingdings" panose="05000000000000000000" pitchFamily="2" charset="2"/>
              <a:buNone/>
            </a:pPr>
            <a:r>
              <a:rPr lang="en-US" altLang="en-US" sz="2000"/>
              <a:t>			evaluate P(t); </a:t>
            </a:r>
          </a:p>
          <a:p>
            <a:pPr lvl="1">
              <a:lnSpc>
                <a:spcPct val="90000"/>
              </a:lnSpc>
              <a:buFont typeface="Wingdings" panose="05000000000000000000" pitchFamily="2" charset="2"/>
              <a:buNone/>
            </a:pPr>
            <a:r>
              <a:rPr lang="en-US" altLang="en-US" sz="2000"/>
              <a:t>			survive P(t); </a:t>
            </a:r>
          </a:p>
          <a:p>
            <a:pPr lvl="1">
              <a:lnSpc>
                <a:spcPct val="90000"/>
              </a:lnSpc>
              <a:buFont typeface="Wingdings" panose="05000000000000000000" pitchFamily="2" charset="2"/>
              <a:buNone/>
            </a:pPr>
            <a:r>
              <a:rPr lang="en-US" altLang="en-US" sz="2000"/>
              <a:t>		} </a:t>
            </a:r>
          </a:p>
          <a:p>
            <a:pPr lvl="1">
              <a:lnSpc>
                <a:spcPct val="90000"/>
              </a:lnSpc>
              <a:buFont typeface="Wingdings" panose="05000000000000000000" pitchFamily="2" charset="2"/>
              <a:buNone/>
            </a:pPr>
            <a:r>
              <a:rPr lang="en-US" altLang="en-US" sz="200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1699253-98BA-4181-B8C4-028F9AEA94E9}"/>
              </a:ext>
            </a:extLst>
          </p:cNvPr>
          <p:cNvSpPr>
            <a:spLocks noGrp="1" noChangeArrowheads="1"/>
          </p:cNvSpPr>
          <p:nvPr>
            <p:ph type="title"/>
          </p:nvPr>
        </p:nvSpPr>
        <p:spPr/>
        <p:txBody>
          <a:bodyPr/>
          <a:lstStyle/>
          <a:p>
            <a:r>
              <a:rPr lang="en-US" altLang="en-US"/>
              <a:t>Genetic algorithms (GA)</a:t>
            </a:r>
          </a:p>
        </p:txBody>
      </p:sp>
      <p:sp>
        <p:nvSpPr>
          <p:cNvPr id="27651" name="Rectangle 3">
            <a:extLst>
              <a:ext uri="{FF2B5EF4-FFF2-40B4-BE49-F238E27FC236}">
                <a16:creationId xmlns:a16="http://schemas.microsoft.com/office/drawing/2014/main" id="{0C7723E3-46B8-43D6-8F79-B24F4AF6BC53}"/>
              </a:ext>
            </a:extLst>
          </p:cNvPr>
          <p:cNvSpPr>
            <a:spLocks noGrp="1" noChangeArrowheads="1"/>
          </p:cNvSpPr>
          <p:nvPr>
            <p:ph type="body" idx="1"/>
          </p:nvPr>
        </p:nvSpPr>
        <p:spPr>
          <a:xfrm>
            <a:off x="1981200" y="1600200"/>
            <a:ext cx="8869052" cy="4876800"/>
          </a:xfrm>
        </p:spPr>
        <p:txBody>
          <a:bodyPr>
            <a:normAutofit lnSpcReduction="10000"/>
          </a:bodyPr>
          <a:lstStyle/>
          <a:p>
            <a:pPr algn="just">
              <a:lnSpc>
                <a:spcPct val="80000"/>
              </a:lnSpc>
            </a:pPr>
            <a:r>
              <a:rPr lang="en-US" altLang="en-US" sz="2400" dirty="0"/>
              <a:t>After initialization parents are selected according to a probabilistic function based on relative fitness. </a:t>
            </a:r>
          </a:p>
          <a:p>
            <a:pPr algn="just">
              <a:lnSpc>
                <a:spcPct val="80000"/>
              </a:lnSpc>
              <a:buFont typeface="Wingdings" panose="05000000000000000000" pitchFamily="2" charset="2"/>
              <a:buNone/>
            </a:pPr>
            <a:endParaRPr lang="en-US" altLang="en-US" sz="2400" dirty="0"/>
          </a:p>
          <a:p>
            <a:pPr algn="just">
              <a:lnSpc>
                <a:spcPct val="80000"/>
              </a:lnSpc>
            </a:pPr>
            <a:r>
              <a:rPr lang="en-US" altLang="en-US" sz="2400" dirty="0"/>
              <a:t>In other words, those individuals with higher relative fitness are more likely to be selected as parents. </a:t>
            </a:r>
          </a:p>
          <a:p>
            <a:pPr algn="just">
              <a:lnSpc>
                <a:spcPct val="80000"/>
              </a:lnSpc>
              <a:buFont typeface="Wingdings" panose="05000000000000000000" pitchFamily="2" charset="2"/>
              <a:buNone/>
            </a:pPr>
            <a:endParaRPr lang="en-US" altLang="en-US" sz="2400" dirty="0"/>
          </a:p>
          <a:p>
            <a:pPr algn="just">
              <a:lnSpc>
                <a:spcPct val="80000"/>
              </a:lnSpc>
            </a:pPr>
            <a:r>
              <a:rPr lang="en-US" altLang="en-US" sz="2400" dirty="0"/>
              <a:t>N children are created via recombination from the N parents. </a:t>
            </a:r>
          </a:p>
          <a:p>
            <a:pPr algn="just">
              <a:lnSpc>
                <a:spcPct val="80000"/>
              </a:lnSpc>
            </a:pPr>
            <a:endParaRPr lang="en-US" altLang="en-US" sz="2400" dirty="0"/>
          </a:p>
          <a:p>
            <a:pPr algn="just">
              <a:lnSpc>
                <a:spcPct val="80000"/>
              </a:lnSpc>
            </a:pPr>
            <a:r>
              <a:rPr lang="en-US" altLang="en-US" sz="2400" dirty="0"/>
              <a:t>The N children are mutated and survive, replacing the N parents in the population. </a:t>
            </a:r>
          </a:p>
          <a:p>
            <a:pPr algn="just">
              <a:lnSpc>
                <a:spcPct val="80000"/>
              </a:lnSpc>
            </a:pPr>
            <a:endParaRPr lang="en-US" altLang="en-US" sz="2400" dirty="0"/>
          </a:p>
          <a:p>
            <a:pPr algn="just">
              <a:lnSpc>
                <a:spcPct val="80000"/>
              </a:lnSpc>
            </a:pPr>
            <a:r>
              <a:rPr lang="en-US" altLang="en-US" sz="2400" dirty="0"/>
              <a:t>It is interesting to note that the relative emphasis on mutation and crossover is opposite to that in EP.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94B744F9-9D97-4244-866B-87997BDBA55D}"/>
              </a:ext>
            </a:extLst>
          </p:cNvPr>
          <p:cNvSpPr>
            <a:spLocks noGrp="1" noChangeArrowheads="1"/>
          </p:cNvSpPr>
          <p:nvPr>
            <p:ph type="title"/>
          </p:nvPr>
        </p:nvSpPr>
        <p:spPr/>
        <p:txBody>
          <a:bodyPr/>
          <a:lstStyle/>
          <a:p>
            <a:r>
              <a:rPr lang="en-US" altLang="en-US"/>
              <a:t>Genetic algorithms (GA)</a:t>
            </a:r>
          </a:p>
        </p:txBody>
      </p:sp>
      <p:sp>
        <p:nvSpPr>
          <p:cNvPr id="70659" name="Rectangle 3">
            <a:extLst>
              <a:ext uri="{FF2B5EF4-FFF2-40B4-BE49-F238E27FC236}">
                <a16:creationId xmlns:a16="http://schemas.microsoft.com/office/drawing/2014/main" id="{DB6DF94C-28D9-48D0-845D-3FE39F8CA049}"/>
              </a:ext>
            </a:extLst>
          </p:cNvPr>
          <p:cNvSpPr>
            <a:spLocks noGrp="1" noChangeArrowheads="1"/>
          </p:cNvSpPr>
          <p:nvPr>
            <p:ph type="body" idx="1"/>
          </p:nvPr>
        </p:nvSpPr>
        <p:spPr>
          <a:xfrm>
            <a:off x="838199" y="1825625"/>
            <a:ext cx="10822757" cy="4351338"/>
          </a:xfrm>
        </p:spPr>
        <p:txBody>
          <a:bodyPr/>
          <a:lstStyle/>
          <a:p>
            <a:pPr algn="just">
              <a:lnSpc>
                <a:spcPct val="90000"/>
              </a:lnSpc>
            </a:pPr>
            <a:r>
              <a:rPr lang="en-US" altLang="en-US" dirty="0"/>
              <a:t>In a GA, mutation flips bits with some small probability, and is often considered to be a background operator. </a:t>
            </a:r>
          </a:p>
          <a:p>
            <a:pPr algn="just">
              <a:lnSpc>
                <a:spcPct val="90000"/>
              </a:lnSpc>
              <a:buFont typeface="Wingdings" panose="05000000000000000000" pitchFamily="2" charset="2"/>
              <a:buNone/>
            </a:pPr>
            <a:endParaRPr lang="en-US" altLang="en-US" dirty="0"/>
          </a:p>
          <a:p>
            <a:pPr algn="just">
              <a:lnSpc>
                <a:spcPct val="90000"/>
              </a:lnSpc>
            </a:pPr>
            <a:r>
              <a:rPr lang="en-US" altLang="en-US" dirty="0"/>
              <a:t>Recombination, on the other hand, is emphasized as the primary search operator. </a:t>
            </a:r>
          </a:p>
          <a:p>
            <a:pPr algn="just">
              <a:lnSpc>
                <a:spcPct val="90000"/>
              </a:lnSpc>
              <a:buFont typeface="Wingdings" panose="05000000000000000000" pitchFamily="2" charset="2"/>
              <a:buNone/>
            </a:pPr>
            <a:endParaRPr lang="en-US" altLang="en-US" dirty="0"/>
          </a:p>
          <a:p>
            <a:pPr algn="just">
              <a:lnSpc>
                <a:spcPct val="90000"/>
              </a:lnSpc>
            </a:pPr>
            <a:r>
              <a:rPr lang="en-US" altLang="en-US" dirty="0"/>
              <a:t>GAs are often used as optimizers, although some researchers emphasize its general adaptive capabilities (De Jong, 1992). </a:t>
            </a:r>
          </a:p>
          <a:p>
            <a:pPr algn="just">
              <a:lnSpc>
                <a:spcPct val="90000"/>
              </a:lnSpc>
            </a:pPr>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C8C1BD59-FC99-4619-902E-637C59267068}"/>
              </a:ext>
            </a:extLst>
          </p:cNvPr>
          <p:cNvSpPr>
            <a:spLocks noGrp="1" noChangeArrowheads="1"/>
          </p:cNvSpPr>
          <p:nvPr>
            <p:ph type="title"/>
          </p:nvPr>
        </p:nvSpPr>
        <p:spPr/>
        <p:txBody>
          <a:bodyPr/>
          <a:lstStyle/>
          <a:p>
            <a:r>
              <a:rPr lang="en-US" altLang="en-US" sz="3400"/>
              <a:t>Variations on EP, ES, and GA Themes </a:t>
            </a:r>
          </a:p>
        </p:txBody>
      </p:sp>
      <p:sp>
        <p:nvSpPr>
          <p:cNvPr id="28675" name="Rectangle 3">
            <a:extLst>
              <a:ext uri="{FF2B5EF4-FFF2-40B4-BE49-F238E27FC236}">
                <a16:creationId xmlns:a16="http://schemas.microsoft.com/office/drawing/2014/main" id="{88CD6F95-E57E-42EA-980B-0D1B8223A2AE}"/>
              </a:ext>
            </a:extLst>
          </p:cNvPr>
          <p:cNvSpPr>
            <a:spLocks noGrp="1" noChangeArrowheads="1"/>
          </p:cNvSpPr>
          <p:nvPr>
            <p:ph type="body" idx="1"/>
          </p:nvPr>
        </p:nvSpPr>
        <p:spPr>
          <a:xfrm>
            <a:off x="838200" y="1825625"/>
            <a:ext cx="10125173" cy="4351338"/>
          </a:xfrm>
        </p:spPr>
        <p:txBody>
          <a:bodyPr/>
          <a:lstStyle/>
          <a:p>
            <a:pPr algn="just"/>
            <a:endParaRPr lang="en-US" altLang="en-US" dirty="0"/>
          </a:p>
          <a:p>
            <a:pPr algn="just"/>
            <a:r>
              <a:rPr lang="en-US" altLang="en-US" dirty="0"/>
              <a:t>These three approaches (EP, ES, and GA) have served to inspire an increasing amount of research on and development of new forms of evolutionary algorithms for use in specific problem solving contexts. </a:t>
            </a:r>
          </a:p>
          <a:p>
            <a:pPr algn="just"/>
            <a:endParaRPr lang="en-US"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E9F9D8BE-B4F8-4EB5-A088-96FCA1C28743}"/>
              </a:ext>
            </a:extLst>
          </p:cNvPr>
          <p:cNvSpPr>
            <a:spLocks noGrp="1" noChangeArrowheads="1"/>
          </p:cNvSpPr>
          <p:nvPr>
            <p:ph type="title"/>
          </p:nvPr>
        </p:nvSpPr>
        <p:spPr/>
        <p:txBody>
          <a:bodyPr/>
          <a:lstStyle/>
          <a:p>
            <a:r>
              <a:rPr lang="en-US" altLang="en-US" sz="3400"/>
              <a:t>Variations on EP, ES, and GA Themes</a:t>
            </a:r>
          </a:p>
        </p:txBody>
      </p:sp>
      <p:sp>
        <p:nvSpPr>
          <p:cNvPr id="29699" name="Rectangle 3">
            <a:extLst>
              <a:ext uri="{FF2B5EF4-FFF2-40B4-BE49-F238E27FC236}">
                <a16:creationId xmlns:a16="http://schemas.microsoft.com/office/drawing/2014/main" id="{B9811D70-4B36-466E-A988-AD77D7775495}"/>
              </a:ext>
            </a:extLst>
          </p:cNvPr>
          <p:cNvSpPr>
            <a:spLocks noGrp="1" noChangeArrowheads="1"/>
          </p:cNvSpPr>
          <p:nvPr>
            <p:ph type="body" idx="1"/>
          </p:nvPr>
        </p:nvSpPr>
        <p:spPr>
          <a:xfrm>
            <a:off x="838199" y="1825625"/>
            <a:ext cx="10681355" cy="4351338"/>
          </a:xfrm>
        </p:spPr>
        <p:txBody>
          <a:bodyPr/>
          <a:lstStyle/>
          <a:p>
            <a:pPr algn="just"/>
            <a:r>
              <a:rPr lang="en-US" altLang="en-US" dirty="0"/>
              <a:t>One of the most active areas of application of evolutionary algorithms is in solving complex function and combinatorial optimization problems. </a:t>
            </a:r>
          </a:p>
          <a:p>
            <a:pPr algn="just">
              <a:buFont typeface="Wingdings" panose="05000000000000000000" pitchFamily="2" charset="2"/>
              <a:buNone/>
            </a:pPr>
            <a:endParaRPr lang="en-US" altLang="en-US" dirty="0"/>
          </a:p>
          <a:p>
            <a:pPr algn="just"/>
            <a:r>
              <a:rPr lang="en-US" altLang="en-US" dirty="0"/>
              <a:t>A variety of features are typically added to EAs in this context to improve both the speed and the precision of the results.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6053861D-6704-4C0B-81D2-50CA10250E6F}"/>
              </a:ext>
            </a:extLst>
          </p:cNvPr>
          <p:cNvSpPr>
            <a:spLocks noGrp="1" noChangeArrowheads="1"/>
          </p:cNvSpPr>
          <p:nvPr>
            <p:ph type="title"/>
          </p:nvPr>
        </p:nvSpPr>
        <p:spPr/>
        <p:txBody>
          <a:bodyPr/>
          <a:lstStyle/>
          <a:p>
            <a:r>
              <a:rPr lang="en-US" altLang="en-US" sz="3400"/>
              <a:t>Variations on EP, ES, and GA Themes</a:t>
            </a:r>
          </a:p>
        </p:txBody>
      </p:sp>
      <p:sp>
        <p:nvSpPr>
          <p:cNvPr id="30723" name="Rectangle 3">
            <a:extLst>
              <a:ext uri="{FF2B5EF4-FFF2-40B4-BE49-F238E27FC236}">
                <a16:creationId xmlns:a16="http://schemas.microsoft.com/office/drawing/2014/main" id="{03A7A07F-5087-4DA0-BF64-119906E6066C}"/>
              </a:ext>
            </a:extLst>
          </p:cNvPr>
          <p:cNvSpPr>
            <a:spLocks noGrp="1" noChangeArrowheads="1"/>
          </p:cNvSpPr>
          <p:nvPr>
            <p:ph type="body" idx="1"/>
          </p:nvPr>
        </p:nvSpPr>
        <p:spPr>
          <a:xfrm>
            <a:off x="1981200" y="1600200"/>
            <a:ext cx="9057588" cy="4724400"/>
          </a:xfrm>
        </p:spPr>
        <p:txBody>
          <a:bodyPr/>
          <a:lstStyle/>
          <a:p>
            <a:pPr algn="just"/>
            <a:endParaRPr lang="en-US" altLang="en-US" dirty="0"/>
          </a:p>
          <a:p>
            <a:pPr algn="just"/>
            <a:r>
              <a:rPr lang="en-US" altLang="en-US" dirty="0"/>
              <a:t>A second active area of application of EAs is in the design of robust rule learning systems. </a:t>
            </a:r>
          </a:p>
          <a:p>
            <a:pPr algn="just">
              <a:buFont typeface="Wingdings" panose="05000000000000000000" pitchFamily="2" charset="2"/>
              <a:buNone/>
            </a:pPr>
            <a:endParaRPr lang="en-US" altLang="en-US" dirty="0"/>
          </a:p>
          <a:p>
            <a:pPr algn="just"/>
            <a:r>
              <a:rPr lang="en-US" altLang="en-US" dirty="0"/>
              <a:t>Holland's (1986) classifier systems were some of the early examples.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48C06BC8-0A53-495B-B5E8-FBF15F87C950}"/>
              </a:ext>
            </a:extLst>
          </p:cNvPr>
          <p:cNvSpPr>
            <a:spLocks noGrp="1" noChangeArrowheads="1"/>
          </p:cNvSpPr>
          <p:nvPr>
            <p:ph type="title"/>
          </p:nvPr>
        </p:nvSpPr>
        <p:spPr/>
        <p:txBody>
          <a:bodyPr/>
          <a:lstStyle/>
          <a:p>
            <a:r>
              <a:rPr lang="en-US" altLang="en-US" sz="3400"/>
              <a:t>Variations on EP, ES, and GA Themes</a:t>
            </a:r>
          </a:p>
        </p:txBody>
      </p:sp>
      <p:sp>
        <p:nvSpPr>
          <p:cNvPr id="97283" name="Rectangle 3">
            <a:extLst>
              <a:ext uri="{FF2B5EF4-FFF2-40B4-BE49-F238E27FC236}">
                <a16:creationId xmlns:a16="http://schemas.microsoft.com/office/drawing/2014/main" id="{4EA51AA9-67AF-415F-8BA8-5D63940ED7BF}"/>
              </a:ext>
            </a:extLst>
          </p:cNvPr>
          <p:cNvSpPr>
            <a:spLocks noGrp="1" noChangeArrowheads="1"/>
          </p:cNvSpPr>
          <p:nvPr>
            <p:ph type="body" idx="1"/>
          </p:nvPr>
        </p:nvSpPr>
        <p:spPr>
          <a:xfrm>
            <a:off x="838199" y="1825625"/>
            <a:ext cx="10634221" cy="4351338"/>
          </a:xfrm>
        </p:spPr>
        <p:txBody>
          <a:bodyPr/>
          <a:lstStyle/>
          <a:p>
            <a:pPr algn="just"/>
            <a:r>
              <a:rPr lang="en-US" altLang="en-US" dirty="0"/>
              <a:t>More recent examples include the SAMUEL system developed by </a:t>
            </a:r>
            <a:r>
              <a:rPr lang="en-US" altLang="en-US" dirty="0" err="1"/>
              <a:t>Grefenstette</a:t>
            </a:r>
            <a:r>
              <a:rPr lang="en-US" altLang="en-US" dirty="0"/>
              <a:t> (1989), the GABIL system of De Jong and Spears (1991), and the GIL system of </a:t>
            </a:r>
            <a:r>
              <a:rPr lang="en-US" altLang="en-US" dirty="0" err="1"/>
              <a:t>Janikow</a:t>
            </a:r>
            <a:r>
              <a:rPr lang="en-US" altLang="en-US" dirty="0"/>
              <a:t> (1991). </a:t>
            </a:r>
          </a:p>
          <a:p>
            <a:pPr algn="just"/>
            <a:endParaRPr lang="en-US" altLang="en-US" dirty="0"/>
          </a:p>
          <a:p>
            <a:pPr algn="just"/>
            <a:r>
              <a:rPr lang="en-US" altLang="en-US" dirty="0"/>
              <a:t>In each case, significant adaptations to the basic EAs have been made in order to effectively represent, evaluate, and evolve appropriate rule sets as defined by the environment. </a:t>
            </a:r>
          </a:p>
          <a:p>
            <a:pPr algn="just"/>
            <a:endParaRPr lang="en-US"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9C9D59C9-EFA9-401D-A331-C4F26FBF30C8}"/>
              </a:ext>
            </a:extLst>
          </p:cNvPr>
          <p:cNvSpPr>
            <a:spLocks noGrp="1" noChangeArrowheads="1"/>
          </p:cNvSpPr>
          <p:nvPr>
            <p:ph type="title"/>
          </p:nvPr>
        </p:nvSpPr>
        <p:spPr/>
        <p:txBody>
          <a:bodyPr/>
          <a:lstStyle/>
          <a:p>
            <a:r>
              <a:rPr lang="en-US" altLang="en-US" sz="3400"/>
              <a:t>Variations on EP, ES, and GA Themes</a:t>
            </a:r>
          </a:p>
        </p:txBody>
      </p:sp>
      <p:sp>
        <p:nvSpPr>
          <p:cNvPr id="31747" name="Rectangle 3">
            <a:extLst>
              <a:ext uri="{FF2B5EF4-FFF2-40B4-BE49-F238E27FC236}">
                <a16:creationId xmlns:a16="http://schemas.microsoft.com/office/drawing/2014/main" id="{64D8EE93-0286-4B55-AC35-6F280ADDD793}"/>
              </a:ext>
            </a:extLst>
          </p:cNvPr>
          <p:cNvSpPr>
            <a:spLocks noGrp="1" noChangeArrowheads="1"/>
          </p:cNvSpPr>
          <p:nvPr>
            <p:ph type="body" idx="1"/>
          </p:nvPr>
        </p:nvSpPr>
        <p:spPr>
          <a:xfrm>
            <a:off x="1981200" y="1524000"/>
            <a:ext cx="8963320" cy="4876800"/>
          </a:xfrm>
        </p:spPr>
        <p:txBody>
          <a:bodyPr/>
          <a:lstStyle/>
          <a:p>
            <a:pPr algn="just">
              <a:lnSpc>
                <a:spcPct val="80000"/>
              </a:lnSpc>
            </a:pPr>
            <a:r>
              <a:rPr lang="en-US" altLang="en-US" dirty="0"/>
              <a:t>One of the most fascinating recent developments is the use of EAs to evolve more complex structures such as neural networks and Lisp code. </a:t>
            </a:r>
          </a:p>
          <a:p>
            <a:pPr algn="just">
              <a:lnSpc>
                <a:spcPct val="80000"/>
              </a:lnSpc>
            </a:pPr>
            <a:endParaRPr lang="en-US" altLang="en-US" dirty="0"/>
          </a:p>
          <a:p>
            <a:pPr algn="just">
              <a:lnSpc>
                <a:spcPct val="80000"/>
              </a:lnSpc>
            </a:pPr>
            <a:r>
              <a:rPr lang="en-US" altLang="en-US" dirty="0"/>
              <a:t>This has been dubbed "genetic programming", and is exemplified by the work of de Garis (1990), Fujiko and Dickinson (1987), and </a:t>
            </a:r>
          </a:p>
          <a:p>
            <a:pPr algn="just">
              <a:lnSpc>
                <a:spcPct val="80000"/>
              </a:lnSpc>
              <a:buFont typeface="Wingdings" panose="05000000000000000000" pitchFamily="2" charset="2"/>
              <a:buNone/>
            </a:pPr>
            <a:r>
              <a:rPr lang="en-US" altLang="en-US" dirty="0"/>
              <a:t>	</a:t>
            </a:r>
            <a:r>
              <a:rPr lang="en-US" altLang="en-US" dirty="0" err="1"/>
              <a:t>Koza</a:t>
            </a:r>
            <a:r>
              <a:rPr lang="en-US" altLang="en-US" dirty="0"/>
              <a:t> (1991). </a:t>
            </a:r>
          </a:p>
          <a:p>
            <a:pPr algn="just">
              <a:lnSpc>
                <a:spcPct val="80000"/>
              </a:lnSpc>
              <a:buFont typeface="Wingdings" panose="05000000000000000000" pitchFamily="2" charset="2"/>
              <a:buNone/>
            </a:pPr>
            <a:endParaRPr lang="en-US" altLang="en-US" dirty="0"/>
          </a:p>
          <a:p>
            <a:pPr algn="just">
              <a:lnSpc>
                <a:spcPct val="80000"/>
              </a:lnSpc>
            </a:pPr>
            <a:r>
              <a:rPr lang="en-US" altLang="en-US" dirty="0"/>
              <a:t>de Garis evolves weights in neural networks, in an attempt to build complex behavior.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CDCC8528-2495-4050-B513-1AABFE8B376A}"/>
              </a:ext>
            </a:extLst>
          </p:cNvPr>
          <p:cNvSpPr>
            <a:spLocks noGrp="1" noChangeArrowheads="1"/>
          </p:cNvSpPr>
          <p:nvPr>
            <p:ph type="title"/>
          </p:nvPr>
        </p:nvSpPr>
        <p:spPr/>
        <p:txBody>
          <a:bodyPr/>
          <a:lstStyle/>
          <a:p>
            <a:r>
              <a:rPr lang="en-US" altLang="en-US" sz="3400"/>
              <a:t>Variations on EP, ES, and GA Themes</a:t>
            </a:r>
          </a:p>
        </p:txBody>
      </p:sp>
      <p:sp>
        <p:nvSpPr>
          <p:cNvPr id="72707" name="Rectangle 3">
            <a:extLst>
              <a:ext uri="{FF2B5EF4-FFF2-40B4-BE49-F238E27FC236}">
                <a16:creationId xmlns:a16="http://schemas.microsoft.com/office/drawing/2014/main" id="{826153C4-0E4F-480D-9F17-68AB4E4C7C32}"/>
              </a:ext>
            </a:extLst>
          </p:cNvPr>
          <p:cNvSpPr>
            <a:spLocks noGrp="1" noChangeArrowheads="1"/>
          </p:cNvSpPr>
          <p:nvPr>
            <p:ph type="body" idx="1"/>
          </p:nvPr>
        </p:nvSpPr>
        <p:spPr>
          <a:xfrm>
            <a:off x="838199" y="1825625"/>
            <a:ext cx="10803903" cy="4351338"/>
          </a:xfrm>
        </p:spPr>
        <p:txBody>
          <a:bodyPr/>
          <a:lstStyle/>
          <a:p>
            <a:pPr algn="just">
              <a:lnSpc>
                <a:spcPct val="90000"/>
              </a:lnSpc>
            </a:pPr>
            <a:r>
              <a:rPr lang="en-US" altLang="en-US" dirty="0"/>
              <a:t>Fujiko and Dickinson evolved Lisp expressions to solve other problems.</a:t>
            </a:r>
          </a:p>
          <a:p>
            <a:pPr algn="just">
              <a:lnSpc>
                <a:spcPct val="90000"/>
              </a:lnSpc>
              <a:buFont typeface="Wingdings" panose="05000000000000000000" pitchFamily="2" charset="2"/>
              <a:buNone/>
            </a:pPr>
            <a:endParaRPr lang="en-US" altLang="en-US" dirty="0"/>
          </a:p>
          <a:p>
            <a:pPr algn="just">
              <a:lnSpc>
                <a:spcPct val="90000"/>
              </a:lnSpc>
            </a:pPr>
            <a:r>
              <a:rPr lang="en-US" altLang="en-US" dirty="0" err="1"/>
              <a:t>Koza</a:t>
            </a:r>
            <a:r>
              <a:rPr lang="en-US" altLang="en-US" dirty="0"/>
              <a:t> also represents individuals using Lisp expressions and has solved a large number of optimization and machine learning tasks. </a:t>
            </a:r>
          </a:p>
          <a:p>
            <a:pPr algn="just">
              <a:lnSpc>
                <a:spcPct val="90000"/>
              </a:lnSpc>
              <a:buFont typeface="Wingdings" panose="05000000000000000000" pitchFamily="2" charset="2"/>
              <a:buNone/>
            </a:pPr>
            <a:endParaRPr lang="en-US" altLang="en-US" dirty="0"/>
          </a:p>
          <a:p>
            <a:pPr algn="just">
              <a:lnSpc>
                <a:spcPct val="90000"/>
              </a:lnSpc>
            </a:pPr>
            <a:r>
              <a:rPr lang="en-US" altLang="en-US" dirty="0"/>
              <a:t>One of the open questions here is precisely what changes to EAs need to be made in order to efficiently evolve such complex structures. </a:t>
            </a:r>
          </a:p>
          <a:p>
            <a:pPr algn="just">
              <a:lnSpc>
                <a:spcPct val="90000"/>
              </a:lnSpc>
            </a:pPr>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4FC3D55-7043-4339-9961-2991F0922AC8}"/>
              </a:ext>
            </a:extLst>
          </p:cNvPr>
          <p:cNvSpPr>
            <a:spLocks noGrp="1" noChangeArrowheads="1"/>
          </p:cNvSpPr>
          <p:nvPr>
            <p:ph type="title"/>
          </p:nvPr>
        </p:nvSpPr>
        <p:spPr/>
        <p:txBody>
          <a:bodyPr/>
          <a:lstStyle/>
          <a:p>
            <a:r>
              <a:rPr lang="en-US" altLang="en-US"/>
              <a:t>Introduction</a:t>
            </a:r>
          </a:p>
        </p:txBody>
      </p:sp>
      <p:sp>
        <p:nvSpPr>
          <p:cNvPr id="6147" name="Rectangle 3">
            <a:extLst>
              <a:ext uri="{FF2B5EF4-FFF2-40B4-BE49-F238E27FC236}">
                <a16:creationId xmlns:a16="http://schemas.microsoft.com/office/drawing/2014/main" id="{FCA8E5BE-EC6C-4F28-B4B1-2687B9B9C1F7}"/>
              </a:ext>
            </a:extLst>
          </p:cNvPr>
          <p:cNvSpPr>
            <a:spLocks noGrp="1" noChangeArrowheads="1"/>
          </p:cNvSpPr>
          <p:nvPr>
            <p:ph type="body" idx="1"/>
          </p:nvPr>
        </p:nvSpPr>
        <p:spPr>
          <a:xfrm>
            <a:off x="1981199" y="1600200"/>
            <a:ext cx="8812491" cy="5029200"/>
          </a:xfrm>
        </p:spPr>
        <p:txBody>
          <a:bodyPr>
            <a:normAutofit/>
          </a:bodyPr>
          <a:lstStyle/>
          <a:p>
            <a:pPr algn="just">
              <a:lnSpc>
                <a:spcPct val="80000"/>
              </a:lnSpc>
            </a:pPr>
            <a:r>
              <a:rPr lang="en-US" altLang="en-US" sz="2400" dirty="0"/>
              <a:t>Evolutionary computation uses the computational model of evolutionary processes as key elements in the design and implementation of computer-based systems and problem solving applications.</a:t>
            </a:r>
          </a:p>
          <a:p>
            <a:pPr algn="just">
              <a:lnSpc>
                <a:spcPct val="80000"/>
              </a:lnSpc>
              <a:buFont typeface="Wingdings" panose="05000000000000000000" pitchFamily="2" charset="2"/>
              <a:buNone/>
            </a:pPr>
            <a:endParaRPr lang="en-US" altLang="en-US" sz="2400" dirty="0"/>
          </a:p>
          <a:p>
            <a:pPr algn="just">
              <a:lnSpc>
                <a:spcPct val="80000"/>
              </a:lnSpc>
            </a:pPr>
            <a:r>
              <a:rPr lang="en-US" altLang="en-US" sz="2400" dirty="0"/>
              <a:t>There are a variety of evolutionary computational models that have been proposed and studied which we will refer to as evolutionary algorithms. </a:t>
            </a:r>
          </a:p>
          <a:p>
            <a:pPr algn="just">
              <a:lnSpc>
                <a:spcPct val="80000"/>
              </a:lnSpc>
            </a:pPr>
            <a:endParaRPr lang="en-US" altLang="en-US" sz="2400" dirty="0"/>
          </a:p>
          <a:p>
            <a:pPr algn="just">
              <a:lnSpc>
                <a:spcPct val="80000"/>
              </a:lnSpc>
            </a:pPr>
            <a:r>
              <a:rPr lang="en-US" altLang="en-US" sz="2400" dirty="0"/>
              <a:t>They share a common conceptual base of simulating the evolution of individual structures via processes of selection and reproduction. </a:t>
            </a:r>
          </a:p>
          <a:p>
            <a:pPr algn="just">
              <a:lnSpc>
                <a:spcPct val="80000"/>
              </a:lnSpc>
            </a:pPr>
            <a:endParaRPr lang="en-US" altLang="en-US" sz="2400" dirty="0"/>
          </a:p>
          <a:p>
            <a:pPr algn="just">
              <a:lnSpc>
                <a:spcPct val="80000"/>
              </a:lnSpc>
            </a:pPr>
            <a:r>
              <a:rPr lang="en-US" altLang="en-US" sz="2400" dirty="0"/>
              <a:t>They depend on the performance (fitness) of the individual structures.</a:t>
            </a:r>
          </a:p>
          <a:p>
            <a:pPr algn="just">
              <a:lnSpc>
                <a:spcPct val="80000"/>
              </a:lnSpc>
            </a:pPr>
            <a:endParaRPr lang="en-US"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8324000-D99E-434C-972E-FB036A8F3E20}"/>
              </a:ext>
            </a:extLst>
          </p:cNvPr>
          <p:cNvSpPr>
            <a:spLocks noGrp="1" noChangeArrowheads="1"/>
          </p:cNvSpPr>
          <p:nvPr>
            <p:ph type="title"/>
          </p:nvPr>
        </p:nvSpPr>
        <p:spPr/>
        <p:txBody>
          <a:bodyPr/>
          <a:lstStyle/>
          <a:p>
            <a:r>
              <a:rPr lang="en-US" altLang="en-US"/>
              <a:t>Evolutionary algorithms (EA)</a:t>
            </a:r>
          </a:p>
        </p:txBody>
      </p:sp>
      <p:sp>
        <p:nvSpPr>
          <p:cNvPr id="7171" name="Rectangle 3">
            <a:extLst>
              <a:ext uri="{FF2B5EF4-FFF2-40B4-BE49-F238E27FC236}">
                <a16:creationId xmlns:a16="http://schemas.microsoft.com/office/drawing/2014/main" id="{7FA1B891-6213-4F0D-9F2C-7B7C4E7936A0}"/>
              </a:ext>
            </a:extLst>
          </p:cNvPr>
          <p:cNvSpPr>
            <a:spLocks noGrp="1" noChangeArrowheads="1"/>
          </p:cNvSpPr>
          <p:nvPr>
            <p:ph type="body" idx="1"/>
          </p:nvPr>
        </p:nvSpPr>
        <p:spPr>
          <a:xfrm>
            <a:off x="1981200" y="1600200"/>
            <a:ext cx="9198990" cy="4876800"/>
          </a:xfrm>
        </p:spPr>
        <p:txBody>
          <a:bodyPr/>
          <a:lstStyle/>
          <a:p>
            <a:pPr algn="just">
              <a:lnSpc>
                <a:spcPct val="90000"/>
              </a:lnSpc>
            </a:pPr>
            <a:r>
              <a:rPr lang="en-US" altLang="en-US" dirty="0"/>
              <a:t>More precisely, evolutionary algorithms maintain a population of structures that evolve according to rules of selection and other operators, such as recombination and mutation. </a:t>
            </a:r>
          </a:p>
          <a:p>
            <a:pPr algn="just">
              <a:lnSpc>
                <a:spcPct val="90000"/>
              </a:lnSpc>
            </a:pPr>
            <a:endParaRPr lang="en-US" altLang="en-US" dirty="0"/>
          </a:p>
          <a:p>
            <a:pPr algn="just">
              <a:lnSpc>
                <a:spcPct val="90000"/>
              </a:lnSpc>
            </a:pPr>
            <a:r>
              <a:rPr lang="en-US" altLang="en-US" dirty="0"/>
              <a:t>Each individual in the population receives a measure of its fitness in the environment. </a:t>
            </a:r>
          </a:p>
          <a:p>
            <a:pPr algn="just">
              <a:lnSpc>
                <a:spcPct val="90000"/>
              </a:lnSpc>
            </a:pPr>
            <a:endParaRPr lang="en-US" altLang="en-US" dirty="0"/>
          </a:p>
          <a:p>
            <a:pPr algn="just">
              <a:lnSpc>
                <a:spcPct val="90000"/>
              </a:lnSpc>
            </a:pPr>
            <a:r>
              <a:rPr lang="en-US" altLang="en-US" dirty="0"/>
              <a:t>Selection focuses attention on high fitness individuals, thus exploiting the available fitness information. </a:t>
            </a:r>
          </a:p>
          <a:p>
            <a:pPr algn="just">
              <a:lnSpc>
                <a:spcPct val="90000"/>
              </a:lnSpc>
              <a:buFont typeface="Wingdings" panose="05000000000000000000" pitchFamily="2" charset="2"/>
              <a:buNone/>
            </a:pPr>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6659BE6D-12CA-4FBD-B2C3-E32900C67757}"/>
              </a:ext>
            </a:extLst>
          </p:cNvPr>
          <p:cNvSpPr>
            <a:spLocks noGrp="1" noChangeArrowheads="1"/>
          </p:cNvSpPr>
          <p:nvPr>
            <p:ph type="title"/>
          </p:nvPr>
        </p:nvSpPr>
        <p:spPr/>
        <p:txBody>
          <a:bodyPr/>
          <a:lstStyle/>
          <a:p>
            <a:r>
              <a:rPr lang="en-US" altLang="en-US"/>
              <a:t>Evolutionary algorithms (EA)</a:t>
            </a:r>
          </a:p>
        </p:txBody>
      </p:sp>
      <p:sp>
        <p:nvSpPr>
          <p:cNvPr id="95235" name="Rectangle 3">
            <a:extLst>
              <a:ext uri="{FF2B5EF4-FFF2-40B4-BE49-F238E27FC236}">
                <a16:creationId xmlns:a16="http://schemas.microsoft.com/office/drawing/2014/main" id="{AAD0237E-09B9-4A27-931B-510663C16A39}"/>
              </a:ext>
            </a:extLst>
          </p:cNvPr>
          <p:cNvSpPr>
            <a:spLocks noGrp="1" noChangeArrowheads="1"/>
          </p:cNvSpPr>
          <p:nvPr>
            <p:ph type="body" idx="1"/>
          </p:nvPr>
        </p:nvSpPr>
        <p:spPr>
          <a:xfrm>
            <a:off x="838199" y="1825625"/>
            <a:ext cx="10709635" cy="4351338"/>
          </a:xfrm>
        </p:spPr>
        <p:txBody>
          <a:bodyPr/>
          <a:lstStyle/>
          <a:p>
            <a:pPr algn="just"/>
            <a:r>
              <a:rPr lang="en-US" altLang="en-US" dirty="0"/>
              <a:t>Recombination and mutation perturb those individuals, providing general heuristics for exploration. </a:t>
            </a:r>
          </a:p>
          <a:p>
            <a:pPr algn="just">
              <a:buFont typeface="Wingdings" panose="05000000000000000000" pitchFamily="2" charset="2"/>
              <a:buNone/>
            </a:pPr>
            <a:endParaRPr lang="en-US" altLang="en-US" dirty="0"/>
          </a:p>
          <a:p>
            <a:pPr algn="just"/>
            <a:r>
              <a:rPr lang="en-US" altLang="en-US" dirty="0"/>
              <a:t>Although simplistic from a biologist's viewpoint, these algorithms are sufficiently complex to provide robust and powerful adaptive search mechanisms. </a:t>
            </a:r>
          </a:p>
          <a:p>
            <a:pPr algn="just"/>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6D3F138F-56DE-4277-B1F3-C63AD695D48C}"/>
              </a:ext>
            </a:extLst>
          </p:cNvPr>
          <p:cNvSpPr>
            <a:spLocks noGrp="1" noChangeArrowheads="1"/>
          </p:cNvSpPr>
          <p:nvPr>
            <p:ph type="title"/>
          </p:nvPr>
        </p:nvSpPr>
        <p:spPr/>
        <p:txBody>
          <a:bodyPr/>
          <a:lstStyle/>
          <a:p>
            <a:r>
              <a:rPr lang="en-US" altLang="en-US"/>
              <a:t>Evolutionary algorithms (EA)</a:t>
            </a:r>
          </a:p>
        </p:txBody>
      </p:sp>
      <p:sp>
        <p:nvSpPr>
          <p:cNvPr id="8195" name="Rectangle 3">
            <a:extLst>
              <a:ext uri="{FF2B5EF4-FFF2-40B4-BE49-F238E27FC236}">
                <a16:creationId xmlns:a16="http://schemas.microsoft.com/office/drawing/2014/main" id="{37AB0714-F05F-4CF8-A53B-78B802D85822}"/>
              </a:ext>
            </a:extLst>
          </p:cNvPr>
          <p:cNvSpPr>
            <a:spLocks noGrp="1" noChangeArrowheads="1"/>
          </p:cNvSpPr>
          <p:nvPr>
            <p:ph type="body" idx="1"/>
          </p:nvPr>
        </p:nvSpPr>
        <p:spPr>
          <a:xfrm>
            <a:off x="1981199" y="1600200"/>
            <a:ext cx="8887905" cy="4724400"/>
          </a:xfrm>
        </p:spPr>
        <p:txBody>
          <a:bodyPr/>
          <a:lstStyle/>
          <a:p>
            <a:pPr algn="just"/>
            <a:r>
              <a:rPr lang="en-US" altLang="en-US" dirty="0"/>
              <a:t>A population of individual structures is initialized and then evolved from generation to generation by repeated applications of evaluation, selection, recombination, and mutation. </a:t>
            </a:r>
          </a:p>
          <a:p>
            <a:pPr algn="just">
              <a:buFont typeface="Wingdings" panose="05000000000000000000" pitchFamily="2" charset="2"/>
              <a:buNone/>
            </a:pPr>
            <a:endParaRPr lang="en-US" altLang="en-US" dirty="0"/>
          </a:p>
          <a:p>
            <a:pPr algn="just"/>
            <a:r>
              <a:rPr lang="en-US" altLang="en-US" dirty="0"/>
              <a:t>The population size N is generally constant in an evolutionary algorithm.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075F580-DA64-4B1E-A878-88F554788126}"/>
              </a:ext>
            </a:extLst>
          </p:cNvPr>
          <p:cNvSpPr>
            <a:spLocks noGrp="1" noChangeArrowheads="1"/>
          </p:cNvSpPr>
          <p:nvPr>
            <p:ph type="title"/>
          </p:nvPr>
        </p:nvSpPr>
        <p:spPr/>
        <p:txBody>
          <a:bodyPr/>
          <a:lstStyle/>
          <a:p>
            <a:r>
              <a:rPr lang="en-US" altLang="en-US"/>
              <a:t>Evolutionary algorithms (EA)</a:t>
            </a:r>
          </a:p>
        </p:txBody>
      </p:sp>
      <p:sp>
        <p:nvSpPr>
          <p:cNvPr id="9219" name="Rectangle 3">
            <a:extLst>
              <a:ext uri="{FF2B5EF4-FFF2-40B4-BE49-F238E27FC236}">
                <a16:creationId xmlns:a16="http://schemas.microsoft.com/office/drawing/2014/main" id="{0FD7B7E8-6F14-46C9-A29B-797E11AA4BC9}"/>
              </a:ext>
            </a:extLst>
          </p:cNvPr>
          <p:cNvSpPr>
            <a:spLocks noGrp="1" noChangeArrowheads="1"/>
          </p:cNvSpPr>
          <p:nvPr>
            <p:ph type="body" idx="1"/>
          </p:nvPr>
        </p:nvSpPr>
        <p:spPr>
          <a:xfrm>
            <a:off x="838199" y="1825625"/>
            <a:ext cx="10596513" cy="4351338"/>
          </a:xfrm>
        </p:spPr>
        <p:txBody>
          <a:bodyPr>
            <a:normAutofit fontScale="92500" lnSpcReduction="20000"/>
          </a:bodyPr>
          <a:lstStyle/>
          <a:p>
            <a:pPr>
              <a:lnSpc>
                <a:spcPct val="80000"/>
              </a:lnSpc>
            </a:pPr>
            <a:r>
              <a:rPr lang="en-US" altLang="en-US" sz="2000" dirty="0"/>
              <a:t>procedure EA </a:t>
            </a:r>
          </a:p>
          <a:p>
            <a:pPr>
              <a:lnSpc>
                <a:spcPct val="80000"/>
              </a:lnSpc>
              <a:buFont typeface="Wingdings" panose="05000000000000000000" pitchFamily="2" charset="2"/>
              <a:buNone/>
            </a:pPr>
            <a:r>
              <a:rPr lang="en-US" altLang="en-US" sz="2000" dirty="0"/>
              <a:t>	{ </a:t>
            </a:r>
          </a:p>
          <a:p>
            <a:pPr>
              <a:lnSpc>
                <a:spcPct val="80000"/>
              </a:lnSpc>
              <a:buFont typeface="Wingdings" panose="05000000000000000000" pitchFamily="2" charset="2"/>
              <a:buNone/>
            </a:pPr>
            <a:r>
              <a:rPr lang="en-US" altLang="en-US" sz="2000" dirty="0"/>
              <a:t>	    t = 0; </a:t>
            </a:r>
          </a:p>
          <a:p>
            <a:pPr>
              <a:lnSpc>
                <a:spcPct val="80000"/>
              </a:lnSpc>
              <a:buFont typeface="Wingdings" panose="05000000000000000000" pitchFamily="2" charset="2"/>
              <a:buNone/>
            </a:pPr>
            <a:r>
              <a:rPr lang="en-US" altLang="en-US" sz="2000" dirty="0"/>
              <a:t>	    initialize population P(t);</a:t>
            </a:r>
          </a:p>
          <a:p>
            <a:pPr>
              <a:lnSpc>
                <a:spcPct val="80000"/>
              </a:lnSpc>
              <a:buFont typeface="Wingdings" panose="05000000000000000000" pitchFamily="2" charset="2"/>
              <a:buNone/>
            </a:pPr>
            <a:r>
              <a:rPr lang="en-US" altLang="en-US" sz="2000" dirty="0"/>
              <a:t>	    evaluate P(t); </a:t>
            </a:r>
          </a:p>
          <a:p>
            <a:pPr>
              <a:lnSpc>
                <a:spcPct val="80000"/>
              </a:lnSpc>
              <a:buFont typeface="Wingdings" panose="05000000000000000000" pitchFamily="2" charset="2"/>
              <a:buNone/>
            </a:pPr>
            <a:r>
              <a:rPr lang="en-US" altLang="en-US" sz="2000" dirty="0"/>
              <a:t>	    until (done) {</a:t>
            </a:r>
          </a:p>
          <a:p>
            <a:pPr>
              <a:lnSpc>
                <a:spcPct val="80000"/>
              </a:lnSpc>
              <a:buFont typeface="Wingdings" panose="05000000000000000000" pitchFamily="2" charset="2"/>
              <a:buNone/>
            </a:pPr>
            <a:r>
              <a:rPr lang="en-US" altLang="en-US" sz="2000" dirty="0"/>
              <a:t>	 	t = t + 1; </a:t>
            </a:r>
          </a:p>
          <a:p>
            <a:pPr>
              <a:lnSpc>
                <a:spcPct val="80000"/>
              </a:lnSpc>
              <a:buFont typeface="Wingdings" panose="05000000000000000000" pitchFamily="2" charset="2"/>
              <a:buNone/>
            </a:pPr>
            <a:r>
              <a:rPr lang="en-US" altLang="en-US" sz="2000" dirty="0"/>
              <a:t>		</a:t>
            </a:r>
            <a:r>
              <a:rPr lang="en-US" altLang="en-US" sz="2000" dirty="0" err="1"/>
              <a:t>parent_selection</a:t>
            </a:r>
            <a:r>
              <a:rPr lang="en-US" altLang="en-US" sz="2000" dirty="0"/>
              <a:t> P(t); </a:t>
            </a:r>
          </a:p>
          <a:p>
            <a:pPr>
              <a:lnSpc>
                <a:spcPct val="80000"/>
              </a:lnSpc>
              <a:buFont typeface="Wingdings" panose="05000000000000000000" pitchFamily="2" charset="2"/>
              <a:buNone/>
            </a:pPr>
            <a:r>
              <a:rPr lang="en-US" altLang="en-US" sz="2000" dirty="0"/>
              <a:t>		recombine P(t); </a:t>
            </a:r>
          </a:p>
          <a:p>
            <a:pPr>
              <a:lnSpc>
                <a:spcPct val="80000"/>
              </a:lnSpc>
              <a:buFont typeface="Wingdings" panose="05000000000000000000" pitchFamily="2" charset="2"/>
              <a:buNone/>
            </a:pPr>
            <a:r>
              <a:rPr lang="en-US" altLang="en-US" sz="2000" dirty="0"/>
              <a:t>		mutate P(t); </a:t>
            </a:r>
          </a:p>
          <a:p>
            <a:pPr>
              <a:lnSpc>
                <a:spcPct val="80000"/>
              </a:lnSpc>
              <a:buFont typeface="Wingdings" panose="05000000000000000000" pitchFamily="2" charset="2"/>
              <a:buNone/>
            </a:pPr>
            <a:r>
              <a:rPr lang="en-US" altLang="en-US" sz="2000" dirty="0"/>
              <a:t>		evaluate P(t); </a:t>
            </a:r>
          </a:p>
          <a:p>
            <a:pPr>
              <a:lnSpc>
                <a:spcPct val="80000"/>
              </a:lnSpc>
              <a:buFont typeface="Wingdings" panose="05000000000000000000" pitchFamily="2" charset="2"/>
              <a:buNone/>
            </a:pPr>
            <a:r>
              <a:rPr lang="en-US" altLang="en-US" sz="2000" dirty="0"/>
              <a:t>		survive P(t); </a:t>
            </a:r>
          </a:p>
          <a:p>
            <a:pPr>
              <a:lnSpc>
                <a:spcPct val="80000"/>
              </a:lnSpc>
              <a:buFont typeface="Wingdings" panose="05000000000000000000" pitchFamily="2" charset="2"/>
              <a:buNone/>
            </a:pPr>
            <a:r>
              <a:rPr lang="en-US" altLang="en-US" sz="2000" dirty="0"/>
              <a:t>	   }  </a:t>
            </a:r>
          </a:p>
          <a:p>
            <a:pPr>
              <a:lnSpc>
                <a:spcPct val="80000"/>
              </a:lnSpc>
              <a:buFont typeface="Wingdings" panose="05000000000000000000" pitchFamily="2" charset="2"/>
              <a:buNone/>
            </a:pPr>
            <a:r>
              <a:rPr lang="en-US" altLang="en-US" sz="2000"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4D570CAF-DBB5-43CD-917E-D10E9D4F1419}"/>
              </a:ext>
            </a:extLst>
          </p:cNvPr>
          <p:cNvSpPr>
            <a:spLocks noGrp="1" noChangeArrowheads="1"/>
          </p:cNvSpPr>
          <p:nvPr>
            <p:ph type="title"/>
          </p:nvPr>
        </p:nvSpPr>
        <p:spPr/>
        <p:txBody>
          <a:bodyPr/>
          <a:lstStyle/>
          <a:p>
            <a:r>
              <a:rPr lang="en-US" altLang="en-US"/>
              <a:t>Evolutionary algorithms (EA)</a:t>
            </a:r>
          </a:p>
        </p:txBody>
      </p:sp>
      <p:sp>
        <p:nvSpPr>
          <p:cNvPr id="15363" name="Rectangle 3">
            <a:extLst>
              <a:ext uri="{FF2B5EF4-FFF2-40B4-BE49-F238E27FC236}">
                <a16:creationId xmlns:a16="http://schemas.microsoft.com/office/drawing/2014/main" id="{59916139-4A08-4F6B-BA2C-8CB487830BAC}"/>
              </a:ext>
            </a:extLst>
          </p:cNvPr>
          <p:cNvSpPr>
            <a:spLocks noGrp="1" noChangeArrowheads="1"/>
          </p:cNvSpPr>
          <p:nvPr>
            <p:ph type="body" idx="1"/>
          </p:nvPr>
        </p:nvSpPr>
        <p:spPr>
          <a:xfrm>
            <a:off x="1981199" y="1600200"/>
            <a:ext cx="8746503" cy="4800600"/>
          </a:xfrm>
        </p:spPr>
        <p:txBody>
          <a:bodyPr/>
          <a:lstStyle/>
          <a:p>
            <a:pPr algn="just">
              <a:lnSpc>
                <a:spcPct val="90000"/>
              </a:lnSpc>
            </a:pPr>
            <a:r>
              <a:rPr lang="en-US" altLang="en-US" dirty="0"/>
              <a:t>An evolutionary algorithm typically initializes its population randomly, although domain specific knowledge can also be used to bias the search.</a:t>
            </a:r>
          </a:p>
          <a:p>
            <a:pPr algn="just">
              <a:lnSpc>
                <a:spcPct val="90000"/>
              </a:lnSpc>
            </a:pPr>
            <a:endParaRPr lang="en-US" altLang="en-US" dirty="0"/>
          </a:p>
          <a:p>
            <a:pPr algn="just">
              <a:lnSpc>
                <a:spcPct val="90000"/>
              </a:lnSpc>
            </a:pPr>
            <a:r>
              <a:rPr lang="en-US" altLang="en-US" dirty="0"/>
              <a:t>Evaluation measures the fitness of each individual according to its worth in some environment.</a:t>
            </a:r>
          </a:p>
          <a:p>
            <a:pPr algn="just">
              <a:lnSpc>
                <a:spcPct val="90000"/>
              </a:lnSpc>
            </a:pPr>
            <a:endParaRPr lang="en-US" altLang="en-US" dirty="0"/>
          </a:p>
          <a:p>
            <a:pPr algn="just">
              <a:lnSpc>
                <a:spcPct val="90000"/>
              </a:lnSpc>
            </a:pPr>
            <a:r>
              <a:rPr lang="en-US" altLang="en-US" dirty="0"/>
              <a:t>Evaluation may be as simple as computing a fitness function or as complex as running an elaborate simulation.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153F2347-3912-4889-B139-E0EEBC347F92}"/>
              </a:ext>
            </a:extLst>
          </p:cNvPr>
          <p:cNvSpPr>
            <a:spLocks noGrp="1" noChangeArrowheads="1"/>
          </p:cNvSpPr>
          <p:nvPr>
            <p:ph type="title"/>
          </p:nvPr>
        </p:nvSpPr>
        <p:spPr/>
        <p:txBody>
          <a:bodyPr/>
          <a:lstStyle/>
          <a:p>
            <a:r>
              <a:rPr lang="en-US" altLang="en-US"/>
              <a:t>Evolutionary algorithms (EA)</a:t>
            </a:r>
          </a:p>
        </p:txBody>
      </p:sp>
      <p:sp>
        <p:nvSpPr>
          <p:cNvPr id="91139" name="Rectangle 3">
            <a:extLst>
              <a:ext uri="{FF2B5EF4-FFF2-40B4-BE49-F238E27FC236}">
                <a16:creationId xmlns:a16="http://schemas.microsoft.com/office/drawing/2014/main" id="{AC31C9D0-B0B4-4A12-ACFB-78E80D288168}"/>
              </a:ext>
            </a:extLst>
          </p:cNvPr>
          <p:cNvSpPr>
            <a:spLocks noGrp="1" noChangeArrowheads="1"/>
          </p:cNvSpPr>
          <p:nvPr>
            <p:ph type="body" idx="1"/>
          </p:nvPr>
        </p:nvSpPr>
        <p:spPr>
          <a:xfrm>
            <a:off x="838199" y="1825625"/>
            <a:ext cx="10681355" cy="4351338"/>
          </a:xfrm>
        </p:spPr>
        <p:txBody>
          <a:bodyPr/>
          <a:lstStyle/>
          <a:p>
            <a:pPr algn="just">
              <a:lnSpc>
                <a:spcPct val="90000"/>
              </a:lnSpc>
            </a:pPr>
            <a:r>
              <a:rPr lang="en-US" altLang="en-US" sz="2400" dirty="0"/>
              <a:t>Selection is often performed in two steps, parent selection and survival. </a:t>
            </a:r>
          </a:p>
          <a:p>
            <a:pPr algn="just">
              <a:lnSpc>
                <a:spcPct val="90000"/>
              </a:lnSpc>
            </a:pPr>
            <a:endParaRPr lang="en-US" altLang="en-US" sz="2400" dirty="0"/>
          </a:p>
          <a:p>
            <a:pPr algn="just">
              <a:lnSpc>
                <a:spcPct val="90000"/>
              </a:lnSpc>
            </a:pPr>
            <a:r>
              <a:rPr lang="en-US" altLang="en-US" sz="2400" dirty="0"/>
              <a:t>Parent selection decides who becomes parents and how many children the parents have. </a:t>
            </a:r>
          </a:p>
          <a:p>
            <a:pPr algn="just">
              <a:lnSpc>
                <a:spcPct val="90000"/>
              </a:lnSpc>
            </a:pPr>
            <a:endParaRPr lang="en-US" altLang="en-US" sz="2400" dirty="0"/>
          </a:p>
          <a:p>
            <a:pPr algn="just">
              <a:lnSpc>
                <a:spcPct val="90000"/>
              </a:lnSpc>
            </a:pPr>
            <a:r>
              <a:rPr lang="en-US" altLang="en-US" sz="2400" dirty="0"/>
              <a:t>Children are created via recombination, which exchanges information between parents, and mutation, which further perturbs the children. </a:t>
            </a:r>
          </a:p>
          <a:p>
            <a:pPr algn="just">
              <a:lnSpc>
                <a:spcPct val="90000"/>
              </a:lnSpc>
            </a:pPr>
            <a:endParaRPr lang="en-US" altLang="en-US" sz="2400" dirty="0"/>
          </a:p>
          <a:p>
            <a:pPr algn="just">
              <a:lnSpc>
                <a:spcPct val="90000"/>
              </a:lnSpc>
            </a:pPr>
            <a:r>
              <a:rPr lang="en-US" altLang="en-US" sz="2400" dirty="0"/>
              <a:t>The children are then evaluated. Finally, the survival step decides who survives in the population. </a:t>
            </a:r>
          </a:p>
          <a:p>
            <a:pPr algn="just">
              <a:lnSpc>
                <a:spcPct val="90000"/>
              </a:lnSpc>
              <a:buFont typeface="Wingdings" panose="05000000000000000000" pitchFamily="2" charset="2"/>
              <a:buNone/>
            </a:pPr>
            <a:endParaRPr lang="en-US" alt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1908</Words>
  <Application>Microsoft Office PowerPoint</Application>
  <PresentationFormat>Widescreen</PresentationFormat>
  <Paragraphs>229</Paragraphs>
  <Slides>29</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Times New Roman</vt:lpstr>
      <vt:lpstr>Wingdings</vt:lpstr>
      <vt:lpstr>Office Theme</vt:lpstr>
      <vt:lpstr>Evolutionary algorithm and workforce modeling</vt:lpstr>
      <vt:lpstr>Overview</vt:lpstr>
      <vt:lpstr>Introduction</vt:lpstr>
      <vt:lpstr>Evolutionary algorithms (EA)</vt:lpstr>
      <vt:lpstr>Evolutionary algorithms (EA)</vt:lpstr>
      <vt:lpstr>Evolutionary algorithms (EA)</vt:lpstr>
      <vt:lpstr>Evolutionary algorithms (EA)</vt:lpstr>
      <vt:lpstr>Evolutionary algorithms (EA)</vt:lpstr>
      <vt:lpstr>Evolutionary algorithms (EA)</vt:lpstr>
      <vt:lpstr>Evolutionary algorithms (EA)</vt:lpstr>
      <vt:lpstr>Evolutionary algorithms (EA)</vt:lpstr>
      <vt:lpstr>Evolutionary programming (EP)</vt:lpstr>
      <vt:lpstr>Evolutionary programming (EP)</vt:lpstr>
      <vt:lpstr>Evolutionary programming (EP)</vt:lpstr>
      <vt:lpstr>Evolutionary programming (EP)</vt:lpstr>
      <vt:lpstr>Evolution strategies (ES)</vt:lpstr>
      <vt:lpstr>Evolution strategies (ES)</vt:lpstr>
      <vt:lpstr>Evolution strategies (ES)</vt:lpstr>
      <vt:lpstr>Evolution strategies (ES)</vt:lpstr>
      <vt:lpstr>Genetic algorithms (GA)</vt:lpstr>
      <vt:lpstr>Genetic algorithms (GA)</vt:lpstr>
      <vt:lpstr>Genetic algorithms (GA)</vt:lpstr>
      <vt:lpstr>Genetic algorithms (GA)</vt:lpstr>
      <vt:lpstr>Variations on EP, ES, and GA Themes </vt:lpstr>
      <vt:lpstr>Variations on EP, ES, and GA Themes</vt:lpstr>
      <vt:lpstr>Variations on EP, ES, and GA Themes</vt:lpstr>
      <vt:lpstr>Variations on EP, ES, and GA Themes</vt:lpstr>
      <vt:lpstr>Variations on EP, ES, and GA Themes</vt:lpstr>
      <vt:lpstr>Variations on EP, ES, and GA Themes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Inferential Statistical Analysis</dc:title>
  <dc:creator>Dr. S.Srinivasa Rao</dc:creator>
  <cp:lastModifiedBy>Dr. S.Srinivasa Rao</cp:lastModifiedBy>
  <cp:revision>12</cp:revision>
  <dcterms:created xsi:type="dcterms:W3CDTF">2020-12-10T06:42:20Z</dcterms:created>
  <dcterms:modified xsi:type="dcterms:W3CDTF">2020-12-16T04:28:11Z</dcterms:modified>
</cp:coreProperties>
</file>