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1/03/2021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417" y="1566361"/>
            <a:ext cx="3180640" cy="45361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19CS2109</a:t>
            </a:r>
            <a:endParaRPr lang="en-US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051" y="1007126"/>
            <a:ext cx="9144000" cy="53208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4100" dirty="0">
                <a:solidFill>
                  <a:srgbClr val="C00000"/>
                </a:solidFill>
                <a:latin typeface="+mj-lt"/>
                <a:ea typeface="+mj-ea"/>
                <a:cs typeface="Calibri" panose="020F0502020204030204" pitchFamily="34" charset="0"/>
              </a:rPr>
              <a:t>Computer Networks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</a:t>
            </a:r>
            <a:r>
              <a:rPr lang="en-AU" dirty="0" smtClean="0"/>
              <a:t>2020-21  KL </a:t>
            </a:r>
            <a:r>
              <a:rPr lang="en-AU" dirty="0"/>
              <a:t>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824" y="428291"/>
            <a:ext cx="2777828" cy="19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2661840" y="4102665"/>
            <a:ext cx="7870913" cy="894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cs typeface="Calibri" panose="020F0502020204030204" pitchFamily="34" charset="0"/>
              </a:rPr>
              <a:t>TRANSPORT SERVICE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2374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Transport Service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8117" y="1431926"/>
            <a:ext cx="11173883" cy="51212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Services Provided to the Upper Layers</a:t>
            </a:r>
          </a:p>
          <a:p>
            <a:pPr>
              <a:buFontTx/>
              <a:buChar char="•"/>
            </a:pPr>
            <a:r>
              <a:rPr lang="en-US" smtClean="0"/>
              <a:t>Transport Service Primitives</a:t>
            </a:r>
          </a:p>
          <a:p>
            <a:pPr>
              <a:buFontTx/>
              <a:buChar char="•"/>
            </a:pPr>
            <a:r>
              <a:rPr lang="en-US" smtClean="0"/>
              <a:t>Berkeley Sockets</a:t>
            </a:r>
          </a:p>
          <a:p>
            <a:pPr>
              <a:buFontTx/>
              <a:buChar char="•"/>
            </a:pPr>
            <a:r>
              <a:rPr lang="en-US" smtClean="0"/>
              <a:t>An Example of Socket Programming: </a:t>
            </a:r>
          </a:p>
          <a:p>
            <a:pPr lvl="1"/>
            <a:r>
              <a:rPr lang="en-US" smtClean="0"/>
              <a:t>An Internet File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Services Provided to the Upper Layers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The network, transport, and application layers.</a:t>
            </a:r>
          </a:p>
        </p:txBody>
      </p:sp>
      <p:pic>
        <p:nvPicPr>
          <p:cNvPr id="4100" name="Picture 5" descr="6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0" y="1566864"/>
            <a:ext cx="9628717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Service Primitives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4400"/>
            <a:ext cx="12192000" cy="838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mtClean="0"/>
              <a:t>The primitives for a simple transport service.</a:t>
            </a:r>
          </a:p>
        </p:txBody>
      </p:sp>
      <p:pic>
        <p:nvPicPr>
          <p:cNvPr id="5124" name="Picture 5" descr="6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2143125"/>
            <a:ext cx="1035473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Service Primitives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The nesting of TPDUs, packets, and frames.</a:t>
            </a:r>
          </a:p>
        </p:txBody>
      </p:sp>
      <p:pic>
        <p:nvPicPr>
          <p:cNvPr id="6148" name="Picture 5" descr="6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2" y="2171700"/>
            <a:ext cx="1123103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Service Primitives (3)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16985" y="5160964"/>
            <a:ext cx="1137496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 state diagram for a simple connection management scheme.  Transitions labeled in italics are caused by packet arrivals.  The solid lines show the client's state sequence.   The dashed lines show the server's state sequence. </a:t>
            </a:r>
          </a:p>
        </p:txBody>
      </p:sp>
      <p:pic>
        <p:nvPicPr>
          <p:cNvPr id="7172" name="Picture 6" descr="6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234" y="1303338"/>
            <a:ext cx="6189133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Berkeley Sockets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The socket primitives for TCP.</a:t>
            </a:r>
          </a:p>
        </p:txBody>
      </p:sp>
      <p:pic>
        <p:nvPicPr>
          <p:cNvPr id="8196" name="Picture 5" descr="6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718" y="1982789"/>
            <a:ext cx="9251949" cy="28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9B67-2555-4DB6-B147-5FFEA8141233}">
  <ds:schemaRefs>
    <ds:schemaRef ds:uri="http://purl.org/dc/terms/"/>
    <ds:schemaRef ds:uri="5e62a2dd-ff91-4591-8d2f-adadc8198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149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19CS2109</vt:lpstr>
      <vt:lpstr>The Transport Service</vt:lpstr>
      <vt:lpstr>Services Provided to the Upper Layers</vt:lpstr>
      <vt:lpstr>Transport Service Primitives</vt:lpstr>
      <vt:lpstr>Transport Service Primitives (2)</vt:lpstr>
      <vt:lpstr>Transport Service Primitives (3)</vt:lpstr>
      <vt:lpstr>Berkeley Sockets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GS</cp:lastModifiedBy>
  <cp:revision>78</cp:revision>
  <dcterms:created xsi:type="dcterms:W3CDTF">2016-10-27T15:05:54Z</dcterms:created>
  <dcterms:modified xsi:type="dcterms:W3CDTF">2021-03-01T05:52:00Z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