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F569-2A3E-4B56-B8F8-AC4B01254DCB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D2B54-A569-4B6C-8A4D-A62FA3225D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2B54-A569-4B6C-8A4D-A62FA3225D8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764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Confidence Intervals for Differences between Population Parameters</a:t>
            </a:r>
          </a:p>
          <a:p>
            <a:pPr algn="ctr"/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Confidence Intervals (Continued…..)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04800" y="228600"/>
            <a:ext cx="8610600" cy="65430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6185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Calculation of CI of The Difference in Mean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There are two approaches to calculate the CI for the difference in the mean of two populations.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Pooled approach and </a:t>
            </a:r>
          </a:p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unpooled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approach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mentioned earlier, we need a simple random sample and a normal distribution.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the sample is large, a normal distribution is not necessary.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There is one more assumption for a pooled approach.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That is, the variance of the two populations is the same or almost the same.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28600" y="228600"/>
            <a:ext cx="86868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the variance is not the same, 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unpooled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approach is more appropriate.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formula of the standard error for the pooled approach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s1 and s2 are the standard error for the population1 and population2.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same way, n1 and n2 are the population size of population1 and population2.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146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formula of the standard error for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unpooled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 is: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Here, we will construct the CI for the difference in mean of the cholesterol level of the male and female population.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already derived all the necessary parameters from the dataset in the previous example. Here they are: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810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n1 = 97</a:t>
            </a:r>
            <a:b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n2 = 206</a:t>
            </a:r>
            <a:b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mean_female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261.75</a:t>
            </a:r>
            <a:b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mean_male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239.6</a:t>
            </a:r>
            <a:b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sd_female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64.9</a:t>
            </a:r>
            <a:b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sd_male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42.65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we can see, the standard deviation of the two target populations is different.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So. the variance must be different as well.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So, for this example, the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unpooled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approach will be more appropriate.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534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the standard error for male and female population using the formula we used in the previous example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sem_female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sd_female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(97)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sem_male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sd_male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(206)</a:t>
            </a:r>
          </a:p>
          <a:p>
            <a:pPr lvl="2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difference in mean of the two samples: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mean_d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mean_female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mean_male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difference in mean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mean_d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 is 22.15.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the formula for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unpooled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approach, calculate the difference in standard error: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sem_d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((n1-1)*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se_female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**2 + (n2-1)*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se_male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**2)/(n1+n2-2))*(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(1/n1 + 1/n2))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228600" y="304800"/>
            <a:ext cx="8686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Finally, construct the CI for the difference in mean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lcb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mean_d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- 1.96*</a:t>
            </a: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sem_d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#lower limit of the CI</a:t>
            </a:r>
            <a:b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ucb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mean_d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+ 1.96*</a:t>
            </a: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sem_d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#upper limit of the CI</a:t>
            </a:r>
            <a:b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lcb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ucb</a:t>
            </a: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lower and upper limit of the confidence interval came out to be 22.1494 and 22.15.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They are almost the same.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That means the mean cholesterol of the female population is not different than the mean cholesterol of the male population.</a:t>
            </a: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CI for the Difference in Population Proportion</a:t>
            </a:r>
          </a:p>
          <a:p>
            <a:pPr lvl="0"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population proportion of females with heart disease the same as the population proportion of males with heart disease?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they are the same, then the difference in both the population proportions will be zero.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will calculate a confidence interval of the difference in the population proportion of females and males with heart disease.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is the step by step process:</a:t>
            </a:r>
          </a:p>
          <a:p>
            <a:pPr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the male population proportion with heart disease and standard error using the same procedure.</a:t>
            </a:r>
          </a:p>
          <a:p>
            <a:pPr lvl="0"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7693"/>
            <a:ext cx="8686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114/(114+92) #male population proportion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= 114+92 #total male population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male population proportion with heart disease is 0.55 and the male population size is 206. 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the standard error for the male population proportion.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* (1 -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/ n)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standard error for the male population is 0.034. 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the difference in standard error.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is the formula to calculate the difference in two standard errors: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5816600"/>
            <a:ext cx="1962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610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Let’s use this formula to calculate the difference in the standard error of male and female population with heart disease.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se_diff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se_female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**2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se_male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**2)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this standard error to calculate the difference in the population proportion of males and females with heart disease and construct the CI of the difference.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 = 0.55 - 0.26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d - 1.96 *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se_diff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#lower limit of the CI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d + 1.96 *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se_diff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#upper limit of the CI</a:t>
            </a:r>
          </a:p>
          <a:p>
            <a:pPr lvl="2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305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CI is 0.18 and 0.4.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range does not have 0 in it. Both the numbers are above zero.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We cannot make any conclusion that the population proportion of females with heart disease is the same as the population proportion of males with heart disease.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CI would be -0.12 and 0.1, we could say that the male and female population proportion with heart disease is the same.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Calculation of CI of mean: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will use the same heart disease dataset.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dataset has a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 column that contains the cholesterol level.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this demonstration,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 will calculate the confidence interval of the mean cholesterol level of the female population.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Let’s find the mean, standard deviation, and population size for the female population.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want to get the same parameters for the male population as well.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it will be useful for our next exercise. 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pandas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groupby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aggregate methods for this purpose.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is the code to get the mean, standard deviation, and population size of the male and female population: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df.groupby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("Sex1").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agg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({"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": 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np.mean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np.std,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np.size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]})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124200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304800"/>
            <a:ext cx="86106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If we extract the necessary parameters for the female population only: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mean_fe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261.75 #mean cholesterol of female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64.9 #standard deviation for female population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 = 97 #Total number of female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 = 1.96 #z-score from the z table mentioned before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Here 1.96 is the z-score for a 95% confidence level.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Calculate the standard error using the formula for the standard error of the mean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se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np.sqrt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(n)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Now we have everything to construct a CI for mean cholesterol in the female population: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Construct the CI: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mean_fe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z* se #lower limit of the CI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mean_fe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z* se #upper limit of the CI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CI came out to be 248.83 and 274.67.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means the true mean of the cholesterol of the female population will fall between 248.83 and 274.67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1211</Words>
  <Application>Microsoft Office PowerPoint</Application>
  <PresentationFormat>On-screen Show (4:3)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Shanthi</dc:creator>
  <cp:lastModifiedBy>Abdul Rahman</cp:lastModifiedBy>
  <cp:revision>34</cp:revision>
  <dcterms:created xsi:type="dcterms:W3CDTF">2006-08-16T00:00:00Z</dcterms:created>
  <dcterms:modified xsi:type="dcterms:W3CDTF">2021-03-15T05:33:53Z</dcterms:modified>
</cp:coreProperties>
</file>