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  <p:sldId id="407" r:id="rId3"/>
    <p:sldId id="408" r:id="rId4"/>
    <p:sldId id="411" r:id="rId5"/>
    <p:sldId id="412" r:id="rId6"/>
    <p:sldId id="413" r:id="rId7"/>
    <p:sldId id="409" r:id="rId8"/>
    <p:sldId id="279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282" r:id="rId17"/>
    <p:sldId id="283" r:id="rId18"/>
    <p:sldId id="332" r:id="rId19"/>
    <p:sldId id="425" r:id="rId20"/>
    <p:sldId id="257" r:id="rId21"/>
    <p:sldId id="363" r:id="rId22"/>
    <p:sldId id="364" r:id="rId23"/>
    <p:sldId id="424" r:id="rId24"/>
    <p:sldId id="426" r:id="rId25"/>
    <p:sldId id="421" r:id="rId26"/>
    <p:sldId id="4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E384E-D295-412B-99B8-6799E3D906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8E91A-6C8F-4D8A-8D09-779A88BFB3E0}">
      <dgm:prSet phldrT="[Text]"/>
      <dgm:spPr/>
      <dgm:t>
        <a:bodyPr/>
        <a:lstStyle/>
        <a:p>
          <a:r>
            <a:rPr lang="en-US" dirty="0"/>
            <a:t>Data </a:t>
          </a:r>
        </a:p>
      </dgm:t>
    </dgm:pt>
    <dgm:pt modelId="{407F9D2D-2B55-4FE5-B4C7-F1AE1D3A7F87}" type="parTrans" cxnId="{AA72474E-4DED-4C04-9FF3-61BB514EAD27}">
      <dgm:prSet/>
      <dgm:spPr/>
      <dgm:t>
        <a:bodyPr/>
        <a:lstStyle/>
        <a:p>
          <a:endParaRPr lang="en-US"/>
        </a:p>
      </dgm:t>
    </dgm:pt>
    <dgm:pt modelId="{2B1D3E71-33B0-4DB8-B21C-82F733F484AC}" type="sibTrans" cxnId="{AA72474E-4DED-4C04-9FF3-61BB514EAD27}">
      <dgm:prSet/>
      <dgm:spPr/>
      <dgm:t>
        <a:bodyPr/>
        <a:lstStyle/>
        <a:p>
          <a:endParaRPr lang="en-US"/>
        </a:p>
      </dgm:t>
    </dgm:pt>
    <dgm:pt modelId="{7DAAFCF9-1224-4DE1-A419-50D5E77E9777}">
      <dgm:prSet phldrT="[Text]"/>
      <dgm:spPr/>
      <dgm:t>
        <a:bodyPr/>
        <a:lstStyle/>
        <a:p>
          <a:r>
            <a:rPr lang="en-US" dirty="0"/>
            <a:t>Quantitative</a:t>
          </a:r>
        </a:p>
      </dgm:t>
    </dgm:pt>
    <dgm:pt modelId="{7E2909B8-138A-491D-B248-BAFACC61514A}" type="parTrans" cxnId="{4508AFAA-0F40-4E51-B2D1-D59B09512F26}">
      <dgm:prSet/>
      <dgm:spPr/>
      <dgm:t>
        <a:bodyPr/>
        <a:lstStyle/>
        <a:p>
          <a:endParaRPr lang="en-US"/>
        </a:p>
      </dgm:t>
    </dgm:pt>
    <dgm:pt modelId="{14307150-E212-4472-9367-9894A18A71BB}" type="sibTrans" cxnId="{4508AFAA-0F40-4E51-B2D1-D59B09512F26}">
      <dgm:prSet/>
      <dgm:spPr/>
      <dgm:t>
        <a:bodyPr/>
        <a:lstStyle/>
        <a:p>
          <a:endParaRPr lang="en-US"/>
        </a:p>
      </dgm:t>
    </dgm:pt>
    <dgm:pt modelId="{1BAC7A17-A68F-4779-8F95-7B26B4BC1FA5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EDC0A57C-FDCF-44E0-A223-AD468A679F35}" type="parTrans" cxnId="{51E4CBA7-004D-47D2-BAF4-B0A0F1D3BF3E}">
      <dgm:prSet/>
      <dgm:spPr/>
      <dgm:t>
        <a:bodyPr/>
        <a:lstStyle/>
        <a:p>
          <a:endParaRPr lang="en-US"/>
        </a:p>
      </dgm:t>
    </dgm:pt>
    <dgm:pt modelId="{DFFC07B9-083C-47BC-8A95-E13AD45C7C0B}" type="sibTrans" cxnId="{51E4CBA7-004D-47D2-BAF4-B0A0F1D3BF3E}">
      <dgm:prSet/>
      <dgm:spPr/>
      <dgm:t>
        <a:bodyPr/>
        <a:lstStyle/>
        <a:p>
          <a:endParaRPr lang="en-US"/>
        </a:p>
      </dgm:t>
    </dgm:pt>
    <dgm:pt modelId="{1022C620-90E9-4B30-8567-6E31197A1053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7F79328C-6361-45D2-AD0B-212640DC0416}" type="parTrans" cxnId="{326E296B-44CA-43F0-A757-FAEE58134D89}">
      <dgm:prSet/>
      <dgm:spPr/>
      <dgm:t>
        <a:bodyPr/>
        <a:lstStyle/>
        <a:p>
          <a:endParaRPr lang="en-US"/>
        </a:p>
      </dgm:t>
    </dgm:pt>
    <dgm:pt modelId="{58A8A00A-36AB-42E9-99EB-E7DDFDC80578}" type="sibTrans" cxnId="{326E296B-44CA-43F0-A757-FAEE58134D89}">
      <dgm:prSet/>
      <dgm:spPr/>
      <dgm:t>
        <a:bodyPr/>
        <a:lstStyle/>
        <a:p>
          <a:endParaRPr lang="en-US"/>
        </a:p>
      </dgm:t>
    </dgm:pt>
    <dgm:pt modelId="{E9D9971A-D291-4A70-947A-B7A8C06FD578}">
      <dgm:prSet phldrT="[Text]"/>
      <dgm:spPr/>
      <dgm:t>
        <a:bodyPr/>
        <a:lstStyle/>
        <a:p>
          <a:r>
            <a:rPr lang="en-US" dirty="0"/>
            <a:t>Qualitative</a:t>
          </a:r>
        </a:p>
      </dgm:t>
    </dgm:pt>
    <dgm:pt modelId="{D85FC227-3D54-4F0D-B149-B0C31C1E434A}" type="parTrans" cxnId="{F04F81B6-32AA-4053-825B-427854531E3E}">
      <dgm:prSet/>
      <dgm:spPr/>
      <dgm:t>
        <a:bodyPr/>
        <a:lstStyle/>
        <a:p>
          <a:endParaRPr lang="en-US"/>
        </a:p>
      </dgm:t>
    </dgm:pt>
    <dgm:pt modelId="{59DAA5FF-56FA-4C15-BEFD-CA949429D8AE}" type="sibTrans" cxnId="{F04F81B6-32AA-4053-825B-427854531E3E}">
      <dgm:prSet/>
      <dgm:spPr/>
      <dgm:t>
        <a:bodyPr/>
        <a:lstStyle/>
        <a:p>
          <a:endParaRPr lang="en-US"/>
        </a:p>
      </dgm:t>
    </dgm:pt>
    <dgm:pt modelId="{84BA90C2-E179-4394-B0F6-EB3E7CEBF508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E023FF4A-58E9-497E-8144-075CA89F4751}" type="parTrans" cxnId="{7EECD55B-87E9-4088-912F-D1994D83D04E}">
      <dgm:prSet/>
      <dgm:spPr/>
      <dgm:t>
        <a:bodyPr/>
        <a:lstStyle/>
        <a:p>
          <a:endParaRPr lang="en-US"/>
        </a:p>
      </dgm:t>
    </dgm:pt>
    <dgm:pt modelId="{43685C5C-2148-43A5-8710-16847EC0050A}" type="sibTrans" cxnId="{7EECD55B-87E9-4088-912F-D1994D83D04E}">
      <dgm:prSet/>
      <dgm:spPr/>
      <dgm:t>
        <a:bodyPr/>
        <a:lstStyle/>
        <a:p>
          <a:endParaRPr lang="en-US"/>
        </a:p>
      </dgm:t>
    </dgm:pt>
    <dgm:pt modelId="{552C877F-1BF5-45EB-8AB9-99E322F5F3BF}">
      <dgm:prSet phldrT="[Text]"/>
      <dgm:spPr/>
      <dgm:t>
        <a:bodyPr/>
        <a:lstStyle/>
        <a:p>
          <a:r>
            <a:rPr lang="en-US" dirty="0"/>
            <a:t>Binary</a:t>
          </a:r>
        </a:p>
      </dgm:t>
    </dgm:pt>
    <dgm:pt modelId="{F82E3B42-DD1A-4EFB-A700-FB20D86ADB55}" type="parTrans" cxnId="{4F74BEA3-6509-4E82-92D6-86B54817A44F}">
      <dgm:prSet/>
      <dgm:spPr/>
      <dgm:t>
        <a:bodyPr/>
        <a:lstStyle/>
        <a:p>
          <a:endParaRPr lang="en-US"/>
        </a:p>
      </dgm:t>
    </dgm:pt>
    <dgm:pt modelId="{262EB473-572D-42FB-AF73-2B744738BB92}" type="sibTrans" cxnId="{4F74BEA3-6509-4E82-92D6-86B54817A44F}">
      <dgm:prSet/>
      <dgm:spPr/>
      <dgm:t>
        <a:bodyPr/>
        <a:lstStyle/>
        <a:p>
          <a:endParaRPr lang="en-US"/>
        </a:p>
      </dgm:t>
    </dgm:pt>
    <dgm:pt modelId="{367023A8-A9EB-46F2-8849-9023085669FA}">
      <dgm:prSet phldrT="[Text]"/>
      <dgm:spPr/>
      <dgm:t>
        <a:bodyPr/>
        <a:lstStyle/>
        <a:p>
          <a:r>
            <a:rPr lang="en-US" dirty="0"/>
            <a:t>Ordinal</a:t>
          </a:r>
        </a:p>
      </dgm:t>
    </dgm:pt>
    <dgm:pt modelId="{BFE255D9-E75C-4958-9183-7BD33B27A704}" type="parTrans" cxnId="{326C18C9-092D-4106-A485-D3FBA91666EF}">
      <dgm:prSet/>
      <dgm:spPr/>
      <dgm:t>
        <a:bodyPr/>
        <a:lstStyle/>
        <a:p>
          <a:endParaRPr lang="en-US"/>
        </a:p>
      </dgm:t>
    </dgm:pt>
    <dgm:pt modelId="{511E3FAE-3073-4EEC-B794-0E454CE194E5}" type="sibTrans" cxnId="{326C18C9-092D-4106-A485-D3FBA91666EF}">
      <dgm:prSet/>
      <dgm:spPr/>
      <dgm:t>
        <a:bodyPr/>
        <a:lstStyle/>
        <a:p>
          <a:endParaRPr lang="en-US"/>
        </a:p>
      </dgm:t>
    </dgm:pt>
    <dgm:pt modelId="{F816010E-1891-46BB-8D84-DB8FC5F5FCB6}" type="pres">
      <dgm:prSet presAssocID="{74CE384E-D295-412B-99B8-6799E3D906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84E7FB-EEBC-4C05-9D89-BC916C65278A}" type="pres">
      <dgm:prSet presAssocID="{E638E91A-6C8F-4D8A-8D09-779A88BFB3E0}" presName="hierRoot1" presStyleCnt="0"/>
      <dgm:spPr/>
    </dgm:pt>
    <dgm:pt modelId="{2E3FA9CD-5B49-4CBB-A960-5009FE4C73B1}" type="pres">
      <dgm:prSet presAssocID="{E638E91A-6C8F-4D8A-8D09-779A88BFB3E0}" presName="composite" presStyleCnt="0"/>
      <dgm:spPr/>
    </dgm:pt>
    <dgm:pt modelId="{E91BAF87-4262-4375-BE0F-6F3BFC105E8A}" type="pres">
      <dgm:prSet presAssocID="{E638E91A-6C8F-4D8A-8D09-779A88BFB3E0}" presName="background" presStyleLbl="node0" presStyleIdx="0" presStyleCnt="1"/>
      <dgm:spPr/>
    </dgm:pt>
    <dgm:pt modelId="{67A3D9CF-19BC-496A-A5FD-9C9AAE22A286}" type="pres">
      <dgm:prSet presAssocID="{E638E91A-6C8F-4D8A-8D09-779A88BFB3E0}" presName="text" presStyleLbl="fgAcc0" presStyleIdx="0" presStyleCnt="1">
        <dgm:presLayoutVars>
          <dgm:chPref val="3"/>
        </dgm:presLayoutVars>
      </dgm:prSet>
      <dgm:spPr/>
    </dgm:pt>
    <dgm:pt modelId="{9D3015F3-FCF2-4E67-991B-63E7B95F9778}" type="pres">
      <dgm:prSet presAssocID="{E638E91A-6C8F-4D8A-8D09-779A88BFB3E0}" presName="hierChild2" presStyleCnt="0"/>
      <dgm:spPr/>
    </dgm:pt>
    <dgm:pt modelId="{35180DDB-751E-4231-9095-625DCE7121A8}" type="pres">
      <dgm:prSet presAssocID="{7E2909B8-138A-491D-B248-BAFACC61514A}" presName="Name10" presStyleLbl="parChTrans1D2" presStyleIdx="0" presStyleCnt="2"/>
      <dgm:spPr/>
    </dgm:pt>
    <dgm:pt modelId="{9F5B8DEE-4272-4E69-80DA-7B474CA6BAA8}" type="pres">
      <dgm:prSet presAssocID="{7DAAFCF9-1224-4DE1-A419-50D5E77E9777}" presName="hierRoot2" presStyleCnt="0"/>
      <dgm:spPr/>
    </dgm:pt>
    <dgm:pt modelId="{2D6A0F82-1827-47D3-ADE0-18D8DE599AE5}" type="pres">
      <dgm:prSet presAssocID="{7DAAFCF9-1224-4DE1-A419-50D5E77E9777}" presName="composite2" presStyleCnt="0"/>
      <dgm:spPr/>
    </dgm:pt>
    <dgm:pt modelId="{AD3009CA-900E-4B2E-89D6-45523795E986}" type="pres">
      <dgm:prSet presAssocID="{7DAAFCF9-1224-4DE1-A419-50D5E77E9777}" presName="background2" presStyleLbl="node2" presStyleIdx="0" presStyleCnt="2"/>
      <dgm:spPr/>
    </dgm:pt>
    <dgm:pt modelId="{8D41971E-C105-4219-BF4F-A10D8FE6A2F9}" type="pres">
      <dgm:prSet presAssocID="{7DAAFCF9-1224-4DE1-A419-50D5E77E9777}" presName="text2" presStyleLbl="fgAcc2" presStyleIdx="0" presStyleCnt="2">
        <dgm:presLayoutVars>
          <dgm:chPref val="3"/>
        </dgm:presLayoutVars>
      </dgm:prSet>
      <dgm:spPr/>
    </dgm:pt>
    <dgm:pt modelId="{05C3B3AA-FE7B-44A0-965E-7BFDEAD2C78D}" type="pres">
      <dgm:prSet presAssocID="{7DAAFCF9-1224-4DE1-A419-50D5E77E9777}" presName="hierChild3" presStyleCnt="0"/>
      <dgm:spPr/>
    </dgm:pt>
    <dgm:pt modelId="{A9773B28-8966-4E07-8716-46CB74AD8C3C}" type="pres">
      <dgm:prSet presAssocID="{EDC0A57C-FDCF-44E0-A223-AD468A679F35}" presName="Name17" presStyleLbl="parChTrans1D3" presStyleIdx="0" presStyleCnt="5"/>
      <dgm:spPr/>
    </dgm:pt>
    <dgm:pt modelId="{1F5D4F63-6219-4469-9481-C972F029E028}" type="pres">
      <dgm:prSet presAssocID="{1BAC7A17-A68F-4779-8F95-7B26B4BC1FA5}" presName="hierRoot3" presStyleCnt="0"/>
      <dgm:spPr/>
    </dgm:pt>
    <dgm:pt modelId="{FCB51B42-27F5-46AC-A1FE-C83E22AA6C42}" type="pres">
      <dgm:prSet presAssocID="{1BAC7A17-A68F-4779-8F95-7B26B4BC1FA5}" presName="composite3" presStyleCnt="0"/>
      <dgm:spPr/>
    </dgm:pt>
    <dgm:pt modelId="{E7F254F2-3B58-42A8-AF94-16852E6E4FD1}" type="pres">
      <dgm:prSet presAssocID="{1BAC7A17-A68F-4779-8F95-7B26B4BC1FA5}" presName="background3" presStyleLbl="node3" presStyleIdx="0" presStyleCnt="5"/>
      <dgm:spPr/>
    </dgm:pt>
    <dgm:pt modelId="{1C00ECA1-9477-4782-93A0-A1908D07928C}" type="pres">
      <dgm:prSet presAssocID="{1BAC7A17-A68F-4779-8F95-7B26B4BC1FA5}" presName="text3" presStyleLbl="fgAcc3" presStyleIdx="0" presStyleCnt="5">
        <dgm:presLayoutVars>
          <dgm:chPref val="3"/>
        </dgm:presLayoutVars>
      </dgm:prSet>
      <dgm:spPr/>
    </dgm:pt>
    <dgm:pt modelId="{F8EB2D21-8A5B-4661-9D67-FBD15BDE75BD}" type="pres">
      <dgm:prSet presAssocID="{1BAC7A17-A68F-4779-8F95-7B26B4BC1FA5}" presName="hierChild4" presStyleCnt="0"/>
      <dgm:spPr/>
    </dgm:pt>
    <dgm:pt modelId="{BEC0DF0B-7D0A-4373-9224-BFADB522AFDE}" type="pres">
      <dgm:prSet presAssocID="{7F79328C-6361-45D2-AD0B-212640DC0416}" presName="Name17" presStyleLbl="parChTrans1D3" presStyleIdx="1" presStyleCnt="5"/>
      <dgm:spPr/>
    </dgm:pt>
    <dgm:pt modelId="{54BD95F5-1DC0-43A4-82C4-75003E2651C1}" type="pres">
      <dgm:prSet presAssocID="{1022C620-90E9-4B30-8567-6E31197A1053}" presName="hierRoot3" presStyleCnt="0"/>
      <dgm:spPr/>
    </dgm:pt>
    <dgm:pt modelId="{9964F84D-5F67-449C-8C0A-422D267046B1}" type="pres">
      <dgm:prSet presAssocID="{1022C620-90E9-4B30-8567-6E31197A1053}" presName="composite3" presStyleCnt="0"/>
      <dgm:spPr/>
    </dgm:pt>
    <dgm:pt modelId="{B1FFEB90-921E-408B-84D6-4F845788A47F}" type="pres">
      <dgm:prSet presAssocID="{1022C620-90E9-4B30-8567-6E31197A1053}" presName="background3" presStyleLbl="node3" presStyleIdx="1" presStyleCnt="5"/>
      <dgm:spPr/>
    </dgm:pt>
    <dgm:pt modelId="{074A4008-81DA-4460-96D9-84CB0084B257}" type="pres">
      <dgm:prSet presAssocID="{1022C620-90E9-4B30-8567-6E31197A1053}" presName="text3" presStyleLbl="fgAcc3" presStyleIdx="1" presStyleCnt="5">
        <dgm:presLayoutVars>
          <dgm:chPref val="3"/>
        </dgm:presLayoutVars>
      </dgm:prSet>
      <dgm:spPr/>
    </dgm:pt>
    <dgm:pt modelId="{CBEF4CA6-5FA8-44CC-A894-76F061D54194}" type="pres">
      <dgm:prSet presAssocID="{1022C620-90E9-4B30-8567-6E31197A1053}" presName="hierChild4" presStyleCnt="0"/>
      <dgm:spPr/>
    </dgm:pt>
    <dgm:pt modelId="{CA6D8985-C7B8-48B9-9C44-98A67DBF429C}" type="pres">
      <dgm:prSet presAssocID="{D85FC227-3D54-4F0D-B149-B0C31C1E434A}" presName="Name10" presStyleLbl="parChTrans1D2" presStyleIdx="1" presStyleCnt="2"/>
      <dgm:spPr/>
    </dgm:pt>
    <dgm:pt modelId="{951515EA-78AF-406F-A52C-C7C64643FA24}" type="pres">
      <dgm:prSet presAssocID="{E9D9971A-D291-4A70-947A-B7A8C06FD578}" presName="hierRoot2" presStyleCnt="0"/>
      <dgm:spPr/>
    </dgm:pt>
    <dgm:pt modelId="{20A6E4A4-4764-4129-BA7E-8F669EC4924C}" type="pres">
      <dgm:prSet presAssocID="{E9D9971A-D291-4A70-947A-B7A8C06FD578}" presName="composite2" presStyleCnt="0"/>
      <dgm:spPr/>
    </dgm:pt>
    <dgm:pt modelId="{862E7F8A-78B3-4D7A-9FC5-FD5F7C78706C}" type="pres">
      <dgm:prSet presAssocID="{E9D9971A-D291-4A70-947A-B7A8C06FD578}" presName="background2" presStyleLbl="node2" presStyleIdx="1" presStyleCnt="2"/>
      <dgm:spPr/>
    </dgm:pt>
    <dgm:pt modelId="{D42F32D7-2E20-4F3D-ADA3-6BA4B272EF91}" type="pres">
      <dgm:prSet presAssocID="{E9D9971A-D291-4A70-947A-B7A8C06FD578}" presName="text2" presStyleLbl="fgAcc2" presStyleIdx="1" presStyleCnt="2">
        <dgm:presLayoutVars>
          <dgm:chPref val="3"/>
        </dgm:presLayoutVars>
      </dgm:prSet>
      <dgm:spPr/>
    </dgm:pt>
    <dgm:pt modelId="{288844C6-44D1-401D-B6AA-802632BFB115}" type="pres">
      <dgm:prSet presAssocID="{E9D9971A-D291-4A70-947A-B7A8C06FD578}" presName="hierChild3" presStyleCnt="0"/>
      <dgm:spPr/>
    </dgm:pt>
    <dgm:pt modelId="{BFB67607-81C8-45EF-805D-15C228A2CD05}" type="pres">
      <dgm:prSet presAssocID="{E023FF4A-58E9-497E-8144-075CA89F4751}" presName="Name17" presStyleLbl="parChTrans1D3" presStyleIdx="2" presStyleCnt="5"/>
      <dgm:spPr/>
    </dgm:pt>
    <dgm:pt modelId="{416FE79A-4BC8-42EF-A031-3C0C8A3E932F}" type="pres">
      <dgm:prSet presAssocID="{84BA90C2-E179-4394-B0F6-EB3E7CEBF508}" presName="hierRoot3" presStyleCnt="0"/>
      <dgm:spPr/>
    </dgm:pt>
    <dgm:pt modelId="{00DBF32A-67C4-4D0B-9F19-6049AE649FD5}" type="pres">
      <dgm:prSet presAssocID="{84BA90C2-E179-4394-B0F6-EB3E7CEBF508}" presName="composite3" presStyleCnt="0"/>
      <dgm:spPr/>
    </dgm:pt>
    <dgm:pt modelId="{9DC5C549-460E-4AC9-B39B-2C2BEA1FD4EF}" type="pres">
      <dgm:prSet presAssocID="{84BA90C2-E179-4394-B0F6-EB3E7CEBF508}" presName="background3" presStyleLbl="node3" presStyleIdx="2" presStyleCnt="5"/>
      <dgm:spPr/>
    </dgm:pt>
    <dgm:pt modelId="{F9574AD5-01FB-4111-862B-E29D5E34C122}" type="pres">
      <dgm:prSet presAssocID="{84BA90C2-E179-4394-B0F6-EB3E7CEBF508}" presName="text3" presStyleLbl="fgAcc3" presStyleIdx="2" presStyleCnt="5">
        <dgm:presLayoutVars>
          <dgm:chPref val="3"/>
        </dgm:presLayoutVars>
      </dgm:prSet>
      <dgm:spPr/>
    </dgm:pt>
    <dgm:pt modelId="{61F05B7A-26DA-4A49-A0B3-A049A980BE3A}" type="pres">
      <dgm:prSet presAssocID="{84BA90C2-E179-4394-B0F6-EB3E7CEBF508}" presName="hierChild4" presStyleCnt="0"/>
      <dgm:spPr/>
    </dgm:pt>
    <dgm:pt modelId="{BCA26BEF-4C00-43C2-847B-E1C22BF37AF9}" type="pres">
      <dgm:prSet presAssocID="{F82E3B42-DD1A-4EFB-A700-FB20D86ADB55}" presName="Name17" presStyleLbl="parChTrans1D3" presStyleIdx="3" presStyleCnt="5"/>
      <dgm:spPr/>
    </dgm:pt>
    <dgm:pt modelId="{0D0BF881-3A23-4CAD-B2D6-7D15EA6AC4DF}" type="pres">
      <dgm:prSet presAssocID="{552C877F-1BF5-45EB-8AB9-99E322F5F3BF}" presName="hierRoot3" presStyleCnt="0"/>
      <dgm:spPr/>
    </dgm:pt>
    <dgm:pt modelId="{193C5D1C-DC65-4729-BE41-1E4F52C56190}" type="pres">
      <dgm:prSet presAssocID="{552C877F-1BF5-45EB-8AB9-99E322F5F3BF}" presName="composite3" presStyleCnt="0"/>
      <dgm:spPr/>
    </dgm:pt>
    <dgm:pt modelId="{ECCD2036-1ACC-4896-8AB0-62A7D9AD6156}" type="pres">
      <dgm:prSet presAssocID="{552C877F-1BF5-45EB-8AB9-99E322F5F3BF}" presName="background3" presStyleLbl="node3" presStyleIdx="3" presStyleCnt="5"/>
      <dgm:spPr/>
    </dgm:pt>
    <dgm:pt modelId="{C09066CF-7658-4536-8C6B-C05ACA6C67A8}" type="pres">
      <dgm:prSet presAssocID="{552C877F-1BF5-45EB-8AB9-99E322F5F3BF}" presName="text3" presStyleLbl="fgAcc3" presStyleIdx="3" presStyleCnt="5">
        <dgm:presLayoutVars>
          <dgm:chPref val="3"/>
        </dgm:presLayoutVars>
      </dgm:prSet>
      <dgm:spPr/>
    </dgm:pt>
    <dgm:pt modelId="{5D9461F6-F7A8-4DB9-9577-DFA0230CA0A5}" type="pres">
      <dgm:prSet presAssocID="{552C877F-1BF5-45EB-8AB9-99E322F5F3BF}" presName="hierChild4" presStyleCnt="0"/>
      <dgm:spPr/>
    </dgm:pt>
    <dgm:pt modelId="{502A5339-46C6-488E-A7F0-D3D0AAD549AF}" type="pres">
      <dgm:prSet presAssocID="{BFE255D9-E75C-4958-9183-7BD33B27A704}" presName="Name17" presStyleLbl="parChTrans1D3" presStyleIdx="4" presStyleCnt="5"/>
      <dgm:spPr/>
    </dgm:pt>
    <dgm:pt modelId="{8FDC373F-9588-41A8-82A8-DC54912F85CB}" type="pres">
      <dgm:prSet presAssocID="{367023A8-A9EB-46F2-8849-9023085669FA}" presName="hierRoot3" presStyleCnt="0"/>
      <dgm:spPr/>
    </dgm:pt>
    <dgm:pt modelId="{3D900503-1A34-4322-80ED-858FC70128CD}" type="pres">
      <dgm:prSet presAssocID="{367023A8-A9EB-46F2-8849-9023085669FA}" presName="composite3" presStyleCnt="0"/>
      <dgm:spPr/>
    </dgm:pt>
    <dgm:pt modelId="{45385BEC-8B08-468E-8DC5-555EF5E9DE0A}" type="pres">
      <dgm:prSet presAssocID="{367023A8-A9EB-46F2-8849-9023085669FA}" presName="background3" presStyleLbl="node3" presStyleIdx="4" presStyleCnt="5"/>
      <dgm:spPr/>
    </dgm:pt>
    <dgm:pt modelId="{0B270FA9-6843-48C3-885C-ACD55CB5CE5C}" type="pres">
      <dgm:prSet presAssocID="{367023A8-A9EB-46F2-8849-9023085669FA}" presName="text3" presStyleLbl="fgAcc3" presStyleIdx="4" presStyleCnt="5">
        <dgm:presLayoutVars>
          <dgm:chPref val="3"/>
        </dgm:presLayoutVars>
      </dgm:prSet>
      <dgm:spPr/>
    </dgm:pt>
    <dgm:pt modelId="{D34DE976-892F-4626-B9AA-FD6D9DF3E7E5}" type="pres">
      <dgm:prSet presAssocID="{367023A8-A9EB-46F2-8849-9023085669FA}" presName="hierChild4" presStyleCnt="0"/>
      <dgm:spPr/>
    </dgm:pt>
  </dgm:ptLst>
  <dgm:cxnLst>
    <dgm:cxn modelId="{A2EE9502-0BC4-4855-88ED-6DAA0A09C42B}" type="presOf" srcId="{7F79328C-6361-45D2-AD0B-212640DC0416}" destId="{BEC0DF0B-7D0A-4373-9224-BFADB522AFDE}" srcOrd="0" destOrd="0" presId="urn:microsoft.com/office/officeart/2005/8/layout/hierarchy1"/>
    <dgm:cxn modelId="{06EF2713-419A-4E67-B6B7-E4A701B4616A}" type="presOf" srcId="{84BA90C2-E179-4394-B0F6-EB3E7CEBF508}" destId="{F9574AD5-01FB-4111-862B-E29D5E34C122}" srcOrd="0" destOrd="0" presId="urn:microsoft.com/office/officeart/2005/8/layout/hierarchy1"/>
    <dgm:cxn modelId="{79D34016-D26B-4ABE-8E15-FE8F3178CFED}" type="presOf" srcId="{367023A8-A9EB-46F2-8849-9023085669FA}" destId="{0B270FA9-6843-48C3-885C-ACD55CB5CE5C}" srcOrd="0" destOrd="0" presId="urn:microsoft.com/office/officeart/2005/8/layout/hierarchy1"/>
    <dgm:cxn modelId="{D1644E2E-87E2-4F09-B86B-9F0E2A42D0C9}" type="presOf" srcId="{7E2909B8-138A-491D-B248-BAFACC61514A}" destId="{35180DDB-751E-4231-9095-625DCE7121A8}" srcOrd="0" destOrd="0" presId="urn:microsoft.com/office/officeart/2005/8/layout/hierarchy1"/>
    <dgm:cxn modelId="{7EECD55B-87E9-4088-912F-D1994D83D04E}" srcId="{E9D9971A-D291-4A70-947A-B7A8C06FD578}" destId="{84BA90C2-E179-4394-B0F6-EB3E7CEBF508}" srcOrd="0" destOrd="0" parTransId="{E023FF4A-58E9-497E-8144-075CA89F4751}" sibTransId="{43685C5C-2148-43A5-8710-16847EC0050A}"/>
    <dgm:cxn modelId="{109B4B5C-6921-48D6-951C-837D9F485F35}" type="presOf" srcId="{552C877F-1BF5-45EB-8AB9-99E322F5F3BF}" destId="{C09066CF-7658-4536-8C6B-C05ACA6C67A8}" srcOrd="0" destOrd="0" presId="urn:microsoft.com/office/officeart/2005/8/layout/hierarchy1"/>
    <dgm:cxn modelId="{70A6AC5F-9AC5-4BC6-B6EF-DE745B6D3F74}" type="presOf" srcId="{EDC0A57C-FDCF-44E0-A223-AD468A679F35}" destId="{A9773B28-8966-4E07-8716-46CB74AD8C3C}" srcOrd="0" destOrd="0" presId="urn:microsoft.com/office/officeart/2005/8/layout/hierarchy1"/>
    <dgm:cxn modelId="{BB4C1761-EA80-4883-85D5-1BACA073C32C}" type="presOf" srcId="{1BAC7A17-A68F-4779-8F95-7B26B4BC1FA5}" destId="{1C00ECA1-9477-4782-93A0-A1908D07928C}" srcOrd="0" destOrd="0" presId="urn:microsoft.com/office/officeart/2005/8/layout/hierarchy1"/>
    <dgm:cxn modelId="{6E6B5341-F226-4440-8EE8-0FCD09485557}" type="presOf" srcId="{74CE384E-D295-412B-99B8-6799E3D90699}" destId="{F816010E-1891-46BB-8D84-DB8FC5F5FCB6}" srcOrd="0" destOrd="0" presId="urn:microsoft.com/office/officeart/2005/8/layout/hierarchy1"/>
    <dgm:cxn modelId="{C8B80A62-B681-4149-B66A-EE29E04879FC}" type="presOf" srcId="{F82E3B42-DD1A-4EFB-A700-FB20D86ADB55}" destId="{BCA26BEF-4C00-43C2-847B-E1C22BF37AF9}" srcOrd="0" destOrd="0" presId="urn:microsoft.com/office/officeart/2005/8/layout/hierarchy1"/>
    <dgm:cxn modelId="{6E56F846-2A17-461C-A2DD-8E7C2AD20054}" type="presOf" srcId="{E638E91A-6C8F-4D8A-8D09-779A88BFB3E0}" destId="{67A3D9CF-19BC-496A-A5FD-9C9AAE22A286}" srcOrd="0" destOrd="0" presId="urn:microsoft.com/office/officeart/2005/8/layout/hierarchy1"/>
    <dgm:cxn modelId="{326E296B-44CA-43F0-A757-FAEE58134D89}" srcId="{7DAAFCF9-1224-4DE1-A419-50D5E77E9777}" destId="{1022C620-90E9-4B30-8567-6E31197A1053}" srcOrd="1" destOrd="0" parTransId="{7F79328C-6361-45D2-AD0B-212640DC0416}" sibTransId="{58A8A00A-36AB-42E9-99EB-E7DDFDC80578}"/>
    <dgm:cxn modelId="{AA72474E-4DED-4C04-9FF3-61BB514EAD27}" srcId="{74CE384E-D295-412B-99B8-6799E3D90699}" destId="{E638E91A-6C8F-4D8A-8D09-779A88BFB3E0}" srcOrd="0" destOrd="0" parTransId="{407F9D2D-2B55-4FE5-B4C7-F1AE1D3A7F87}" sibTransId="{2B1D3E71-33B0-4DB8-B21C-82F733F484AC}"/>
    <dgm:cxn modelId="{E08FA189-4135-4DD9-993D-7024A46998D5}" type="presOf" srcId="{E9D9971A-D291-4A70-947A-B7A8C06FD578}" destId="{D42F32D7-2E20-4F3D-ADA3-6BA4B272EF91}" srcOrd="0" destOrd="0" presId="urn:microsoft.com/office/officeart/2005/8/layout/hierarchy1"/>
    <dgm:cxn modelId="{FA12A78E-35A5-4298-93A2-BD28317D68DD}" type="presOf" srcId="{1022C620-90E9-4B30-8567-6E31197A1053}" destId="{074A4008-81DA-4460-96D9-84CB0084B257}" srcOrd="0" destOrd="0" presId="urn:microsoft.com/office/officeart/2005/8/layout/hierarchy1"/>
    <dgm:cxn modelId="{63E5599F-A578-4557-B0F9-EB8756BEEA6E}" type="presOf" srcId="{7DAAFCF9-1224-4DE1-A419-50D5E77E9777}" destId="{8D41971E-C105-4219-BF4F-A10D8FE6A2F9}" srcOrd="0" destOrd="0" presId="urn:microsoft.com/office/officeart/2005/8/layout/hierarchy1"/>
    <dgm:cxn modelId="{4F74BEA3-6509-4E82-92D6-86B54817A44F}" srcId="{E9D9971A-D291-4A70-947A-B7A8C06FD578}" destId="{552C877F-1BF5-45EB-8AB9-99E322F5F3BF}" srcOrd="1" destOrd="0" parTransId="{F82E3B42-DD1A-4EFB-A700-FB20D86ADB55}" sibTransId="{262EB473-572D-42FB-AF73-2B744738BB92}"/>
    <dgm:cxn modelId="{51E4CBA7-004D-47D2-BAF4-B0A0F1D3BF3E}" srcId="{7DAAFCF9-1224-4DE1-A419-50D5E77E9777}" destId="{1BAC7A17-A68F-4779-8F95-7B26B4BC1FA5}" srcOrd="0" destOrd="0" parTransId="{EDC0A57C-FDCF-44E0-A223-AD468A679F35}" sibTransId="{DFFC07B9-083C-47BC-8A95-E13AD45C7C0B}"/>
    <dgm:cxn modelId="{4508AFAA-0F40-4E51-B2D1-D59B09512F26}" srcId="{E638E91A-6C8F-4D8A-8D09-779A88BFB3E0}" destId="{7DAAFCF9-1224-4DE1-A419-50D5E77E9777}" srcOrd="0" destOrd="0" parTransId="{7E2909B8-138A-491D-B248-BAFACC61514A}" sibTransId="{14307150-E212-4472-9367-9894A18A71BB}"/>
    <dgm:cxn modelId="{797A04B2-9477-4CFA-AD22-BA3E814F2D58}" type="presOf" srcId="{E023FF4A-58E9-497E-8144-075CA89F4751}" destId="{BFB67607-81C8-45EF-805D-15C228A2CD05}" srcOrd="0" destOrd="0" presId="urn:microsoft.com/office/officeart/2005/8/layout/hierarchy1"/>
    <dgm:cxn modelId="{F04F81B6-32AA-4053-825B-427854531E3E}" srcId="{E638E91A-6C8F-4D8A-8D09-779A88BFB3E0}" destId="{E9D9971A-D291-4A70-947A-B7A8C06FD578}" srcOrd="1" destOrd="0" parTransId="{D85FC227-3D54-4F0D-B149-B0C31C1E434A}" sibTransId="{59DAA5FF-56FA-4C15-BEFD-CA949429D8AE}"/>
    <dgm:cxn modelId="{326C18C9-092D-4106-A485-D3FBA91666EF}" srcId="{E9D9971A-D291-4A70-947A-B7A8C06FD578}" destId="{367023A8-A9EB-46F2-8849-9023085669FA}" srcOrd="2" destOrd="0" parTransId="{BFE255D9-E75C-4958-9183-7BD33B27A704}" sibTransId="{511E3FAE-3073-4EEC-B794-0E454CE194E5}"/>
    <dgm:cxn modelId="{40D737F0-BD2F-465F-8175-81DC98EB3592}" type="presOf" srcId="{BFE255D9-E75C-4958-9183-7BD33B27A704}" destId="{502A5339-46C6-488E-A7F0-D3D0AAD549AF}" srcOrd="0" destOrd="0" presId="urn:microsoft.com/office/officeart/2005/8/layout/hierarchy1"/>
    <dgm:cxn modelId="{004446F2-8FCC-4BC4-B3B6-F3BBC08A8171}" type="presOf" srcId="{D85FC227-3D54-4F0D-B149-B0C31C1E434A}" destId="{CA6D8985-C7B8-48B9-9C44-98A67DBF429C}" srcOrd="0" destOrd="0" presId="urn:microsoft.com/office/officeart/2005/8/layout/hierarchy1"/>
    <dgm:cxn modelId="{20B8F784-52E7-4A9D-97B8-0DA644E6ED27}" type="presParOf" srcId="{F816010E-1891-46BB-8D84-DB8FC5F5FCB6}" destId="{A984E7FB-EEBC-4C05-9D89-BC916C65278A}" srcOrd="0" destOrd="0" presId="urn:microsoft.com/office/officeart/2005/8/layout/hierarchy1"/>
    <dgm:cxn modelId="{BBE5CED0-D020-45CF-B3FC-A31CB3721AAA}" type="presParOf" srcId="{A984E7FB-EEBC-4C05-9D89-BC916C65278A}" destId="{2E3FA9CD-5B49-4CBB-A960-5009FE4C73B1}" srcOrd="0" destOrd="0" presId="urn:microsoft.com/office/officeart/2005/8/layout/hierarchy1"/>
    <dgm:cxn modelId="{5EC183ED-59CE-4F87-ADEF-B25638A80A04}" type="presParOf" srcId="{2E3FA9CD-5B49-4CBB-A960-5009FE4C73B1}" destId="{E91BAF87-4262-4375-BE0F-6F3BFC105E8A}" srcOrd="0" destOrd="0" presId="urn:microsoft.com/office/officeart/2005/8/layout/hierarchy1"/>
    <dgm:cxn modelId="{ECCBEE29-9465-4EED-A227-0898CC679702}" type="presParOf" srcId="{2E3FA9CD-5B49-4CBB-A960-5009FE4C73B1}" destId="{67A3D9CF-19BC-496A-A5FD-9C9AAE22A286}" srcOrd="1" destOrd="0" presId="urn:microsoft.com/office/officeart/2005/8/layout/hierarchy1"/>
    <dgm:cxn modelId="{7DF79580-EA5F-4634-96C3-FA97BCD1A33D}" type="presParOf" srcId="{A984E7FB-EEBC-4C05-9D89-BC916C65278A}" destId="{9D3015F3-FCF2-4E67-991B-63E7B95F9778}" srcOrd="1" destOrd="0" presId="urn:microsoft.com/office/officeart/2005/8/layout/hierarchy1"/>
    <dgm:cxn modelId="{A730F051-D0A2-4CDE-962C-0FD35E3D3AE4}" type="presParOf" srcId="{9D3015F3-FCF2-4E67-991B-63E7B95F9778}" destId="{35180DDB-751E-4231-9095-625DCE7121A8}" srcOrd="0" destOrd="0" presId="urn:microsoft.com/office/officeart/2005/8/layout/hierarchy1"/>
    <dgm:cxn modelId="{03AD4033-FD40-45F6-8667-01BBD9FAA19B}" type="presParOf" srcId="{9D3015F3-FCF2-4E67-991B-63E7B95F9778}" destId="{9F5B8DEE-4272-4E69-80DA-7B474CA6BAA8}" srcOrd="1" destOrd="0" presId="urn:microsoft.com/office/officeart/2005/8/layout/hierarchy1"/>
    <dgm:cxn modelId="{6A63BC0C-873F-4140-A762-688BA3419BD1}" type="presParOf" srcId="{9F5B8DEE-4272-4E69-80DA-7B474CA6BAA8}" destId="{2D6A0F82-1827-47D3-ADE0-18D8DE599AE5}" srcOrd="0" destOrd="0" presId="urn:microsoft.com/office/officeart/2005/8/layout/hierarchy1"/>
    <dgm:cxn modelId="{50695BDE-2F38-42F0-BFCA-239555669A21}" type="presParOf" srcId="{2D6A0F82-1827-47D3-ADE0-18D8DE599AE5}" destId="{AD3009CA-900E-4B2E-89D6-45523795E986}" srcOrd="0" destOrd="0" presId="urn:microsoft.com/office/officeart/2005/8/layout/hierarchy1"/>
    <dgm:cxn modelId="{5C5F6578-4F8B-486B-8EBA-9035CE296E77}" type="presParOf" srcId="{2D6A0F82-1827-47D3-ADE0-18D8DE599AE5}" destId="{8D41971E-C105-4219-BF4F-A10D8FE6A2F9}" srcOrd="1" destOrd="0" presId="urn:microsoft.com/office/officeart/2005/8/layout/hierarchy1"/>
    <dgm:cxn modelId="{1EFA0469-B90C-4B06-B998-30DA710B5415}" type="presParOf" srcId="{9F5B8DEE-4272-4E69-80DA-7B474CA6BAA8}" destId="{05C3B3AA-FE7B-44A0-965E-7BFDEAD2C78D}" srcOrd="1" destOrd="0" presId="urn:microsoft.com/office/officeart/2005/8/layout/hierarchy1"/>
    <dgm:cxn modelId="{29282D3B-1B1B-4CED-B9DD-7B369CD411E4}" type="presParOf" srcId="{05C3B3AA-FE7B-44A0-965E-7BFDEAD2C78D}" destId="{A9773B28-8966-4E07-8716-46CB74AD8C3C}" srcOrd="0" destOrd="0" presId="urn:microsoft.com/office/officeart/2005/8/layout/hierarchy1"/>
    <dgm:cxn modelId="{DF4B6677-6C04-4412-BF93-7B45670E08CC}" type="presParOf" srcId="{05C3B3AA-FE7B-44A0-965E-7BFDEAD2C78D}" destId="{1F5D4F63-6219-4469-9481-C972F029E028}" srcOrd="1" destOrd="0" presId="urn:microsoft.com/office/officeart/2005/8/layout/hierarchy1"/>
    <dgm:cxn modelId="{14703C9F-0ACC-4475-A533-491E6EEF4D17}" type="presParOf" srcId="{1F5D4F63-6219-4469-9481-C972F029E028}" destId="{FCB51B42-27F5-46AC-A1FE-C83E22AA6C42}" srcOrd="0" destOrd="0" presId="urn:microsoft.com/office/officeart/2005/8/layout/hierarchy1"/>
    <dgm:cxn modelId="{A7E35B4D-2398-4716-8CE4-BBD42E004AB4}" type="presParOf" srcId="{FCB51B42-27F5-46AC-A1FE-C83E22AA6C42}" destId="{E7F254F2-3B58-42A8-AF94-16852E6E4FD1}" srcOrd="0" destOrd="0" presId="urn:microsoft.com/office/officeart/2005/8/layout/hierarchy1"/>
    <dgm:cxn modelId="{FED4CE3A-FD83-4720-AE9D-BBE6495204E9}" type="presParOf" srcId="{FCB51B42-27F5-46AC-A1FE-C83E22AA6C42}" destId="{1C00ECA1-9477-4782-93A0-A1908D07928C}" srcOrd="1" destOrd="0" presId="urn:microsoft.com/office/officeart/2005/8/layout/hierarchy1"/>
    <dgm:cxn modelId="{03BD6356-07E8-4126-8C69-797E5799CE6A}" type="presParOf" srcId="{1F5D4F63-6219-4469-9481-C972F029E028}" destId="{F8EB2D21-8A5B-4661-9D67-FBD15BDE75BD}" srcOrd="1" destOrd="0" presId="urn:microsoft.com/office/officeart/2005/8/layout/hierarchy1"/>
    <dgm:cxn modelId="{20360435-A90B-4A9F-A50A-8E0AB2046AD0}" type="presParOf" srcId="{05C3B3AA-FE7B-44A0-965E-7BFDEAD2C78D}" destId="{BEC0DF0B-7D0A-4373-9224-BFADB522AFDE}" srcOrd="2" destOrd="0" presId="urn:microsoft.com/office/officeart/2005/8/layout/hierarchy1"/>
    <dgm:cxn modelId="{16C8820B-7A83-4690-B653-29E91B7B3D88}" type="presParOf" srcId="{05C3B3AA-FE7B-44A0-965E-7BFDEAD2C78D}" destId="{54BD95F5-1DC0-43A4-82C4-75003E2651C1}" srcOrd="3" destOrd="0" presId="urn:microsoft.com/office/officeart/2005/8/layout/hierarchy1"/>
    <dgm:cxn modelId="{C7264150-6124-413D-80F8-F65C732366EB}" type="presParOf" srcId="{54BD95F5-1DC0-43A4-82C4-75003E2651C1}" destId="{9964F84D-5F67-449C-8C0A-422D267046B1}" srcOrd="0" destOrd="0" presId="urn:microsoft.com/office/officeart/2005/8/layout/hierarchy1"/>
    <dgm:cxn modelId="{68AB13EF-36FB-459D-A111-B86628C2FA21}" type="presParOf" srcId="{9964F84D-5F67-449C-8C0A-422D267046B1}" destId="{B1FFEB90-921E-408B-84D6-4F845788A47F}" srcOrd="0" destOrd="0" presId="urn:microsoft.com/office/officeart/2005/8/layout/hierarchy1"/>
    <dgm:cxn modelId="{C3EBE65B-DCB9-435F-8885-934F1E6F9533}" type="presParOf" srcId="{9964F84D-5F67-449C-8C0A-422D267046B1}" destId="{074A4008-81DA-4460-96D9-84CB0084B257}" srcOrd="1" destOrd="0" presId="urn:microsoft.com/office/officeart/2005/8/layout/hierarchy1"/>
    <dgm:cxn modelId="{EA2780CC-3758-4860-AA7A-613FFF34D6B1}" type="presParOf" srcId="{54BD95F5-1DC0-43A4-82C4-75003E2651C1}" destId="{CBEF4CA6-5FA8-44CC-A894-76F061D54194}" srcOrd="1" destOrd="0" presId="urn:microsoft.com/office/officeart/2005/8/layout/hierarchy1"/>
    <dgm:cxn modelId="{6CB1231E-8D7C-43F1-9C44-92EE8B4E896F}" type="presParOf" srcId="{9D3015F3-FCF2-4E67-991B-63E7B95F9778}" destId="{CA6D8985-C7B8-48B9-9C44-98A67DBF429C}" srcOrd="2" destOrd="0" presId="urn:microsoft.com/office/officeart/2005/8/layout/hierarchy1"/>
    <dgm:cxn modelId="{76D94726-2F02-416C-AEC6-0948525F98E4}" type="presParOf" srcId="{9D3015F3-FCF2-4E67-991B-63E7B95F9778}" destId="{951515EA-78AF-406F-A52C-C7C64643FA24}" srcOrd="3" destOrd="0" presId="urn:microsoft.com/office/officeart/2005/8/layout/hierarchy1"/>
    <dgm:cxn modelId="{FDB8E942-0D3B-4903-B365-9B86E8365E12}" type="presParOf" srcId="{951515EA-78AF-406F-A52C-C7C64643FA24}" destId="{20A6E4A4-4764-4129-BA7E-8F669EC4924C}" srcOrd="0" destOrd="0" presId="urn:microsoft.com/office/officeart/2005/8/layout/hierarchy1"/>
    <dgm:cxn modelId="{1EEB6DB0-6E79-40AA-B8B1-B0DE78C30F9E}" type="presParOf" srcId="{20A6E4A4-4764-4129-BA7E-8F669EC4924C}" destId="{862E7F8A-78B3-4D7A-9FC5-FD5F7C78706C}" srcOrd="0" destOrd="0" presId="urn:microsoft.com/office/officeart/2005/8/layout/hierarchy1"/>
    <dgm:cxn modelId="{65E2770B-6A2E-4534-B010-B754E59FF2D2}" type="presParOf" srcId="{20A6E4A4-4764-4129-BA7E-8F669EC4924C}" destId="{D42F32D7-2E20-4F3D-ADA3-6BA4B272EF91}" srcOrd="1" destOrd="0" presId="urn:microsoft.com/office/officeart/2005/8/layout/hierarchy1"/>
    <dgm:cxn modelId="{1FD5B4B5-636C-4FEC-BC61-242D7A3DEBC6}" type="presParOf" srcId="{951515EA-78AF-406F-A52C-C7C64643FA24}" destId="{288844C6-44D1-401D-B6AA-802632BFB115}" srcOrd="1" destOrd="0" presId="urn:microsoft.com/office/officeart/2005/8/layout/hierarchy1"/>
    <dgm:cxn modelId="{96B5E841-8AD5-4E76-B44C-0DF681253711}" type="presParOf" srcId="{288844C6-44D1-401D-B6AA-802632BFB115}" destId="{BFB67607-81C8-45EF-805D-15C228A2CD05}" srcOrd="0" destOrd="0" presId="urn:microsoft.com/office/officeart/2005/8/layout/hierarchy1"/>
    <dgm:cxn modelId="{25CEC9A9-5C0B-4F1A-9602-74766AA01446}" type="presParOf" srcId="{288844C6-44D1-401D-B6AA-802632BFB115}" destId="{416FE79A-4BC8-42EF-A031-3C0C8A3E932F}" srcOrd="1" destOrd="0" presId="urn:microsoft.com/office/officeart/2005/8/layout/hierarchy1"/>
    <dgm:cxn modelId="{4334A4E3-93A9-4D0D-B628-3A060CE37FF2}" type="presParOf" srcId="{416FE79A-4BC8-42EF-A031-3C0C8A3E932F}" destId="{00DBF32A-67C4-4D0B-9F19-6049AE649FD5}" srcOrd="0" destOrd="0" presId="urn:microsoft.com/office/officeart/2005/8/layout/hierarchy1"/>
    <dgm:cxn modelId="{B357AC88-6444-46DA-A4E2-E138594F17EE}" type="presParOf" srcId="{00DBF32A-67C4-4D0B-9F19-6049AE649FD5}" destId="{9DC5C549-460E-4AC9-B39B-2C2BEA1FD4EF}" srcOrd="0" destOrd="0" presId="urn:microsoft.com/office/officeart/2005/8/layout/hierarchy1"/>
    <dgm:cxn modelId="{F58BF66F-C1F6-4003-8F1F-BC3BB049EEA0}" type="presParOf" srcId="{00DBF32A-67C4-4D0B-9F19-6049AE649FD5}" destId="{F9574AD5-01FB-4111-862B-E29D5E34C122}" srcOrd="1" destOrd="0" presId="urn:microsoft.com/office/officeart/2005/8/layout/hierarchy1"/>
    <dgm:cxn modelId="{10EF04A4-5D7B-484F-9FF6-F202E99B83EA}" type="presParOf" srcId="{416FE79A-4BC8-42EF-A031-3C0C8A3E932F}" destId="{61F05B7A-26DA-4A49-A0B3-A049A980BE3A}" srcOrd="1" destOrd="0" presId="urn:microsoft.com/office/officeart/2005/8/layout/hierarchy1"/>
    <dgm:cxn modelId="{4C096251-9F61-462A-B4FF-3E37AB66B0C3}" type="presParOf" srcId="{288844C6-44D1-401D-B6AA-802632BFB115}" destId="{BCA26BEF-4C00-43C2-847B-E1C22BF37AF9}" srcOrd="2" destOrd="0" presId="urn:microsoft.com/office/officeart/2005/8/layout/hierarchy1"/>
    <dgm:cxn modelId="{A87DBA98-C297-4870-883E-418CA4EA29B6}" type="presParOf" srcId="{288844C6-44D1-401D-B6AA-802632BFB115}" destId="{0D0BF881-3A23-4CAD-B2D6-7D15EA6AC4DF}" srcOrd="3" destOrd="0" presId="urn:microsoft.com/office/officeart/2005/8/layout/hierarchy1"/>
    <dgm:cxn modelId="{97AB99E2-5F23-4BEA-BCA5-BF33918A8682}" type="presParOf" srcId="{0D0BF881-3A23-4CAD-B2D6-7D15EA6AC4DF}" destId="{193C5D1C-DC65-4729-BE41-1E4F52C56190}" srcOrd="0" destOrd="0" presId="urn:microsoft.com/office/officeart/2005/8/layout/hierarchy1"/>
    <dgm:cxn modelId="{989961EC-7218-4D3B-8063-32E0EB75ABDA}" type="presParOf" srcId="{193C5D1C-DC65-4729-BE41-1E4F52C56190}" destId="{ECCD2036-1ACC-4896-8AB0-62A7D9AD6156}" srcOrd="0" destOrd="0" presId="urn:microsoft.com/office/officeart/2005/8/layout/hierarchy1"/>
    <dgm:cxn modelId="{8273604B-7956-466E-802A-D592F4100DCB}" type="presParOf" srcId="{193C5D1C-DC65-4729-BE41-1E4F52C56190}" destId="{C09066CF-7658-4536-8C6B-C05ACA6C67A8}" srcOrd="1" destOrd="0" presId="urn:microsoft.com/office/officeart/2005/8/layout/hierarchy1"/>
    <dgm:cxn modelId="{E40922EB-67C6-4028-8ECA-A94E43240568}" type="presParOf" srcId="{0D0BF881-3A23-4CAD-B2D6-7D15EA6AC4DF}" destId="{5D9461F6-F7A8-4DB9-9577-DFA0230CA0A5}" srcOrd="1" destOrd="0" presId="urn:microsoft.com/office/officeart/2005/8/layout/hierarchy1"/>
    <dgm:cxn modelId="{BC6F23D4-7D16-4EFE-BCBF-7DF3912D8EEF}" type="presParOf" srcId="{288844C6-44D1-401D-B6AA-802632BFB115}" destId="{502A5339-46C6-488E-A7F0-D3D0AAD549AF}" srcOrd="4" destOrd="0" presId="urn:microsoft.com/office/officeart/2005/8/layout/hierarchy1"/>
    <dgm:cxn modelId="{CF731377-60F9-4917-89D2-FC103A7B84AD}" type="presParOf" srcId="{288844C6-44D1-401D-B6AA-802632BFB115}" destId="{8FDC373F-9588-41A8-82A8-DC54912F85CB}" srcOrd="5" destOrd="0" presId="urn:microsoft.com/office/officeart/2005/8/layout/hierarchy1"/>
    <dgm:cxn modelId="{D99770E1-A0B2-414E-811F-8252D7B92F60}" type="presParOf" srcId="{8FDC373F-9588-41A8-82A8-DC54912F85CB}" destId="{3D900503-1A34-4322-80ED-858FC70128CD}" srcOrd="0" destOrd="0" presId="urn:microsoft.com/office/officeart/2005/8/layout/hierarchy1"/>
    <dgm:cxn modelId="{2B652840-0CE1-4256-8CE4-7192869882E9}" type="presParOf" srcId="{3D900503-1A34-4322-80ED-858FC70128CD}" destId="{45385BEC-8B08-468E-8DC5-555EF5E9DE0A}" srcOrd="0" destOrd="0" presId="urn:microsoft.com/office/officeart/2005/8/layout/hierarchy1"/>
    <dgm:cxn modelId="{7D34A44F-8DF5-496A-93E4-628A0A959502}" type="presParOf" srcId="{3D900503-1A34-4322-80ED-858FC70128CD}" destId="{0B270FA9-6843-48C3-885C-ACD55CB5CE5C}" srcOrd="1" destOrd="0" presId="urn:microsoft.com/office/officeart/2005/8/layout/hierarchy1"/>
    <dgm:cxn modelId="{10A5B620-03C6-49CF-8C46-7DC0F17D0F03}" type="presParOf" srcId="{8FDC373F-9588-41A8-82A8-DC54912F85CB}" destId="{D34DE976-892F-4626-B9AA-FD6D9DF3E7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A5339-46C6-488E-A7F0-D3D0AAD549AF}">
      <dsp:nvSpPr>
        <dsp:cNvPr id="0" name=""/>
        <dsp:cNvSpPr/>
      </dsp:nvSpPr>
      <dsp:spPr>
        <a:xfrm>
          <a:off x="5713906" y="2625826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26BEF-4C00-43C2-847B-E1C22BF37AF9}">
      <dsp:nvSpPr>
        <dsp:cNvPr id="0" name=""/>
        <dsp:cNvSpPr/>
      </dsp:nvSpPr>
      <dsp:spPr>
        <a:xfrm>
          <a:off x="5668186" y="2625826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67607-81C8-45EF-805D-15C228A2CD05}">
      <dsp:nvSpPr>
        <dsp:cNvPr id="0" name=""/>
        <dsp:cNvSpPr/>
      </dsp:nvSpPr>
      <dsp:spPr>
        <a:xfrm>
          <a:off x="4038652" y="2625826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8985-C7B8-48B9-9C44-98A67DBF429C}">
      <dsp:nvSpPr>
        <dsp:cNvPr id="0" name=""/>
        <dsp:cNvSpPr/>
      </dsp:nvSpPr>
      <dsp:spPr>
        <a:xfrm>
          <a:off x="3619838" y="1356821"/>
          <a:ext cx="2094067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2094067" y="271657"/>
              </a:lnTo>
              <a:lnTo>
                <a:pt x="2094067" y="398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0DF0B-7D0A-4373-9224-BFADB522AFDE}">
      <dsp:nvSpPr>
        <dsp:cNvPr id="0" name=""/>
        <dsp:cNvSpPr/>
      </dsp:nvSpPr>
      <dsp:spPr>
        <a:xfrm>
          <a:off x="1525771" y="2625826"/>
          <a:ext cx="837627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837627" y="271657"/>
              </a:lnTo>
              <a:lnTo>
                <a:pt x="837627" y="398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73B28-8966-4E07-8716-46CB74AD8C3C}">
      <dsp:nvSpPr>
        <dsp:cNvPr id="0" name=""/>
        <dsp:cNvSpPr/>
      </dsp:nvSpPr>
      <dsp:spPr>
        <a:xfrm>
          <a:off x="688144" y="2625826"/>
          <a:ext cx="837627" cy="398634"/>
        </a:xfrm>
        <a:custGeom>
          <a:avLst/>
          <a:gdLst/>
          <a:ahLst/>
          <a:cxnLst/>
          <a:rect l="0" t="0" r="0" b="0"/>
          <a:pathLst>
            <a:path>
              <a:moveTo>
                <a:pt x="837627" y="0"/>
              </a:moveTo>
              <a:lnTo>
                <a:pt x="837627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0DDB-751E-4231-9095-625DCE7121A8}">
      <dsp:nvSpPr>
        <dsp:cNvPr id="0" name=""/>
        <dsp:cNvSpPr/>
      </dsp:nvSpPr>
      <dsp:spPr>
        <a:xfrm>
          <a:off x="1525771" y="1356821"/>
          <a:ext cx="2094067" cy="398634"/>
        </a:xfrm>
        <a:custGeom>
          <a:avLst/>
          <a:gdLst/>
          <a:ahLst/>
          <a:cxnLst/>
          <a:rect l="0" t="0" r="0" b="0"/>
          <a:pathLst>
            <a:path>
              <a:moveTo>
                <a:pt x="2094067" y="0"/>
              </a:moveTo>
              <a:lnTo>
                <a:pt x="2094067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BAF87-4262-4375-BE0F-6F3BFC105E8A}">
      <dsp:nvSpPr>
        <dsp:cNvPr id="0" name=""/>
        <dsp:cNvSpPr/>
      </dsp:nvSpPr>
      <dsp:spPr>
        <a:xfrm>
          <a:off x="2934507" y="48645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3D9CF-19BC-496A-A5FD-9C9AAE22A286}">
      <dsp:nvSpPr>
        <dsp:cNvPr id="0" name=""/>
        <dsp:cNvSpPr/>
      </dsp:nvSpPr>
      <dsp:spPr>
        <a:xfrm>
          <a:off x="3086803" y="63113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</a:t>
          </a:r>
        </a:p>
      </dsp:txBody>
      <dsp:txXfrm>
        <a:off x="3112295" y="656623"/>
        <a:ext cx="1319678" cy="819386"/>
      </dsp:txXfrm>
    </dsp:sp>
    <dsp:sp modelId="{AD3009CA-900E-4B2E-89D6-45523795E986}">
      <dsp:nvSpPr>
        <dsp:cNvPr id="0" name=""/>
        <dsp:cNvSpPr/>
      </dsp:nvSpPr>
      <dsp:spPr>
        <a:xfrm>
          <a:off x="840439" y="1755455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1971E-C105-4219-BF4F-A10D8FE6A2F9}">
      <dsp:nvSpPr>
        <dsp:cNvPr id="0" name=""/>
        <dsp:cNvSpPr/>
      </dsp:nvSpPr>
      <dsp:spPr>
        <a:xfrm>
          <a:off x="992735" y="1900136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Quantitative</a:t>
          </a:r>
        </a:p>
      </dsp:txBody>
      <dsp:txXfrm>
        <a:off x="1018227" y="1925628"/>
        <a:ext cx="1319678" cy="819386"/>
      </dsp:txXfrm>
    </dsp:sp>
    <dsp:sp modelId="{E7F254F2-3B58-42A8-AF94-16852E6E4FD1}">
      <dsp:nvSpPr>
        <dsp:cNvPr id="0" name=""/>
        <dsp:cNvSpPr/>
      </dsp:nvSpPr>
      <dsp:spPr>
        <a:xfrm>
          <a:off x="2812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0ECA1-9477-4782-93A0-A1908D07928C}">
      <dsp:nvSpPr>
        <dsp:cNvPr id="0" name=""/>
        <dsp:cNvSpPr/>
      </dsp:nvSpPr>
      <dsp:spPr>
        <a:xfrm>
          <a:off x="155108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Discrete</a:t>
          </a:r>
        </a:p>
      </dsp:txBody>
      <dsp:txXfrm>
        <a:off x="180600" y="3194633"/>
        <a:ext cx="1319678" cy="819386"/>
      </dsp:txXfrm>
    </dsp:sp>
    <dsp:sp modelId="{B1FFEB90-921E-408B-84D6-4F845788A47F}">
      <dsp:nvSpPr>
        <dsp:cNvPr id="0" name=""/>
        <dsp:cNvSpPr/>
      </dsp:nvSpPr>
      <dsp:spPr>
        <a:xfrm>
          <a:off x="1678066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4008-81DA-4460-96D9-84CB0084B257}">
      <dsp:nvSpPr>
        <dsp:cNvPr id="0" name=""/>
        <dsp:cNvSpPr/>
      </dsp:nvSpPr>
      <dsp:spPr>
        <a:xfrm>
          <a:off x="1830362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Continuous</a:t>
          </a:r>
        </a:p>
      </dsp:txBody>
      <dsp:txXfrm>
        <a:off x="1855854" y="3194633"/>
        <a:ext cx="1319678" cy="819386"/>
      </dsp:txXfrm>
    </dsp:sp>
    <dsp:sp modelId="{862E7F8A-78B3-4D7A-9FC5-FD5F7C78706C}">
      <dsp:nvSpPr>
        <dsp:cNvPr id="0" name=""/>
        <dsp:cNvSpPr/>
      </dsp:nvSpPr>
      <dsp:spPr>
        <a:xfrm>
          <a:off x="5028574" y="1755455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F32D7-2E20-4F3D-ADA3-6BA4B272EF91}">
      <dsp:nvSpPr>
        <dsp:cNvPr id="0" name=""/>
        <dsp:cNvSpPr/>
      </dsp:nvSpPr>
      <dsp:spPr>
        <a:xfrm>
          <a:off x="5180870" y="1900136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Qualitative</a:t>
          </a:r>
        </a:p>
      </dsp:txBody>
      <dsp:txXfrm>
        <a:off x="5206362" y="1925628"/>
        <a:ext cx="1319678" cy="819386"/>
      </dsp:txXfrm>
    </dsp:sp>
    <dsp:sp modelId="{9DC5C549-460E-4AC9-B39B-2C2BEA1FD4EF}">
      <dsp:nvSpPr>
        <dsp:cNvPr id="0" name=""/>
        <dsp:cNvSpPr/>
      </dsp:nvSpPr>
      <dsp:spPr>
        <a:xfrm>
          <a:off x="3353320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74AD5-01FB-4111-862B-E29D5E34C122}">
      <dsp:nvSpPr>
        <dsp:cNvPr id="0" name=""/>
        <dsp:cNvSpPr/>
      </dsp:nvSpPr>
      <dsp:spPr>
        <a:xfrm>
          <a:off x="3505616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Categorical</a:t>
          </a:r>
        </a:p>
      </dsp:txBody>
      <dsp:txXfrm>
        <a:off x="3531108" y="3194633"/>
        <a:ext cx="1319678" cy="819386"/>
      </dsp:txXfrm>
    </dsp:sp>
    <dsp:sp modelId="{ECCD2036-1ACC-4896-8AB0-62A7D9AD6156}">
      <dsp:nvSpPr>
        <dsp:cNvPr id="0" name=""/>
        <dsp:cNvSpPr/>
      </dsp:nvSpPr>
      <dsp:spPr>
        <a:xfrm>
          <a:off x="5028574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066CF-7658-4536-8C6B-C05ACA6C67A8}">
      <dsp:nvSpPr>
        <dsp:cNvPr id="0" name=""/>
        <dsp:cNvSpPr/>
      </dsp:nvSpPr>
      <dsp:spPr>
        <a:xfrm>
          <a:off x="5180870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Binary</a:t>
          </a:r>
        </a:p>
      </dsp:txBody>
      <dsp:txXfrm>
        <a:off x="5206362" y="3194633"/>
        <a:ext cx="1319678" cy="819386"/>
      </dsp:txXfrm>
    </dsp:sp>
    <dsp:sp modelId="{45385BEC-8B08-468E-8DC5-555EF5E9DE0A}">
      <dsp:nvSpPr>
        <dsp:cNvPr id="0" name=""/>
        <dsp:cNvSpPr/>
      </dsp:nvSpPr>
      <dsp:spPr>
        <a:xfrm>
          <a:off x="6703828" y="302446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70FA9-6843-48C3-885C-ACD55CB5CE5C}">
      <dsp:nvSpPr>
        <dsp:cNvPr id="0" name=""/>
        <dsp:cNvSpPr/>
      </dsp:nvSpPr>
      <dsp:spPr>
        <a:xfrm>
          <a:off x="6856124" y="316914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Ordinal</a:t>
          </a:r>
        </a:p>
      </dsp:txBody>
      <dsp:txXfrm>
        <a:off x="6881616" y="3194633"/>
        <a:ext cx="1319678" cy="819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E3C5-CA28-4817-A9A7-812DBEFD2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E694-DFAD-44DB-A224-4016BC9B8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AC39-8C0B-401B-A718-6D44093B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DEC5-AD05-4E15-9B45-0C15CBA2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C264-B981-4F4F-8438-1C9D4559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324-6106-43D0-B863-E0F514B2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F4A6E-59E0-4082-AB36-FE629589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6A4A-77FC-4B09-BAB4-00631DBA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8A9C-0FC6-430A-A719-E5CDFDE2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AB43-D540-41B3-A0AE-0D1F44B0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5A5B3-5C9C-4D74-88C6-D66B7C67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1AF40-2998-4E58-A037-DAC9C187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9C75-515F-40A8-998D-C0F000D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333C-CDA7-4980-B5D2-A5D00FE3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E2EDA-BEC7-4E28-BA3C-5C8C0B67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2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9AA7-85B5-4783-A436-4E503E55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8870-3D8D-449D-9A70-8BBEF086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1C65-C8CA-4954-BA6F-F76CAEC3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CBAE-77AE-43BD-A765-342B43A8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CA3C-9C3F-4A63-A38C-BA65DCA1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9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A275-2F06-4450-A1EB-99F6FADE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A429-289B-43AB-8B9A-33E79E8E3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35739-CAC2-451E-AA67-256C4007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DAACB-8F9A-4DE9-89ED-DC80177E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BE43-71EF-48D0-AF66-25503FA8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1A6E-C346-47D4-BC18-B35C1FF3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999C-05B3-46A1-A3FE-88121015B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DAADF-7064-4A2A-A47C-0CE352DBE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6066-5660-4452-BA49-9D52288E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234AA-9F3E-4B96-B65D-D37EF78B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3A8A-EEBB-4DD6-B5AD-DBBEA0E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5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A0B1-9276-428F-A351-D0EFF8A9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C832-077C-41B3-932A-BEA5E224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7442F-DAFB-407E-8625-D5654921C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C0D75-5A60-4885-A94E-7A104AC06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0528E-9D0C-456C-A85C-606A121AF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18395-9E7D-48AC-AB8D-C0AB527A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386C5-44C4-4089-8748-05234C22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B6721-786C-4459-B684-2B704A1A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8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3897-96FB-4363-89A2-78E0F153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D01A-D2DB-401E-AB86-BF2F44F9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EEC93-D919-4712-BF2C-141B70EA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E4D41-0E20-48D6-9422-BAB025E3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9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6F66E-808F-4E46-928E-5634DFC1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C3FA2-3AE7-44B7-8306-86DA2B49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0354-1E3C-4AE1-9291-0E83A497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53CD-6D96-482F-A715-E072ADC4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E827-E46E-4696-B146-A912868E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B02A5-A3CB-4804-82A3-296BACE82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1C156-FCAB-4730-98BD-3DE55F8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C6605-C45F-45FF-A2F3-20075386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D3EF-C6A5-4729-A644-57854635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2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478B-3E40-4985-BD15-8401A0A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B4E4C-5369-4D9B-972D-45AD07017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58D98-CF88-4058-B2AE-2A27F598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1E94-6241-4934-8ED0-F3CA0368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EB70-B09A-4352-BF41-978530F5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39225-5763-45A6-A4C2-2D7ABE74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C8A85-46C2-45BD-A3AC-2190768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E419-5F4D-43AE-8DB4-78233305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4B6A-676A-428B-AC21-33E94F8C7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0539-4BDF-48B6-8DB9-9B09B7C7972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BA67-D835-4DA3-950A-3A2C79624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26A9-08ED-4B56-89D4-146E1DFF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FFF0F-0696-4202-AC42-EA156CDCA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Session 7</a:t>
            </a:r>
          </a:p>
        </p:txBody>
      </p:sp>
    </p:spTree>
    <p:extLst>
      <p:ext uri="{BB962C8B-B14F-4D97-AF65-F5344CB8AC3E}">
        <p14:creationId xmlns:p14="http://schemas.microsoft.com/office/powerpoint/2010/main" val="29495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variables can take on any numeric value.</a:t>
            </a:r>
          </a:p>
          <a:p>
            <a:r>
              <a:rPr lang="en-US" dirty="0"/>
              <a:t> It can be meaningfully divided into smaller increments, including fractional and decimal values. </a:t>
            </a:r>
          </a:p>
          <a:p>
            <a:r>
              <a:rPr lang="en-US" dirty="0"/>
              <a:t>There are an infinite number of possible values between any two values. Typically, you measure continuous variables on a scale. </a:t>
            </a:r>
          </a:p>
          <a:p>
            <a:r>
              <a:rPr lang="en-US" dirty="0"/>
              <a:t>For example, when you measure height, weight, and temperature, you have continuous data.</a:t>
            </a:r>
          </a:p>
          <a:p>
            <a:pPr marL="0" indent="0">
              <a:buNone/>
            </a:pP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108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data has a limited number of possible values (e.g., whole numbers from 1-100). </a:t>
            </a:r>
          </a:p>
        </p:txBody>
      </p:sp>
    </p:spTree>
    <p:extLst>
      <p:ext uri="{BB962C8B-B14F-4D97-AF65-F5344CB8AC3E}">
        <p14:creationId xmlns:p14="http://schemas.microsoft.com/office/powerpoint/2010/main" val="294298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represents characteristics that you do not measure with numbers.</a:t>
            </a:r>
          </a:p>
          <a:p>
            <a:r>
              <a:rPr lang="en-US" dirty="0"/>
              <a:t>Instead, the observations fall within a countable number of groups. </a:t>
            </a:r>
          </a:p>
          <a:p>
            <a:r>
              <a:rPr lang="en-US" dirty="0"/>
              <a:t>This type of variable can capture information that isn’t easily measured and can be subjective. </a:t>
            </a:r>
          </a:p>
          <a:p>
            <a:r>
              <a:rPr lang="en-US" dirty="0"/>
              <a:t>Example: Taste, eye color, architectural style, and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31441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countable number of distinct groups based on a characteristic. </a:t>
            </a:r>
          </a:p>
          <a:p>
            <a:r>
              <a:rPr lang="en-US" dirty="0"/>
              <a:t>For a categorical variable, assign categories, but the categories have no natural order. </a:t>
            </a:r>
          </a:p>
          <a:p>
            <a:r>
              <a:rPr lang="en-US" dirty="0"/>
              <a:t>For example, college major is a categorical variable that can have values such as psychology, political science, engineering, biology, etc.</a:t>
            </a:r>
          </a:p>
        </p:txBody>
      </p:sp>
    </p:spTree>
    <p:extLst>
      <p:ext uri="{BB962C8B-B14F-4D97-AF65-F5344CB8AC3E}">
        <p14:creationId xmlns:p14="http://schemas.microsoft.com/office/powerpoint/2010/main" val="274353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data can have only two values. If you can place an observation into only two categories, you have a binary variable. </a:t>
            </a:r>
          </a:p>
          <a:p>
            <a:r>
              <a:rPr lang="en-US" dirty="0"/>
              <a:t>For example, pass/fail, male/female, and the presence/absence of a characteristic are all binary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0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has three categories, and the categories have a natural order. </a:t>
            </a:r>
          </a:p>
          <a:p>
            <a:r>
              <a:rPr lang="en-US" dirty="0"/>
              <a:t>Examples of ordinal variables include overall status (poor to excellent), agreement (strongly disagree to strongly agree), and rank (such as sporting teams).</a:t>
            </a:r>
          </a:p>
        </p:txBody>
      </p:sp>
    </p:spTree>
    <p:extLst>
      <p:ext uri="{BB962C8B-B14F-4D97-AF65-F5344CB8AC3E}">
        <p14:creationId xmlns:p14="http://schemas.microsoft.com/office/powerpoint/2010/main" val="373873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 is basically putting the analyzed data in the form of visuals like - graphs, images. </a:t>
            </a:r>
          </a:p>
          <a:p>
            <a:r>
              <a:rPr lang="en-US" dirty="0"/>
              <a:t>It easy for humans to understand the analyzed trends through visuals.</a:t>
            </a:r>
          </a:p>
          <a:p>
            <a:r>
              <a:rPr lang="en-US" dirty="0"/>
              <a:t>It will make it easier for them to understand through graphs and charts.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2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Data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Interpreting data better and memorable.</a:t>
            </a:r>
          </a:p>
          <a:p>
            <a:pPr lvl="0"/>
            <a:r>
              <a:rPr lang="en-US" dirty="0"/>
              <a:t>Understand the insight of the data</a:t>
            </a:r>
          </a:p>
          <a:p>
            <a:pPr lvl="0"/>
            <a:r>
              <a:rPr lang="en-US" dirty="0"/>
              <a:t>Noticing correlations</a:t>
            </a:r>
          </a:p>
          <a:p>
            <a:pPr lvl="0"/>
            <a:r>
              <a:rPr lang="en-US" dirty="0"/>
              <a:t>Figuring outliers</a:t>
            </a:r>
          </a:p>
          <a:p>
            <a:pPr lvl="0"/>
            <a:r>
              <a:rPr lang="en-US" dirty="0"/>
              <a:t>Feature Engineering</a:t>
            </a:r>
          </a:p>
          <a:p>
            <a:pPr lvl="0"/>
            <a:r>
              <a:rPr lang="en-US" dirty="0"/>
              <a:t>Cause-Effect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462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Intuitive: </a:t>
            </a:r>
            <a:r>
              <a:rPr lang="en-US" dirty="0"/>
              <a:t>Presenting a graph as a node-link structure instantly makes sense, even to people who have never worked with graphs before.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Fast: </a:t>
            </a:r>
            <a:r>
              <a:rPr lang="en-US" dirty="0"/>
              <a:t>It is fast because our brains are great at identifying patterns. Armed with visualization, we can spot trends and outliers very effectively.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Flexible: </a:t>
            </a:r>
            <a:r>
              <a:rPr lang="en-US" dirty="0"/>
              <a:t>Interesting relationship in your data somewhere, we can find the value in graph visualization.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8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need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Stock Market</a:t>
            </a:r>
          </a:p>
          <a:p>
            <a:r>
              <a:rPr lang="en-US" dirty="0"/>
              <a:t>Weather forecast</a:t>
            </a:r>
          </a:p>
          <a:p>
            <a:r>
              <a:rPr lang="en-US" dirty="0"/>
              <a:t>Disease prediction and detection etc.</a:t>
            </a:r>
          </a:p>
        </p:txBody>
      </p:sp>
    </p:spTree>
    <p:extLst>
      <p:ext uri="{BB962C8B-B14F-4D97-AF65-F5344CB8AC3E}">
        <p14:creationId xmlns:p14="http://schemas.microsoft.com/office/powerpoint/2010/main" val="363835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57202"/>
            <a:ext cx="7772400" cy="761999"/>
          </a:xfrm>
        </p:spPr>
        <p:txBody>
          <a:bodyPr>
            <a:normAutofit fontScale="90000"/>
          </a:bodyPr>
          <a:lstStyle/>
          <a:p>
            <a:br>
              <a:rPr lang="en-US" sz="6000" b="1" dirty="0"/>
            </a:br>
            <a:r>
              <a:rPr lang="en-US" dirty="0"/>
              <a:t>CO2-</a:t>
            </a:r>
            <a:r>
              <a:rPr lang="en-US" sz="6000" b="1" dirty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49" y="1143000"/>
            <a:ext cx="8886825" cy="4495800"/>
          </a:xfrm>
        </p:spPr>
        <p:txBody>
          <a:bodyPr>
            <a:normAutofit/>
          </a:bodyPr>
          <a:lstStyle/>
          <a:p>
            <a:pPr algn="l"/>
            <a:r>
              <a:rPr lang="en-IN" sz="5400" dirty="0"/>
              <a:t>Data Analytics Communication </a:t>
            </a:r>
          </a:p>
          <a:p>
            <a:pPr algn="l"/>
            <a:r>
              <a:rPr lang="en-IN" sz="5400" dirty="0"/>
              <a:t>Data Types for Plotting </a:t>
            </a:r>
          </a:p>
          <a:p>
            <a:pPr algn="l"/>
            <a:r>
              <a:rPr lang="en-IN" sz="5400" dirty="0"/>
              <a:t>Data Types </a:t>
            </a:r>
          </a:p>
          <a:p>
            <a:pPr algn="l"/>
            <a:r>
              <a:rPr lang="en-IN" sz="5400" dirty="0"/>
              <a:t>Plotting</a:t>
            </a:r>
          </a:p>
          <a:p>
            <a:pPr algn="l"/>
            <a:r>
              <a:rPr lang="en-IN" sz="5400" dirty="0"/>
              <a:t> Simple Line Plots</a:t>
            </a:r>
            <a:endParaRPr lang="en-US" sz="5400" dirty="0"/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0401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90678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15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types of visualizations. </a:t>
            </a:r>
          </a:p>
          <a:p>
            <a:r>
              <a:rPr lang="en-US" b="1" dirty="0"/>
              <a:t>line plot</a:t>
            </a:r>
            <a:endParaRPr lang="en-US" dirty="0"/>
          </a:p>
          <a:p>
            <a:r>
              <a:rPr lang="en-US" b="1" dirty="0"/>
              <a:t>scatter plot</a:t>
            </a:r>
            <a:endParaRPr lang="en-US" dirty="0"/>
          </a:p>
          <a:p>
            <a:r>
              <a:rPr lang="en-US" b="1" dirty="0"/>
              <a:t>histogram</a:t>
            </a:r>
            <a:endParaRPr lang="en-US" dirty="0"/>
          </a:p>
          <a:p>
            <a:r>
              <a:rPr lang="en-US" b="1" dirty="0"/>
              <a:t>box plot</a:t>
            </a:r>
            <a:endParaRPr lang="en-US" dirty="0"/>
          </a:p>
          <a:p>
            <a:r>
              <a:rPr lang="en-US" b="1" dirty="0"/>
              <a:t>bar chart</a:t>
            </a:r>
            <a:r>
              <a:rPr lang="en-US" dirty="0"/>
              <a:t> </a:t>
            </a:r>
          </a:p>
          <a:p>
            <a:r>
              <a:rPr lang="en-US" b="1" dirty="0"/>
              <a:t>pie chart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4344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choose the right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make some exploratory data analysis.</a:t>
            </a:r>
          </a:p>
          <a:p>
            <a:r>
              <a:rPr lang="en-US" dirty="0"/>
              <a:t> Need to understand the shape of the data</a:t>
            </a:r>
          </a:p>
          <a:p>
            <a:r>
              <a:rPr lang="en-US" dirty="0"/>
              <a:t>The data types.</a:t>
            </a:r>
          </a:p>
          <a:p>
            <a:r>
              <a:rPr lang="en-US" dirty="0"/>
              <a:t>Useful statistical information, it will be easier to pick the right visualization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42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Components for Potting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3.X You must have </a:t>
            </a:r>
          </a:p>
          <a:p>
            <a:r>
              <a:rPr lang="en-US" dirty="0"/>
              <a:t>Python libraries 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display information as a series of</a:t>
            </a:r>
            <a:r>
              <a:rPr lang="en-US" b="1" dirty="0"/>
              <a:t> </a:t>
            </a:r>
            <a:r>
              <a:rPr lang="en-US" dirty="0"/>
              <a:t>data points  and connected by straight lines. </a:t>
            </a:r>
          </a:p>
          <a:p>
            <a:r>
              <a:rPr lang="en-US" dirty="0"/>
              <a:t>Data points are called “Marker”</a:t>
            </a:r>
          </a:p>
          <a:p>
            <a:r>
              <a:rPr lang="en-US" dirty="0"/>
              <a:t>In this type of plot, we need the measurement points to be </a:t>
            </a:r>
            <a:r>
              <a:rPr lang="en-US" b="1" dirty="0"/>
              <a:t>ordered</a:t>
            </a:r>
            <a:r>
              <a:rPr lang="en-US" dirty="0"/>
              <a:t> (typically by their x-axis values).</a:t>
            </a:r>
          </a:p>
          <a:p>
            <a:r>
              <a:rPr lang="en-US" dirty="0"/>
              <a:t> This type of plot is often used to visualize a trend in data over intervals of time - a </a:t>
            </a:r>
            <a:r>
              <a:rPr lang="en-US" b="1" dirty="0"/>
              <a:t>time series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6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Simple Line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trends, patterns, and fluctuations in the data</a:t>
            </a:r>
          </a:p>
          <a:p>
            <a:r>
              <a:rPr lang="en-US" dirty="0"/>
              <a:t>Compare different related data sets with multiple series.</a:t>
            </a:r>
          </a:p>
          <a:p>
            <a:r>
              <a:rPr lang="en-US" dirty="0"/>
              <a:t>Make projections beyond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1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14" y="-13854"/>
            <a:ext cx="55340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1" y="3429001"/>
            <a:ext cx="3838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matplotlib.pyplot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years = [1983, 1984, 1985, 1986, 1987]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total_populations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[8939007, 8954518, 8960387, 8956741, 8943721]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plt.plot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(years,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total_populations,marker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='o')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plt.title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("Year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Population in Bulgaria")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plt.xlabel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("Year")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plt.ylabel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("Total Population")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plt.show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269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most crucial steps that deals with descriptive statistics and analysis of the data.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Summarizing the data, finding the hidden correlation and relationships among the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Developing predictive models, evaluating the models, and calculating the accuracies. </a:t>
            </a:r>
          </a:p>
        </p:txBody>
      </p:sp>
    </p:spTree>
    <p:extLst>
      <p:ext uri="{BB962C8B-B14F-4D97-AF65-F5344CB8AC3E}">
        <p14:creationId xmlns:p14="http://schemas.microsoft.com/office/powerpoint/2010/main" val="356889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summarization are summary tables,</a:t>
            </a:r>
          </a:p>
          <a:p>
            <a:r>
              <a:rPr lang="en-US" dirty="0"/>
              <a:t>Graphs</a:t>
            </a:r>
          </a:p>
          <a:p>
            <a:r>
              <a:rPr lang="en-US" dirty="0"/>
              <a:t>Descriptive statistics, inferential statistics, correlation statistics.</a:t>
            </a:r>
          </a:p>
          <a:p>
            <a:r>
              <a:rPr lang="en-US" dirty="0"/>
              <a:t>Searching, grouping, and mathematical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the collected information(observations).</a:t>
            </a:r>
          </a:p>
          <a:p>
            <a:r>
              <a:rPr lang="en-US" dirty="0"/>
              <a:t>It is about something or facts and statistics collected together for reference or analysis.</a:t>
            </a:r>
          </a:p>
          <a:p>
            <a:r>
              <a:rPr lang="en-US" dirty="0"/>
              <a:t>A collection of facts (numbers, words, measurements, observations,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Translated into a form that computers can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4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209800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286000"/>
            <a:ext cx="3952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16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does Data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more about the data by identifying relationships that may exist between 2 variables.</a:t>
            </a:r>
          </a:p>
          <a:p>
            <a:r>
              <a:rPr lang="en-US" dirty="0"/>
              <a:t>Predicting the future or forecast based on the previous trend of data.</a:t>
            </a:r>
          </a:p>
          <a:p>
            <a:r>
              <a:rPr lang="en-US" dirty="0"/>
              <a:t>Determining patterns that may exist between data.</a:t>
            </a:r>
          </a:p>
          <a:p>
            <a:r>
              <a:rPr lang="en-US" dirty="0"/>
              <a:t>Detecting fraud by uncovering anomalies in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4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for Plotting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40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Quantitative</a:t>
            </a:r>
            <a:r>
              <a:rPr lang="en-US" dirty="0"/>
              <a:t> </a:t>
            </a:r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is recorded as numbers.</a:t>
            </a:r>
          </a:p>
          <a:p>
            <a:r>
              <a:rPr lang="en-US" dirty="0"/>
              <a:t> Represents an objective measurement or a count. </a:t>
            </a:r>
          </a:p>
          <a:p>
            <a:r>
              <a:rPr lang="en-US" b="0" dirty="0">
                <a:effectLst/>
              </a:rPr>
              <a:t>It can be counted or expressed numerically. </a:t>
            </a:r>
          </a:p>
          <a:p>
            <a:r>
              <a:rPr lang="en-US" dirty="0"/>
              <a:t>Temperature, weight, and a count of transactions are all quantitative data. </a:t>
            </a:r>
          </a:p>
          <a:p>
            <a:r>
              <a:rPr lang="en-US" b="0" dirty="0">
                <a:effectLst/>
              </a:rPr>
              <a:t>With quantitative data, we are usually trying to answer questions involving quantity, frequency, value, or size.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983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</vt:lpstr>
      <vt:lpstr> CO2-Data Visualization</vt:lpstr>
      <vt:lpstr>Data Analysis</vt:lpstr>
      <vt:lpstr>Data Analysis Techniques</vt:lpstr>
      <vt:lpstr>What is Data?</vt:lpstr>
      <vt:lpstr>Data Pattern</vt:lpstr>
      <vt:lpstr>Why does Data Matter?</vt:lpstr>
      <vt:lpstr>Data Types for Plotting</vt:lpstr>
      <vt:lpstr>Quantitative Data</vt:lpstr>
      <vt:lpstr>Continuous Data</vt:lpstr>
      <vt:lpstr>Discrete Data</vt:lpstr>
      <vt:lpstr>Qualitative</vt:lpstr>
      <vt:lpstr>Categorical Data</vt:lpstr>
      <vt:lpstr>Binary Data</vt:lpstr>
      <vt:lpstr>Ordinal Data</vt:lpstr>
      <vt:lpstr>Introduction to Data Visualization</vt:lpstr>
      <vt:lpstr>Why need Data Visualization?</vt:lpstr>
      <vt:lpstr>Benefits of Data Visualization</vt:lpstr>
      <vt:lpstr>Where we need Data Visualization</vt:lpstr>
      <vt:lpstr>Plotting</vt:lpstr>
      <vt:lpstr>Type of Plots</vt:lpstr>
      <vt:lpstr>How do we choose the right Visualization?</vt:lpstr>
      <vt:lpstr>Important Components for Potting</vt:lpstr>
      <vt:lpstr>Simple Line Plots</vt:lpstr>
      <vt:lpstr>Why Simple Line Plots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Dr.Vithya Ganesan</dc:creator>
  <cp:lastModifiedBy>Dr.Vithya Ganesan</cp:lastModifiedBy>
  <cp:revision>1</cp:revision>
  <dcterms:created xsi:type="dcterms:W3CDTF">2020-12-08T10:58:20Z</dcterms:created>
  <dcterms:modified xsi:type="dcterms:W3CDTF">2020-12-08T10:59:42Z</dcterms:modified>
</cp:coreProperties>
</file>