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69" r:id="rId4"/>
    <p:sldId id="370" r:id="rId5"/>
    <p:sldId id="371" r:id="rId6"/>
    <p:sldId id="372" r:id="rId7"/>
    <p:sldId id="373" r:id="rId8"/>
    <p:sldId id="374" r:id="rId9"/>
    <p:sldId id="375" r:id="rId10"/>
    <p:sldId id="376" r:id="rId11"/>
    <p:sldId id="377" r:id="rId12"/>
    <p:sldId id="378" r:id="rId13"/>
    <p:sldId id="379" r:id="rId14"/>
    <p:sldId id="380" r:id="rId15"/>
    <p:sldId id="381" r:id="rId16"/>
    <p:sldId id="3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1DB6-36BC-48F7-A723-EAC2591BE3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B7FDC3-CBA2-4A57-9348-40BF3FEA37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DEF7A1-67FC-4F1E-9004-29DCE01BCA25}"/>
              </a:ext>
            </a:extLst>
          </p:cNvPr>
          <p:cNvSpPr>
            <a:spLocks noGrp="1"/>
          </p:cNvSpPr>
          <p:nvPr>
            <p:ph type="dt" sz="half" idx="10"/>
          </p:nvPr>
        </p:nvSpPr>
        <p:spPr/>
        <p:txBody>
          <a:bodyPr/>
          <a:lstStyle/>
          <a:p>
            <a:fld id="{B7FE4530-C5FE-4BD1-BB69-04748851AE37}" type="datetimeFigureOut">
              <a:rPr lang="en-IN" smtClean="0"/>
              <a:t>01-02-2021</a:t>
            </a:fld>
            <a:endParaRPr lang="en-IN"/>
          </a:p>
        </p:txBody>
      </p:sp>
      <p:sp>
        <p:nvSpPr>
          <p:cNvPr id="5" name="Footer Placeholder 4">
            <a:extLst>
              <a:ext uri="{FF2B5EF4-FFF2-40B4-BE49-F238E27FC236}">
                <a16:creationId xmlns:a16="http://schemas.microsoft.com/office/drawing/2014/main" id="{D48857A6-E2FD-4017-BF9F-7E1116BADD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6CC508-B19B-4DA8-8239-89E44A70FEF0}"/>
              </a:ext>
            </a:extLst>
          </p:cNvPr>
          <p:cNvSpPr>
            <a:spLocks noGrp="1"/>
          </p:cNvSpPr>
          <p:nvPr>
            <p:ph type="sldNum" sz="quarter" idx="12"/>
          </p:nvPr>
        </p:nvSpPr>
        <p:spPr/>
        <p:txBody>
          <a:bodyPr/>
          <a:lstStyle/>
          <a:p>
            <a:fld id="{8DF086F4-2294-466B-9E76-CDA6ABEB3228}" type="slidenum">
              <a:rPr lang="en-IN" smtClean="0"/>
              <a:t>‹#›</a:t>
            </a:fld>
            <a:endParaRPr lang="en-IN"/>
          </a:p>
        </p:txBody>
      </p:sp>
    </p:spTree>
    <p:extLst>
      <p:ext uri="{BB962C8B-B14F-4D97-AF65-F5344CB8AC3E}">
        <p14:creationId xmlns:p14="http://schemas.microsoft.com/office/powerpoint/2010/main" val="3347832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0224-73EE-4860-AF63-9D5220A829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1F9C6E-7BA9-4545-B87E-7A8A499F7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43FABE-BFAA-4A2F-BBD6-87FDF494EFA6}"/>
              </a:ext>
            </a:extLst>
          </p:cNvPr>
          <p:cNvSpPr>
            <a:spLocks noGrp="1"/>
          </p:cNvSpPr>
          <p:nvPr>
            <p:ph type="dt" sz="half" idx="10"/>
          </p:nvPr>
        </p:nvSpPr>
        <p:spPr/>
        <p:txBody>
          <a:bodyPr/>
          <a:lstStyle/>
          <a:p>
            <a:fld id="{B7FE4530-C5FE-4BD1-BB69-04748851AE37}" type="datetimeFigureOut">
              <a:rPr lang="en-IN" smtClean="0"/>
              <a:t>01-02-2021</a:t>
            </a:fld>
            <a:endParaRPr lang="en-IN"/>
          </a:p>
        </p:txBody>
      </p:sp>
      <p:sp>
        <p:nvSpPr>
          <p:cNvPr id="5" name="Footer Placeholder 4">
            <a:extLst>
              <a:ext uri="{FF2B5EF4-FFF2-40B4-BE49-F238E27FC236}">
                <a16:creationId xmlns:a16="http://schemas.microsoft.com/office/drawing/2014/main" id="{195FCC76-E293-4411-8761-B8E1A8B629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AAA0A2-FE31-4303-B07D-4DCDD1D1710F}"/>
              </a:ext>
            </a:extLst>
          </p:cNvPr>
          <p:cNvSpPr>
            <a:spLocks noGrp="1"/>
          </p:cNvSpPr>
          <p:nvPr>
            <p:ph type="sldNum" sz="quarter" idx="12"/>
          </p:nvPr>
        </p:nvSpPr>
        <p:spPr/>
        <p:txBody>
          <a:bodyPr/>
          <a:lstStyle/>
          <a:p>
            <a:fld id="{8DF086F4-2294-466B-9E76-CDA6ABEB3228}" type="slidenum">
              <a:rPr lang="en-IN" smtClean="0"/>
              <a:t>‹#›</a:t>
            </a:fld>
            <a:endParaRPr lang="en-IN"/>
          </a:p>
        </p:txBody>
      </p:sp>
    </p:spTree>
    <p:extLst>
      <p:ext uri="{BB962C8B-B14F-4D97-AF65-F5344CB8AC3E}">
        <p14:creationId xmlns:p14="http://schemas.microsoft.com/office/powerpoint/2010/main" val="482708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5DE15C-1331-4941-A59C-C91885EB71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23DC50-473D-4E6E-8BA1-E947ED43BA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F74E6B-DF23-43EE-9CD8-9C8C61E3FC07}"/>
              </a:ext>
            </a:extLst>
          </p:cNvPr>
          <p:cNvSpPr>
            <a:spLocks noGrp="1"/>
          </p:cNvSpPr>
          <p:nvPr>
            <p:ph type="dt" sz="half" idx="10"/>
          </p:nvPr>
        </p:nvSpPr>
        <p:spPr/>
        <p:txBody>
          <a:bodyPr/>
          <a:lstStyle/>
          <a:p>
            <a:fld id="{B7FE4530-C5FE-4BD1-BB69-04748851AE37}" type="datetimeFigureOut">
              <a:rPr lang="en-IN" smtClean="0"/>
              <a:t>01-02-2021</a:t>
            </a:fld>
            <a:endParaRPr lang="en-IN"/>
          </a:p>
        </p:txBody>
      </p:sp>
      <p:sp>
        <p:nvSpPr>
          <p:cNvPr id="5" name="Footer Placeholder 4">
            <a:extLst>
              <a:ext uri="{FF2B5EF4-FFF2-40B4-BE49-F238E27FC236}">
                <a16:creationId xmlns:a16="http://schemas.microsoft.com/office/drawing/2014/main" id="{AB0CCC8E-C388-4B1A-BFC8-C3B82D1CB5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891CA-F4AD-40F9-9CA5-DCB11EB01D73}"/>
              </a:ext>
            </a:extLst>
          </p:cNvPr>
          <p:cNvSpPr>
            <a:spLocks noGrp="1"/>
          </p:cNvSpPr>
          <p:nvPr>
            <p:ph type="sldNum" sz="quarter" idx="12"/>
          </p:nvPr>
        </p:nvSpPr>
        <p:spPr/>
        <p:txBody>
          <a:bodyPr/>
          <a:lstStyle/>
          <a:p>
            <a:fld id="{8DF086F4-2294-466B-9E76-CDA6ABEB3228}" type="slidenum">
              <a:rPr lang="en-IN" smtClean="0"/>
              <a:t>‹#›</a:t>
            </a:fld>
            <a:endParaRPr lang="en-IN"/>
          </a:p>
        </p:txBody>
      </p:sp>
    </p:spTree>
    <p:extLst>
      <p:ext uri="{BB962C8B-B14F-4D97-AF65-F5344CB8AC3E}">
        <p14:creationId xmlns:p14="http://schemas.microsoft.com/office/powerpoint/2010/main" val="704041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37F93-6DE9-4040-89B8-50A54F3022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0021E0-8EA8-4FBF-BDC5-02AF1904D6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342FB4-3890-485F-8D48-3909F079CF01}"/>
              </a:ext>
            </a:extLst>
          </p:cNvPr>
          <p:cNvSpPr>
            <a:spLocks noGrp="1"/>
          </p:cNvSpPr>
          <p:nvPr>
            <p:ph type="dt" sz="half" idx="10"/>
          </p:nvPr>
        </p:nvSpPr>
        <p:spPr/>
        <p:txBody>
          <a:bodyPr/>
          <a:lstStyle/>
          <a:p>
            <a:fld id="{B7FE4530-C5FE-4BD1-BB69-04748851AE37}" type="datetimeFigureOut">
              <a:rPr lang="en-IN" smtClean="0"/>
              <a:t>01-02-2021</a:t>
            </a:fld>
            <a:endParaRPr lang="en-IN"/>
          </a:p>
        </p:txBody>
      </p:sp>
      <p:sp>
        <p:nvSpPr>
          <p:cNvPr id="5" name="Footer Placeholder 4">
            <a:extLst>
              <a:ext uri="{FF2B5EF4-FFF2-40B4-BE49-F238E27FC236}">
                <a16:creationId xmlns:a16="http://schemas.microsoft.com/office/drawing/2014/main" id="{FD0BEB12-C7B2-4D14-8962-0429CC3DA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52348A-8D91-4FEA-8A85-73F93BACFB28}"/>
              </a:ext>
            </a:extLst>
          </p:cNvPr>
          <p:cNvSpPr>
            <a:spLocks noGrp="1"/>
          </p:cNvSpPr>
          <p:nvPr>
            <p:ph type="sldNum" sz="quarter" idx="12"/>
          </p:nvPr>
        </p:nvSpPr>
        <p:spPr/>
        <p:txBody>
          <a:bodyPr/>
          <a:lstStyle/>
          <a:p>
            <a:fld id="{8DF086F4-2294-466B-9E76-CDA6ABEB3228}" type="slidenum">
              <a:rPr lang="en-IN" smtClean="0"/>
              <a:t>‹#›</a:t>
            </a:fld>
            <a:endParaRPr lang="en-IN"/>
          </a:p>
        </p:txBody>
      </p:sp>
    </p:spTree>
    <p:extLst>
      <p:ext uri="{BB962C8B-B14F-4D97-AF65-F5344CB8AC3E}">
        <p14:creationId xmlns:p14="http://schemas.microsoft.com/office/powerpoint/2010/main" val="2137511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9383F-CB92-4E1F-958B-D5F0FBA5D6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42BDCF-BE1D-45EC-A415-F6A6472EC5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840D21-6010-4BD6-9B8D-AE3D620A607F}"/>
              </a:ext>
            </a:extLst>
          </p:cNvPr>
          <p:cNvSpPr>
            <a:spLocks noGrp="1"/>
          </p:cNvSpPr>
          <p:nvPr>
            <p:ph type="dt" sz="half" idx="10"/>
          </p:nvPr>
        </p:nvSpPr>
        <p:spPr/>
        <p:txBody>
          <a:bodyPr/>
          <a:lstStyle/>
          <a:p>
            <a:fld id="{B7FE4530-C5FE-4BD1-BB69-04748851AE37}" type="datetimeFigureOut">
              <a:rPr lang="en-IN" smtClean="0"/>
              <a:t>01-02-2021</a:t>
            </a:fld>
            <a:endParaRPr lang="en-IN"/>
          </a:p>
        </p:txBody>
      </p:sp>
      <p:sp>
        <p:nvSpPr>
          <p:cNvPr id="5" name="Footer Placeholder 4">
            <a:extLst>
              <a:ext uri="{FF2B5EF4-FFF2-40B4-BE49-F238E27FC236}">
                <a16:creationId xmlns:a16="http://schemas.microsoft.com/office/drawing/2014/main" id="{20B0C24B-702F-4D71-BB11-56A92E2A5E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6387DD-B578-4874-800F-702085A526FF}"/>
              </a:ext>
            </a:extLst>
          </p:cNvPr>
          <p:cNvSpPr>
            <a:spLocks noGrp="1"/>
          </p:cNvSpPr>
          <p:nvPr>
            <p:ph type="sldNum" sz="quarter" idx="12"/>
          </p:nvPr>
        </p:nvSpPr>
        <p:spPr/>
        <p:txBody>
          <a:bodyPr/>
          <a:lstStyle/>
          <a:p>
            <a:fld id="{8DF086F4-2294-466B-9E76-CDA6ABEB3228}" type="slidenum">
              <a:rPr lang="en-IN" smtClean="0"/>
              <a:t>‹#›</a:t>
            </a:fld>
            <a:endParaRPr lang="en-IN"/>
          </a:p>
        </p:txBody>
      </p:sp>
    </p:spTree>
    <p:extLst>
      <p:ext uri="{BB962C8B-B14F-4D97-AF65-F5344CB8AC3E}">
        <p14:creationId xmlns:p14="http://schemas.microsoft.com/office/powerpoint/2010/main" val="929972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44841-B79A-471A-BCE2-DF2FDD09B6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FFFB40-EF17-4F1C-B550-21C9164782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E86EC2-9519-4A33-8C32-68BC382BF2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03EC65-8B76-4B95-81EB-ECAAF74BF262}"/>
              </a:ext>
            </a:extLst>
          </p:cNvPr>
          <p:cNvSpPr>
            <a:spLocks noGrp="1"/>
          </p:cNvSpPr>
          <p:nvPr>
            <p:ph type="dt" sz="half" idx="10"/>
          </p:nvPr>
        </p:nvSpPr>
        <p:spPr/>
        <p:txBody>
          <a:bodyPr/>
          <a:lstStyle/>
          <a:p>
            <a:fld id="{B7FE4530-C5FE-4BD1-BB69-04748851AE37}" type="datetimeFigureOut">
              <a:rPr lang="en-IN" smtClean="0"/>
              <a:t>01-02-2021</a:t>
            </a:fld>
            <a:endParaRPr lang="en-IN"/>
          </a:p>
        </p:txBody>
      </p:sp>
      <p:sp>
        <p:nvSpPr>
          <p:cNvPr id="6" name="Footer Placeholder 5">
            <a:extLst>
              <a:ext uri="{FF2B5EF4-FFF2-40B4-BE49-F238E27FC236}">
                <a16:creationId xmlns:a16="http://schemas.microsoft.com/office/drawing/2014/main" id="{94B7A98A-062E-41C8-818E-72F0D27B47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38723-6F30-47FB-9197-79135A3DC1AF}"/>
              </a:ext>
            </a:extLst>
          </p:cNvPr>
          <p:cNvSpPr>
            <a:spLocks noGrp="1"/>
          </p:cNvSpPr>
          <p:nvPr>
            <p:ph type="sldNum" sz="quarter" idx="12"/>
          </p:nvPr>
        </p:nvSpPr>
        <p:spPr/>
        <p:txBody>
          <a:bodyPr/>
          <a:lstStyle/>
          <a:p>
            <a:fld id="{8DF086F4-2294-466B-9E76-CDA6ABEB3228}" type="slidenum">
              <a:rPr lang="en-IN" smtClean="0"/>
              <a:t>‹#›</a:t>
            </a:fld>
            <a:endParaRPr lang="en-IN"/>
          </a:p>
        </p:txBody>
      </p:sp>
    </p:spTree>
    <p:extLst>
      <p:ext uri="{BB962C8B-B14F-4D97-AF65-F5344CB8AC3E}">
        <p14:creationId xmlns:p14="http://schemas.microsoft.com/office/powerpoint/2010/main" val="262456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35422-386B-4959-9482-C331C46473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C413F1-82ED-491A-81D0-29E5F22C04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77301-5C4F-4B3B-AA73-7912101B62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D74D2C-4486-42A7-BEBD-E0CC4D1429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819863-8F2B-4C85-A8EC-0694BEEFDA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C4A9C8-9356-4616-8AAB-DBA40D6029C2}"/>
              </a:ext>
            </a:extLst>
          </p:cNvPr>
          <p:cNvSpPr>
            <a:spLocks noGrp="1"/>
          </p:cNvSpPr>
          <p:nvPr>
            <p:ph type="dt" sz="half" idx="10"/>
          </p:nvPr>
        </p:nvSpPr>
        <p:spPr/>
        <p:txBody>
          <a:bodyPr/>
          <a:lstStyle/>
          <a:p>
            <a:fld id="{B7FE4530-C5FE-4BD1-BB69-04748851AE37}" type="datetimeFigureOut">
              <a:rPr lang="en-IN" smtClean="0"/>
              <a:t>01-02-2021</a:t>
            </a:fld>
            <a:endParaRPr lang="en-IN"/>
          </a:p>
        </p:txBody>
      </p:sp>
      <p:sp>
        <p:nvSpPr>
          <p:cNvPr id="8" name="Footer Placeholder 7">
            <a:extLst>
              <a:ext uri="{FF2B5EF4-FFF2-40B4-BE49-F238E27FC236}">
                <a16:creationId xmlns:a16="http://schemas.microsoft.com/office/drawing/2014/main" id="{92D61B68-B1B5-4B45-AA27-C119228215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E0E9B0-49F7-4FE4-B263-ACB9D90C3CF9}"/>
              </a:ext>
            </a:extLst>
          </p:cNvPr>
          <p:cNvSpPr>
            <a:spLocks noGrp="1"/>
          </p:cNvSpPr>
          <p:nvPr>
            <p:ph type="sldNum" sz="quarter" idx="12"/>
          </p:nvPr>
        </p:nvSpPr>
        <p:spPr/>
        <p:txBody>
          <a:bodyPr/>
          <a:lstStyle/>
          <a:p>
            <a:fld id="{8DF086F4-2294-466B-9E76-CDA6ABEB3228}" type="slidenum">
              <a:rPr lang="en-IN" smtClean="0"/>
              <a:t>‹#›</a:t>
            </a:fld>
            <a:endParaRPr lang="en-IN"/>
          </a:p>
        </p:txBody>
      </p:sp>
    </p:spTree>
    <p:extLst>
      <p:ext uri="{BB962C8B-B14F-4D97-AF65-F5344CB8AC3E}">
        <p14:creationId xmlns:p14="http://schemas.microsoft.com/office/powerpoint/2010/main" val="2462371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E518-D297-492E-A73D-6F2A6AD11F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5B337E-043D-444D-8358-28D78778F090}"/>
              </a:ext>
            </a:extLst>
          </p:cNvPr>
          <p:cNvSpPr>
            <a:spLocks noGrp="1"/>
          </p:cNvSpPr>
          <p:nvPr>
            <p:ph type="dt" sz="half" idx="10"/>
          </p:nvPr>
        </p:nvSpPr>
        <p:spPr/>
        <p:txBody>
          <a:bodyPr/>
          <a:lstStyle/>
          <a:p>
            <a:fld id="{B7FE4530-C5FE-4BD1-BB69-04748851AE37}" type="datetimeFigureOut">
              <a:rPr lang="en-IN" smtClean="0"/>
              <a:t>01-02-2021</a:t>
            </a:fld>
            <a:endParaRPr lang="en-IN"/>
          </a:p>
        </p:txBody>
      </p:sp>
      <p:sp>
        <p:nvSpPr>
          <p:cNvPr id="4" name="Footer Placeholder 3">
            <a:extLst>
              <a:ext uri="{FF2B5EF4-FFF2-40B4-BE49-F238E27FC236}">
                <a16:creationId xmlns:a16="http://schemas.microsoft.com/office/drawing/2014/main" id="{6BCCE6D2-D718-4B6C-809C-E5AD001FFA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98D7FE-DDA5-471F-BCD3-6CB901ED3F31}"/>
              </a:ext>
            </a:extLst>
          </p:cNvPr>
          <p:cNvSpPr>
            <a:spLocks noGrp="1"/>
          </p:cNvSpPr>
          <p:nvPr>
            <p:ph type="sldNum" sz="quarter" idx="12"/>
          </p:nvPr>
        </p:nvSpPr>
        <p:spPr/>
        <p:txBody>
          <a:bodyPr/>
          <a:lstStyle/>
          <a:p>
            <a:fld id="{8DF086F4-2294-466B-9E76-CDA6ABEB3228}" type="slidenum">
              <a:rPr lang="en-IN" smtClean="0"/>
              <a:t>‹#›</a:t>
            </a:fld>
            <a:endParaRPr lang="en-IN"/>
          </a:p>
        </p:txBody>
      </p:sp>
    </p:spTree>
    <p:extLst>
      <p:ext uri="{BB962C8B-B14F-4D97-AF65-F5344CB8AC3E}">
        <p14:creationId xmlns:p14="http://schemas.microsoft.com/office/powerpoint/2010/main" val="378229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4BE2CD-4C4C-4CA6-8985-7B5DFA401861}"/>
              </a:ext>
            </a:extLst>
          </p:cNvPr>
          <p:cNvSpPr>
            <a:spLocks noGrp="1"/>
          </p:cNvSpPr>
          <p:nvPr>
            <p:ph type="dt" sz="half" idx="10"/>
          </p:nvPr>
        </p:nvSpPr>
        <p:spPr/>
        <p:txBody>
          <a:bodyPr/>
          <a:lstStyle/>
          <a:p>
            <a:fld id="{B7FE4530-C5FE-4BD1-BB69-04748851AE37}" type="datetimeFigureOut">
              <a:rPr lang="en-IN" smtClean="0"/>
              <a:t>01-02-2021</a:t>
            </a:fld>
            <a:endParaRPr lang="en-IN"/>
          </a:p>
        </p:txBody>
      </p:sp>
      <p:sp>
        <p:nvSpPr>
          <p:cNvPr id="3" name="Footer Placeholder 2">
            <a:extLst>
              <a:ext uri="{FF2B5EF4-FFF2-40B4-BE49-F238E27FC236}">
                <a16:creationId xmlns:a16="http://schemas.microsoft.com/office/drawing/2014/main" id="{0579D756-BD45-402D-BD0A-6519F1F0BC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57E863B-06F7-4ED7-AFF3-547DE8B9109C}"/>
              </a:ext>
            </a:extLst>
          </p:cNvPr>
          <p:cNvSpPr>
            <a:spLocks noGrp="1"/>
          </p:cNvSpPr>
          <p:nvPr>
            <p:ph type="sldNum" sz="quarter" idx="12"/>
          </p:nvPr>
        </p:nvSpPr>
        <p:spPr/>
        <p:txBody>
          <a:bodyPr/>
          <a:lstStyle/>
          <a:p>
            <a:fld id="{8DF086F4-2294-466B-9E76-CDA6ABEB3228}" type="slidenum">
              <a:rPr lang="en-IN" smtClean="0"/>
              <a:t>‹#›</a:t>
            </a:fld>
            <a:endParaRPr lang="en-IN"/>
          </a:p>
        </p:txBody>
      </p:sp>
    </p:spTree>
    <p:extLst>
      <p:ext uri="{BB962C8B-B14F-4D97-AF65-F5344CB8AC3E}">
        <p14:creationId xmlns:p14="http://schemas.microsoft.com/office/powerpoint/2010/main" val="209062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8785-B4A5-4D66-B82D-4255E7AA72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52794A-2EE9-4946-A0A9-B48FAE8C7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6E52F6-B448-4A11-B884-1DF92F10E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7F9B86-94FF-4F7B-8D56-7593C5B59A0B}"/>
              </a:ext>
            </a:extLst>
          </p:cNvPr>
          <p:cNvSpPr>
            <a:spLocks noGrp="1"/>
          </p:cNvSpPr>
          <p:nvPr>
            <p:ph type="dt" sz="half" idx="10"/>
          </p:nvPr>
        </p:nvSpPr>
        <p:spPr/>
        <p:txBody>
          <a:bodyPr/>
          <a:lstStyle/>
          <a:p>
            <a:fld id="{B7FE4530-C5FE-4BD1-BB69-04748851AE37}" type="datetimeFigureOut">
              <a:rPr lang="en-IN" smtClean="0"/>
              <a:t>01-02-2021</a:t>
            </a:fld>
            <a:endParaRPr lang="en-IN"/>
          </a:p>
        </p:txBody>
      </p:sp>
      <p:sp>
        <p:nvSpPr>
          <p:cNvPr id="6" name="Footer Placeholder 5">
            <a:extLst>
              <a:ext uri="{FF2B5EF4-FFF2-40B4-BE49-F238E27FC236}">
                <a16:creationId xmlns:a16="http://schemas.microsoft.com/office/drawing/2014/main" id="{FFFA049B-898D-4940-A1F3-1A2B2D55A5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D2F026-45F9-433D-8776-E533992162F2}"/>
              </a:ext>
            </a:extLst>
          </p:cNvPr>
          <p:cNvSpPr>
            <a:spLocks noGrp="1"/>
          </p:cNvSpPr>
          <p:nvPr>
            <p:ph type="sldNum" sz="quarter" idx="12"/>
          </p:nvPr>
        </p:nvSpPr>
        <p:spPr/>
        <p:txBody>
          <a:bodyPr/>
          <a:lstStyle/>
          <a:p>
            <a:fld id="{8DF086F4-2294-466B-9E76-CDA6ABEB3228}" type="slidenum">
              <a:rPr lang="en-IN" smtClean="0"/>
              <a:t>‹#›</a:t>
            </a:fld>
            <a:endParaRPr lang="en-IN"/>
          </a:p>
        </p:txBody>
      </p:sp>
    </p:spTree>
    <p:extLst>
      <p:ext uri="{BB962C8B-B14F-4D97-AF65-F5344CB8AC3E}">
        <p14:creationId xmlns:p14="http://schemas.microsoft.com/office/powerpoint/2010/main" val="245744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BDE67-0F33-4DF1-990F-A33944B24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64DF4B-8F6B-46D5-8A52-CCE0881C59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12312C-EB28-42E2-88F5-B4C1285D9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0B6037-A4AB-4C31-BE0A-C1558C000E92}"/>
              </a:ext>
            </a:extLst>
          </p:cNvPr>
          <p:cNvSpPr>
            <a:spLocks noGrp="1"/>
          </p:cNvSpPr>
          <p:nvPr>
            <p:ph type="dt" sz="half" idx="10"/>
          </p:nvPr>
        </p:nvSpPr>
        <p:spPr/>
        <p:txBody>
          <a:bodyPr/>
          <a:lstStyle/>
          <a:p>
            <a:fld id="{B7FE4530-C5FE-4BD1-BB69-04748851AE37}" type="datetimeFigureOut">
              <a:rPr lang="en-IN" smtClean="0"/>
              <a:t>01-02-2021</a:t>
            </a:fld>
            <a:endParaRPr lang="en-IN"/>
          </a:p>
        </p:txBody>
      </p:sp>
      <p:sp>
        <p:nvSpPr>
          <p:cNvPr id="6" name="Footer Placeholder 5">
            <a:extLst>
              <a:ext uri="{FF2B5EF4-FFF2-40B4-BE49-F238E27FC236}">
                <a16:creationId xmlns:a16="http://schemas.microsoft.com/office/drawing/2014/main" id="{43B426C0-87BC-48B0-9940-891DE86803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0AF199-C7A8-4B32-A20D-41E58162157C}"/>
              </a:ext>
            </a:extLst>
          </p:cNvPr>
          <p:cNvSpPr>
            <a:spLocks noGrp="1"/>
          </p:cNvSpPr>
          <p:nvPr>
            <p:ph type="sldNum" sz="quarter" idx="12"/>
          </p:nvPr>
        </p:nvSpPr>
        <p:spPr/>
        <p:txBody>
          <a:bodyPr/>
          <a:lstStyle/>
          <a:p>
            <a:fld id="{8DF086F4-2294-466B-9E76-CDA6ABEB3228}" type="slidenum">
              <a:rPr lang="en-IN" smtClean="0"/>
              <a:t>‹#›</a:t>
            </a:fld>
            <a:endParaRPr lang="en-IN"/>
          </a:p>
        </p:txBody>
      </p:sp>
    </p:spTree>
    <p:extLst>
      <p:ext uri="{BB962C8B-B14F-4D97-AF65-F5344CB8AC3E}">
        <p14:creationId xmlns:p14="http://schemas.microsoft.com/office/powerpoint/2010/main" val="3784692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9FBE38-84BB-4444-9C8E-B0E1A4C415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B8281E-CD3A-4744-87AE-58113738A3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9B6815-6834-4F67-BE7B-094079205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FE4530-C5FE-4BD1-BB69-04748851AE37}" type="datetimeFigureOut">
              <a:rPr lang="en-IN" smtClean="0"/>
              <a:t>01-02-2021</a:t>
            </a:fld>
            <a:endParaRPr lang="en-IN"/>
          </a:p>
        </p:txBody>
      </p:sp>
      <p:sp>
        <p:nvSpPr>
          <p:cNvPr id="5" name="Footer Placeholder 4">
            <a:extLst>
              <a:ext uri="{FF2B5EF4-FFF2-40B4-BE49-F238E27FC236}">
                <a16:creationId xmlns:a16="http://schemas.microsoft.com/office/drawing/2014/main" id="{F54D50A4-A1C3-4F42-819C-868D9DF3C0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A1BC13-82D0-4045-8D37-9B9A897D37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F086F4-2294-466B-9E76-CDA6ABEB3228}" type="slidenum">
              <a:rPr lang="en-IN" smtClean="0"/>
              <a:t>‹#›</a:t>
            </a:fld>
            <a:endParaRPr lang="en-IN"/>
          </a:p>
        </p:txBody>
      </p:sp>
    </p:spTree>
    <p:extLst>
      <p:ext uri="{BB962C8B-B14F-4D97-AF65-F5344CB8AC3E}">
        <p14:creationId xmlns:p14="http://schemas.microsoft.com/office/powerpoint/2010/main" val="3116651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22AF-EE7F-4F70-8660-A3D9B66E516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9628668-446E-433F-BA1F-1FB7111659F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87276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76" y="435219"/>
            <a:ext cx="5969856" cy="6123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5631" y="3075965"/>
            <a:ext cx="5468815" cy="32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4"/>
          <a:stretch>
            <a:fillRect/>
          </a:stretch>
        </p:blipFill>
        <p:spPr>
          <a:xfrm>
            <a:off x="6635994" y="435219"/>
            <a:ext cx="3562350" cy="2466242"/>
          </a:xfrm>
          <a:prstGeom prst="rect">
            <a:avLst/>
          </a:prstGeom>
        </p:spPr>
      </p:pic>
    </p:spTree>
    <p:extLst>
      <p:ext uri="{BB962C8B-B14F-4D97-AF65-F5344CB8AC3E}">
        <p14:creationId xmlns:p14="http://schemas.microsoft.com/office/powerpoint/2010/main" val="1410852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3754" y="939190"/>
            <a:ext cx="5181600" cy="5526332"/>
          </a:xfrm>
        </p:spPr>
        <p:txBody>
          <a:bodyPr/>
          <a:lstStyle/>
          <a:p>
            <a:pPr algn="just"/>
            <a:r>
              <a:rPr lang="en-US" i="1" dirty="0">
                <a:latin typeface="Times New Roman" panose="02020603050405020304" pitchFamily="18" charset="0"/>
              </a:rPr>
              <a:t>Figure shows an example of communication using this protocol. It is still very simple. The sender sends one frame and waits for feedback from the receiver. When the ACK arrives, the sender sends the next frame. Note that sending two frames in the protocol involves the sender in four events and the receiver in two events.</a:t>
            </a:r>
          </a:p>
          <a:p>
            <a:endParaRPr lang="en-IN" dirty="0"/>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3161" y="1484313"/>
            <a:ext cx="5237162"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6157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38100" dist="38100" dir="2700000" algn="tl">
                    <a:srgbClr val="C0C0C0"/>
                  </a:outerShdw>
                </a:effectLst>
                <a:latin typeface="Times" pitchFamily="18" charset="0"/>
              </a:rPr>
              <a:t>NOISY CHANNELS</a:t>
            </a:r>
            <a:endParaRPr lang="en-IN" dirty="0"/>
          </a:p>
        </p:txBody>
      </p:sp>
      <p:sp>
        <p:nvSpPr>
          <p:cNvPr id="3" name="Content Placeholder 2"/>
          <p:cNvSpPr>
            <a:spLocks noGrp="1"/>
          </p:cNvSpPr>
          <p:nvPr>
            <p:ph sz="half" idx="1"/>
          </p:nvPr>
        </p:nvSpPr>
        <p:spPr>
          <a:xfrm>
            <a:off x="609601" y="1822450"/>
            <a:ext cx="11031414" cy="1501042"/>
          </a:xfrm>
        </p:spPr>
        <p:txBody>
          <a:bodyPr/>
          <a:lstStyle/>
          <a:p>
            <a:pPr marL="130175" indent="0" algn="just">
              <a:buNone/>
            </a:pPr>
            <a:r>
              <a:rPr lang="en-US" i="1" dirty="0">
                <a:latin typeface="Times New Roman" pitchFamily="18" charset="0"/>
              </a:rPr>
              <a:t>Although the Stop-and-Wait Protocol gives us an idea of how to add flow control to its predecessor, noiseless channels are nonexistent. We discuss three protocols in this section that use error control.</a:t>
            </a:r>
            <a:endParaRPr lang="en-IN" dirty="0"/>
          </a:p>
        </p:txBody>
      </p:sp>
      <p:sp>
        <p:nvSpPr>
          <p:cNvPr id="4" name="Content Placeholder 3"/>
          <p:cNvSpPr>
            <a:spLocks noGrp="1"/>
          </p:cNvSpPr>
          <p:nvPr>
            <p:ph sz="half" idx="2"/>
          </p:nvPr>
        </p:nvSpPr>
        <p:spPr>
          <a:xfrm>
            <a:off x="2069123" y="3574501"/>
            <a:ext cx="8716107" cy="1947068"/>
          </a:xfrm>
        </p:spPr>
        <p:txBody>
          <a:bodyPr/>
          <a:lstStyle/>
          <a:p>
            <a:r>
              <a:rPr lang="en-US" dirty="0">
                <a:solidFill>
                  <a:srgbClr val="0033CC"/>
                </a:solidFill>
                <a:latin typeface="Times New Roman" panose="02020603050405020304" pitchFamily="18" charset="0"/>
              </a:rPr>
              <a:t>Stop-and-Wait Automatic Repeat Request</a:t>
            </a:r>
          </a:p>
          <a:p>
            <a:r>
              <a:rPr lang="fr-FR" dirty="0">
                <a:solidFill>
                  <a:srgbClr val="0033CC"/>
                </a:solidFill>
                <a:latin typeface="Times New Roman" panose="02020603050405020304" pitchFamily="18" charset="0"/>
              </a:rPr>
              <a:t>Go-Back-N </a:t>
            </a:r>
            <a:r>
              <a:rPr lang="fr-FR" dirty="0" err="1">
                <a:solidFill>
                  <a:srgbClr val="0033CC"/>
                </a:solidFill>
                <a:latin typeface="Times New Roman" panose="02020603050405020304" pitchFamily="18" charset="0"/>
              </a:rPr>
              <a:t>Automatic</a:t>
            </a:r>
            <a:r>
              <a:rPr lang="fr-FR" dirty="0">
                <a:solidFill>
                  <a:srgbClr val="0033CC"/>
                </a:solidFill>
                <a:latin typeface="Times New Roman" panose="02020603050405020304" pitchFamily="18" charset="0"/>
              </a:rPr>
              <a:t> </a:t>
            </a:r>
            <a:r>
              <a:rPr lang="fr-FR" dirty="0" err="1">
                <a:solidFill>
                  <a:srgbClr val="0033CC"/>
                </a:solidFill>
                <a:latin typeface="Times New Roman" panose="02020603050405020304" pitchFamily="18" charset="0"/>
              </a:rPr>
              <a:t>Repeat</a:t>
            </a:r>
            <a:r>
              <a:rPr lang="fr-FR" dirty="0">
                <a:solidFill>
                  <a:srgbClr val="0033CC"/>
                </a:solidFill>
                <a:latin typeface="Times New Roman" panose="02020603050405020304" pitchFamily="18" charset="0"/>
              </a:rPr>
              <a:t> </a:t>
            </a:r>
            <a:r>
              <a:rPr lang="fr-FR" dirty="0" err="1">
                <a:solidFill>
                  <a:srgbClr val="0033CC"/>
                </a:solidFill>
                <a:latin typeface="Times New Roman" panose="02020603050405020304" pitchFamily="18" charset="0"/>
              </a:rPr>
              <a:t>Request</a:t>
            </a:r>
            <a:endParaRPr lang="fr-FR" dirty="0">
              <a:solidFill>
                <a:srgbClr val="0033CC"/>
              </a:solidFill>
              <a:latin typeface="Times New Roman" panose="02020603050405020304" pitchFamily="18" charset="0"/>
            </a:endParaRPr>
          </a:p>
          <a:p>
            <a:r>
              <a:rPr lang="en-US" dirty="0">
                <a:solidFill>
                  <a:srgbClr val="0033CC"/>
                </a:solidFill>
                <a:latin typeface="Times New Roman" panose="02020603050405020304" pitchFamily="18" charset="0"/>
              </a:rPr>
              <a:t>Selective Repeat Automatic Repeat Request</a:t>
            </a:r>
          </a:p>
          <a:p>
            <a:endParaRPr lang="en-IN" dirty="0"/>
          </a:p>
        </p:txBody>
      </p:sp>
    </p:spTree>
    <p:extLst>
      <p:ext uri="{BB962C8B-B14F-4D97-AF65-F5344CB8AC3E}">
        <p14:creationId xmlns:p14="http://schemas.microsoft.com/office/powerpoint/2010/main" val="929825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hlink"/>
                </a:solidFill>
                <a:latin typeface="Times New Roman" panose="02020603050405020304" pitchFamily="18" charset="0"/>
              </a:rPr>
              <a:t>Note :</a:t>
            </a:r>
            <a:endParaRPr lang="en-IN" dirty="0"/>
          </a:p>
        </p:txBody>
      </p:sp>
      <p:sp>
        <p:nvSpPr>
          <p:cNvPr id="3" name="Content Placeholder 2"/>
          <p:cNvSpPr>
            <a:spLocks noGrp="1"/>
          </p:cNvSpPr>
          <p:nvPr>
            <p:ph sz="half" idx="1"/>
          </p:nvPr>
        </p:nvSpPr>
        <p:spPr>
          <a:xfrm>
            <a:off x="838200" y="1825625"/>
            <a:ext cx="11124616" cy="4351338"/>
          </a:xfrm>
        </p:spPr>
        <p:txBody>
          <a:bodyPr>
            <a:normAutofit/>
          </a:bodyPr>
          <a:lstStyle/>
          <a:p>
            <a:pPr algn="just"/>
            <a:r>
              <a:rPr lang="en-US" dirty="0"/>
              <a:t>Error correction in Stop-and-Wait ARQ is done by keeping a copy of the sent frame and retransmitting of the frame when the timer expires.</a:t>
            </a:r>
          </a:p>
          <a:p>
            <a:pPr algn="just"/>
            <a:r>
              <a:rPr lang="en-US" dirty="0"/>
              <a:t>In Stop-and-Wait ARQ, we use sequence numbers to number the frames.</a:t>
            </a:r>
          </a:p>
          <a:p>
            <a:pPr algn="just"/>
            <a:r>
              <a:rPr lang="en-US" dirty="0"/>
              <a:t>The sequence numbers are based on modulo-2 arithmetic.</a:t>
            </a:r>
          </a:p>
          <a:p>
            <a:pPr algn="just"/>
            <a:r>
              <a:rPr lang="en-US" dirty="0"/>
              <a:t>In Stop-and-Wait ARQ, the acknowledgment number always announces in modulo-2 arithmetic the sequence number of the next frame expected.</a:t>
            </a:r>
          </a:p>
          <a:p>
            <a:pPr algn="just"/>
            <a:endParaRPr lang="en-IN" dirty="0"/>
          </a:p>
        </p:txBody>
      </p:sp>
    </p:spTree>
    <p:extLst>
      <p:ext uri="{BB962C8B-B14F-4D97-AF65-F5344CB8AC3E}">
        <p14:creationId xmlns:p14="http://schemas.microsoft.com/office/powerpoint/2010/main" val="1860914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latin typeface="Times New Roman" panose="02020603050405020304" pitchFamily="18" charset="0"/>
              </a:rPr>
              <a:t>Design of the Stop-and-Wait ARQ Protocol</a:t>
            </a:r>
            <a:br>
              <a:rPr lang="en-US" i="1" dirty="0">
                <a:latin typeface="Times New Roman" panose="02020603050405020304" pitchFamily="18" charset="0"/>
              </a:rPr>
            </a:br>
            <a:endParaRPr lang="en-IN" dirty="0"/>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692" y="1065945"/>
            <a:ext cx="9179170" cy="525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9965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
          <p:cNvGrpSpPr>
            <a:grpSpLocks/>
          </p:cNvGrpSpPr>
          <p:nvPr/>
        </p:nvGrpSpPr>
        <p:grpSpPr bwMode="auto">
          <a:xfrm>
            <a:off x="141668" y="682580"/>
            <a:ext cx="5647138" cy="5354805"/>
            <a:chOff x="48" y="592"/>
            <a:chExt cx="5632" cy="2780"/>
          </a:xfrm>
        </p:grpSpPr>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 y="592"/>
              <a:ext cx="5539" cy="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 y="1488"/>
              <a:ext cx="5632" cy="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30719" y="811369"/>
            <a:ext cx="5451231" cy="5226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149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283328"/>
            <a:ext cx="5509846" cy="4740556"/>
          </a:xfrm>
        </p:spPr>
        <p:txBody>
          <a:bodyPr>
            <a:normAutofit/>
          </a:bodyPr>
          <a:lstStyle/>
          <a:p>
            <a:pPr algn="just"/>
            <a:r>
              <a:rPr lang="en-US" i="1" dirty="0">
                <a:latin typeface="Times New Roman" panose="02020603050405020304" pitchFamily="18" charset="0"/>
              </a:rPr>
              <a:t>Figure shows an example of </a:t>
            </a:r>
            <a:r>
              <a:rPr lang="en-US" i="1" dirty="0">
                <a:solidFill>
                  <a:schemeClr val="hlink"/>
                </a:solidFill>
                <a:latin typeface="Times New Roman" panose="02020603050405020304" pitchFamily="18" charset="0"/>
              </a:rPr>
              <a:t>Stop-and-Wait ARQ</a:t>
            </a:r>
            <a:r>
              <a:rPr lang="en-US" i="1" dirty="0">
                <a:latin typeface="Times New Roman" panose="02020603050405020304" pitchFamily="18" charset="0"/>
              </a:rPr>
              <a:t>. Frame 0 is sent and acknowledged. Frame 1 is lost and resent after the time-out. The resent frame 1 is acknowledged and the timer stops. Frame 0 is sent and acknowledged, but the acknowledgment is lost. The sender has no idea if the frame or the acknowledgment is lost, so after the time-out, it resends frame 0, which is acknowledged.</a:t>
            </a:r>
          </a:p>
          <a:p>
            <a:endParaRPr lang="en-IN" dirty="0"/>
          </a:p>
        </p:txBody>
      </p:sp>
      <p:pic>
        <p:nvPicPr>
          <p:cNvPr id="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8431" y="685801"/>
            <a:ext cx="6054385" cy="551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363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16417" y="1566361"/>
            <a:ext cx="3180640" cy="453613"/>
          </a:xfrm>
        </p:spPr>
        <p:txBody>
          <a:bodyPr>
            <a:normAutofit/>
          </a:bodyPr>
          <a:lstStyle/>
          <a:p>
            <a:r>
              <a:rPr lang="en-US" sz="2200" b="1" dirty="0"/>
              <a:t>19CS2109</a:t>
            </a:r>
          </a:p>
        </p:txBody>
      </p:sp>
      <p:sp>
        <p:nvSpPr>
          <p:cNvPr id="3" name="Subtitle 2"/>
          <p:cNvSpPr>
            <a:spLocks noGrp="1"/>
          </p:cNvSpPr>
          <p:nvPr>
            <p:ph type="subTitle" idx="1"/>
          </p:nvPr>
        </p:nvSpPr>
        <p:spPr>
          <a:xfrm>
            <a:off x="2533051" y="1007126"/>
            <a:ext cx="9144000" cy="532080"/>
          </a:xfrm>
        </p:spPr>
        <p:txBody>
          <a:bodyPr>
            <a:normAutofit lnSpcReduction="10000"/>
          </a:bodyPr>
          <a:lstStyle/>
          <a:p>
            <a:pPr>
              <a:lnSpc>
                <a:spcPct val="70000"/>
              </a:lnSpc>
              <a:spcBef>
                <a:spcPct val="0"/>
              </a:spcBef>
            </a:pPr>
            <a:r>
              <a:rPr lang="en-US" sz="4100" dirty="0">
                <a:solidFill>
                  <a:srgbClr val="C00000"/>
                </a:solidFill>
                <a:latin typeface="+mj-lt"/>
                <a:ea typeface="+mj-ea"/>
                <a:cs typeface="Calibri" panose="020F0502020204030204" pitchFamily="34" charset="0"/>
              </a:rPr>
              <a:t>Computer Networks And Security</a:t>
            </a:r>
          </a:p>
        </p:txBody>
      </p:sp>
      <p:sp>
        <p:nvSpPr>
          <p:cNvPr id="4" name="Footer Placeholder 3"/>
          <p:cNvSpPr>
            <a:spLocks noGrp="1"/>
          </p:cNvSpPr>
          <p:nvPr>
            <p:ph type="ftr" sz="quarter" idx="11"/>
          </p:nvPr>
        </p:nvSpPr>
        <p:spPr>
          <a:xfrm>
            <a:off x="573578" y="6356350"/>
            <a:ext cx="10151028" cy="365125"/>
          </a:xfrm>
        </p:spPr>
        <p:txBody>
          <a:bodyPr/>
          <a:lstStyle/>
          <a:p>
            <a:r>
              <a:rPr lang="en-AU" dirty="0"/>
              <a:t>© 2020-21  KL University – The contents of this presentation are an intellectual and copyrighted property of KL University. ALL RIGHTS RESERVED</a:t>
            </a:r>
          </a:p>
        </p:txBody>
      </p:sp>
      <p:sp>
        <p:nvSpPr>
          <p:cNvPr id="5" name="Slide Number Placeholder 4"/>
          <p:cNvSpPr>
            <a:spLocks noGrp="1"/>
          </p:cNvSpPr>
          <p:nvPr>
            <p:ph type="sldNum" sz="quarter" idx="12"/>
          </p:nvPr>
        </p:nvSpPr>
        <p:spPr/>
        <p:txBody>
          <a:bodyPr/>
          <a:lstStyle/>
          <a:p>
            <a:fld id="{68187FF5-4BF9-4B21-B0D2-9B7FF2B27D7F}" type="slidenum">
              <a:rPr lang="en-AU" smtClean="0"/>
              <a:pPr/>
              <a:t>2</a:t>
            </a:fld>
            <a:endParaRPr lang="en-AU"/>
          </a:p>
        </p:txBody>
      </p:sp>
      <p:pic>
        <p:nvPicPr>
          <p:cNvPr id="6" name="Picture 3"/>
          <p:cNvPicPr>
            <a:picLocks noChangeAspect="1"/>
          </p:cNvPicPr>
          <p:nvPr/>
        </p:nvPicPr>
        <p:blipFill>
          <a:blip r:embed="rId2"/>
          <a:srcRect/>
          <a:stretch>
            <a:fillRect/>
          </a:stretch>
        </p:blipFill>
        <p:spPr bwMode="auto">
          <a:xfrm>
            <a:off x="375824" y="428291"/>
            <a:ext cx="2777828" cy="1941422"/>
          </a:xfrm>
          <a:prstGeom prst="rect">
            <a:avLst/>
          </a:prstGeom>
          <a:noFill/>
          <a:ln w="9525">
            <a:noFill/>
            <a:miter lim="800000"/>
            <a:headEnd/>
            <a:tailEnd/>
          </a:ln>
        </p:spPr>
      </p:pic>
      <p:sp>
        <p:nvSpPr>
          <p:cNvPr id="10" name="Title 2"/>
          <p:cNvSpPr txBox="1">
            <a:spLocks/>
          </p:cNvSpPr>
          <p:nvPr/>
        </p:nvSpPr>
        <p:spPr>
          <a:xfrm>
            <a:off x="2661840" y="4102665"/>
            <a:ext cx="7870913" cy="89462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rgbClr val="C00000"/>
                </a:solidFill>
                <a:latin typeface="+mj-lt"/>
                <a:ea typeface="+mj-ea"/>
                <a:cs typeface="+mj-cs"/>
              </a:defRPr>
            </a:lvl1pPr>
          </a:lstStyle>
          <a:p>
            <a:r>
              <a:rPr lang="en-US" altLang="en-US" sz="4000" b="1" dirty="0">
                <a:cs typeface="Calibri" panose="020F0502020204030204" pitchFamily="34" charset="0"/>
              </a:rPr>
              <a:t>ELEMENTARY DATA LINK PROTOCOLS</a:t>
            </a:r>
            <a:endParaRPr lang="en-IN" sz="4000" b="1" dirty="0"/>
          </a:p>
        </p:txBody>
      </p:sp>
    </p:spTree>
    <p:extLst>
      <p:ext uri="{BB962C8B-B14F-4D97-AF65-F5344CB8AC3E}">
        <p14:creationId xmlns:p14="http://schemas.microsoft.com/office/powerpoint/2010/main" val="3237463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WHAT IS A PROTOCOL?</a:t>
            </a:r>
          </a:p>
        </p:txBody>
      </p:sp>
      <p:sp>
        <p:nvSpPr>
          <p:cNvPr id="3" name="Content Placeholder 2"/>
          <p:cNvSpPr>
            <a:spLocks noGrp="1"/>
          </p:cNvSpPr>
          <p:nvPr>
            <p:ph sz="half" idx="1"/>
          </p:nvPr>
        </p:nvSpPr>
        <p:spPr>
          <a:xfrm>
            <a:off x="838200" y="1875204"/>
            <a:ext cx="11037277" cy="4351338"/>
          </a:xfrm>
        </p:spPr>
        <p:txBody>
          <a:bodyPr>
            <a:normAutofit/>
          </a:bodyPr>
          <a:lstStyle/>
          <a:p>
            <a:pPr algn="just"/>
            <a:r>
              <a:rPr lang="en-US" dirty="0"/>
              <a:t>The set of rules and regulations is called a Protocol.</a:t>
            </a:r>
          </a:p>
          <a:p>
            <a:pPr algn="just"/>
            <a:r>
              <a:rPr lang="en-US" dirty="0"/>
              <a:t>That provide smooth and reliable transmission of frames between nodes. In networking, a frame is a unit of data. </a:t>
            </a:r>
          </a:p>
          <a:p>
            <a:pPr algn="just"/>
            <a:r>
              <a:rPr lang="en-US" dirty="0"/>
              <a:t>Frames also help to determine how data receivers interpret a stream of data from a source.</a:t>
            </a:r>
          </a:p>
          <a:p>
            <a:pPr algn="just"/>
            <a:r>
              <a:rPr lang="en-US" dirty="0"/>
              <a:t>Nodes are devices or data points on a larger network.</a:t>
            </a:r>
            <a:endParaRPr lang="en-IN" dirty="0"/>
          </a:p>
          <a:p>
            <a:endParaRPr lang="en-US" dirty="0"/>
          </a:p>
          <a:p>
            <a:endParaRPr lang="en-IN" dirty="0"/>
          </a:p>
        </p:txBody>
      </p:sp>
    </p:spTree>
    <p:extLst>
      <p:ext uri="{BB962C8B-B14F-4D97-AF65-F5344CB8AC3E}">
        <p14:creationId xmlns:p14="http://schemas.microsoft.com/office/powerpoint/2010/main" val="2251449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38100" dist="38100" dir="2700000" algn="tl">
                    <a:srgbClr val="C0C0C0"/>
                  </a:outerShdw>
                </a:effectLst>
                <a:latin typeface="Times" pitchFamily="18" charset="0"/>
              </a:rPr>
              <a:t>NOISELESS CHANNELS</a:t>
            </a:r>
            <a:endParaRPr lang="en-IN" dirty="0"/>
          </a:p>
        </p:txBody>
      </p:sp>
      <p:sp>
        <p:nvSpPr>
          <p:cNvPr id="3" name="Content Placeholder 2"/>
          <p:cNvSpPr>
            <a:spLocks noGrp="1"/>
          </p:cNvSpPr>
          <p:nvPr>
            <p:ph sz="half" idx="1"/>
          </p:nvPr>
        </p:nvSpPr>
        <p:spPr>
          <a:xfrm>
            <a:off x="838200" y="1413606"/>
            <a:ext cx="10415955" cy="2279163"/>
          </a:xfrm>
        </p:spPr>
        <p:txBody>
          <a:bodyPr/>
          <a:lstStyle/>
          <a:p>
            <a:pPr algn="just"/>
            <a:r>
              <a:rPr lang="en-US" i="1" dirty="0">
                <a:latin typeface="Times New Roman" pitchFamily="18" charset="0"/>
              </a:rPr>
              <a:t>Let us first assume we have an ideal channel in which no frames are lost, duplicated, or corrupted. We introduce two protocols for this type of channel.</a:t>
            </a:r>
          </a:p>
          <a:p>
            <a:r>
              <a:rPr lang="en-US" dirty="0">
                <a:solidFill>
                  <a:srgbClr val="0033CC"/>
                </a:solidFill>
                <a:latin typeface="Times New Roman" panose="02020603050405020304" pitchFamily="18" charset="0"/>
              </a:rPr>
              <a:t>Simplest Protocol</a:t>
            </a:r>
          </a:p>
          <a:p>
            <a:r>
              <a:rPr lang="fr-FR" dirty="0">
                <a:solidFill>
                  <a:srgbClr val="0033CC"/>
                </a:solidFill>
                <a:latin typeface="Times New Roman" panose="02020603050405020304" pitchFamily="18" charset="0"/>
              </a:rPr>
              <a:t>Stop-and-</a:t>
            </a:r>
            <a:r>
              <a:rPr lang="fr-FR" dirty="0" err="1">
                <a:solidFill>
                  <a:srgbClr val="0033CC"/>
                </a:solidFill>
                <a:latin typeface="Times New Roman" panose="02020603050405020304" pitchFamily="18" charset="0"/>
              </a:rPr>
              <a:t>Wait</a:t>
            </a:r>
            <a:r>
              <a:rPr lang="fr-FR" dirty="0">
                <a:solidFill>
                  <a:srgbClr val="0033CC"/>
                </a:solidFill>
                <a:latin typeface="Times New Roman" panose="02020603050405020304" pitchFamily="18" charset="0"/>
              </a:rPr>
              <a:t> Protocol</a:t>
            </a:r>
            <a:endParaRPr lang="en-US" dirty="0">
              <a:solidFill>
                <a:srgbClr val="0033CC"/>
              </a:solidFill>
              <a:latin typeface="Times New Roman" panose="02020603050405020304" pitchFamily="18" charset="0"/>
            </a:endParaRPr>
          </a:p>
          <a:p>
            <a:endParaRPr lang="en-IN" dirty="0"/>
          </a:p>
        </p:txBody>
      </p:sp>
      <p:pic>
        <p:nvPicPr>
          <p:cNvPr id="6" name="Picture 5"/>
          <p:cNvPicPr>
            <a:picLocks noChangeAspect="1"/>
          </p:cNvPicPr>
          <p:nvPr/>
        </p:nvPicPr>
        <p:blipFill>
          <a:blip r:embed="rId2"/>
          <a:stretch>
            <a:fillRect/>
          </a:stretch>
        </p:blipFill>
        <p:spPr>
          <a:xfrm>
            <a:off x="1406769" y="3815863"/>
            <a:ext cx="3441456" cy="2567354"/>
          </a:xfrm>
          <a:prstGeom prst="rect">
            <a:avLst/>
          </a:prstGeom>
        </p:spPr>
      </p:pic>
      <p:pic>
        <p:nvPicPr>
          <p:cNvPr id="7" name="Picture 6"/>
          <p:cNvPicPr>
            <a:picLocks noChangeAspect="1"/>
          </p:cNvPicPr>
          <p:nvPr/>
        </p:nvPicPr>
        <p:blipFill>
          <a:blip r:embed="rId3"/>
          <a:stretch>
            <a:fillRect/>
          </a:stretch>
        </p:blipFill>
        <p:spPr>
          <a:xfrm>
            <a:off x="6609251" y="3815863"/>
            <a:ext cx="3343641" cy="2567354"/>
          </a:xfrm>
          <a:prstGeom prst="rect">
            <a:avLst/>
          </a:prstGeom>
        </p:spPr>
      </p:pic>
    </p:spTree>
    <p:extLst>
      <p:ext uri="{BB962C8B-B14F-4D97-AF65-F5344CB8AC3E}">
        <p14:creationId xmlns:p14="http://schemas.microsoft.com/office/powerpoint/2010/main" val="409578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38100" dist="38100" dir="2700000" algn="tl">
                    <a:srgbClr val="C0C0C0"/>
                  </a:outerShdw>
                </a:effectLst>
                <a:latin typeface="Times" pitchFamily="18" charset="0"/>
              </a:rPr>
              <a:t>FLOW AND ERROR CONTROL</a:t>
            </a:r>
            <a:endParaRPr lang="en-IN" dirty="0"/>
          </a:p>
        </p:txBody>
      </p:sp>
      <p:sp>
        <p:nvSpPr>
          <p:cNvPr id="3" name="Content Placeholder 2"/>
          <p:cNvSpPr>
            <a:spLocks noGrp="1"/>
          </p:cNvSpPr>
          <p:nvPr>
            <p:ph sz="half" idx="1"/>
          </p:nvPr>
        </p:nvSpPr>
        <p:spPr>
          <a:xfrm>
            <a:off x="838200" y="1825625"/>
            <a:ext cx="10515600" cy="4351338"/>
          </a:xfrm>
        </p:spPr>
        <p:txBody>
          <a:bodyPr/>
          <a:lstStyle/>
          <a:p>
            <a:pPr algn="just"/>
            <a:r>
              <a:rPr lang="en-US" i="1" dirty="0">
                <a:latin typeface="Times New Roman" pitchFamily="18" charset="0"/>
              </a:rPr>
              <a:t>The most important responsibilities of the data link layer are </a:t>
            </a:r>
            <a:r>
              <a:rPr lang="en-US" i="1" dirty="0">
                <a:solidFill>
                  <a:schemeClr val="hlink"/>
                </a:solidFill>
                <a:latin typeface="Times New Roman" pitchFamily="18" charset="0"/>
              </a:rPr>
              <a:t>flow control</a:t>
            </a:r>
            <a:r>
              <a:rPr lang="en-US" i="1" dirty="0">
                <a:latin typeface="Times New Roman" pitchFamily="18" charset="0"/>
              </a:rPr>
              <a:t> and </a:t>
            </a:r>
            <a:r>
              <a:rPr lang="en-US" i="1" dirty="0">
                <a:solidFill>
                  <a:schemeClr val="hlink"/>
                </a:solidFill>
                <a:latin typeface="Times New Roman" pitchFamily="18" charset="0"/>
              </a:rPr>
              <a:t>error control</a:t>
            </a:r>
            <a:r>
              <a:rPr lang="en-US" i="1" dirty="0">
                <a:latin typeface="Times New Roman" pitchFamily="18" charset="0"/>
              </a:rPr>
              <a:t>. Collectively, these functions are known as </a:t>
            </a:r>
            <a:r>
              <a:rPr lang="en-US" i="1" dirty="0">
                <a:solidFill>
                  <a:schemeClr val="hlink"/>
                </a:solidFill>
                <a:latin typeface="Times New Roman" pitchFamily="18" charset="0"/>
              </a:rPr>
              <a:t>data link control</a:t>
            </a:r>
            <a:r>
              <a:rPr lang="en-US" i="1" dirty="0">
                <a:latin typeface="Times New Roman" pitchFamily="18" charset="0"/>
              </a:rPr>
              <a:t>.</a:t>
            </a:r>
          </a:p>
          <a:p>
            <a:pPr algn="just"/>
            <a:r>
              <a:rPr lang="en-US" i="1" dirty="0">
                <a:latin typeface="Times New Roman" pitchFamily="18" charset="0"/>
              </a:rPr>
              <a:t>Flow control refers to a set of procedures used to restrict  the amount of data that the sender can send  before waiting for acknowledgment.</a:t>
            </a:r>
          </a:p>
          <a:p>
            <a:pPr algn="just"/>
            <a:r>
              <a:rPr lang="en-US" i="1" dirty="0">
                <a:latin typeface="Times New Roman" pitchFamily="18" charset="0"/>
              </a:rPr>
              <a:t>Error control in the data link layer is based on automatic repeat request, which is the retransmission of data.</a:t>
            </a:r>
          </a:p>
          <a:p>
            <a:pPr algn="just"/>
            <a:endParaRPr lang="en-US" i="1" dirty="0">
              <a:latin typeface="Times New Roman" pitchFamily="18" charset="0"/>
            </a:endParaRPr>
          </a:p>
          <a:p>
            <a:pPr algn="just"/>
            <a:endParaRPr lang="en-US" i="1" dirty="0">
              <a:effectLst>
                <a:outerShdw blurRad="38100" dist="38100" dir="2700000" algn="tl">
                  <a:srgbClr val="C0C0C0"/>
                </a:outerShdw>
              </a:effectLst>
              <a:latin typeface="Times New Roman" pitchFamily="18" charset="0"/>
            </a:endParaRPr>
          </a:p>
          <a:p>
            <a:pPr algn="just"/>
            <a:endParaRPr lang="en-IN" i="1" dirty="0"/>
          </a:p>
        </p:txBody>
      </p:sp>
    </p:spTree>
    <p:extLst>
      <p:ext uri="{BB962C8B-B14F-4D97-AF65-F5344CB8AC3E}">
        <p14:creationId xmlns:p14="http://schemas.microsoft.com/office/powerpoint/2010/main" val="2259980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092" y="2945616"/>
            <a:ext cx="7848112" cy="334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938092" y="637292"/>
            <a:ext cx="10146322" cy="2308324"/>
          </a:xfrm>
          <a:prstGeom prst="rect">
            <a:avLst/>
          </a:prstGeom>
        </p:spPr>
        <p:txBody>
          <a:bodyPr wrap="square">
            <a:spAutoFit/>
          </a:bodyPr>
          <a:lstStyle/>
          <a:p>
            <a:pPr algn="just">
              <a:defRPr/>
            </a:pPr>
            <a:r>
              <a:rPr lang="en-US" sz="2400" i="1" dirty="0">
                <a:latin typeface="Times New Roman" pitchFamily="18" charset="0"/>
              </a:rPr>
              <a:t>The data link layer can combine framing, flow control, and error control to achieve the delivery of data from one node to another. The protocols are normally implemented in software by using one of the common programming languages. To make our discussions language-free, we have written in pseudocode a version of each protocol that concentrates mostly on the procedure instead of delving into the details of language rules.</a:t>
            </a:r>
          </a:p>
        </p:txBody>
      </p:sp>
      <p:sp>
        <p:nvSpPr>
          <p:cNvPr id="8" name="TextBox 7"/>
          <p:cNvSpPr txBox="1"/>
          <p:nvPr/>
        </p:nvSpPr>
        <p:spPr>
          <a:xfrm>
            <a:off x="8956431" y="4377029"/>
            <a:ext cx="3235569" cy="1477328"/>
          </a:xfrm>
          <a:prstGeom prst="rect">
            <a:avLst/>
          </a:prstGeom>
          <a:noFill/>
        </p:spPr>
        <p:txBody>
          <a:bodyPr wrap="square" rtlCol="0">
            <a:spAutoFit/>
          </a:bodyPr>
          <a:lstStyle/>
          <a:p>
            <a:r>
              <a:rPr lang="en-US" b="1" dirty="0"/>
              <a:t>Sliding window protocol :          </a:t>
            </a:r>
            <a:r>
              <a:rPr lang="en-US" dirty="0"/>
              <a:t>allows the sender to send multiple frames before needing the acknowledgements.</a:t>
            </a:r>
          </a:p>
          <a:p>
            <a:endParaRPr lang="en-IN" dirty="0"/>
          </a:p>
        </p:txBody>
      </p:sp>
    </p:spTree>
    <p:extLst>
      <p:ext uri="{BB962C8B-B14F-4D97-AF65-F5344CB8AC3E}">
        <p14:creationId xmlns:p14="http://schemas.microsoft.com/office/powerpoint/2010/main" val="3455721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26460" y="32813"/>
            <a:ext cx="6128473" cy="369332"/>
          </a:xfrm>
          <a:prstGeom prst="rect">
            <a:avLst/>
          </a:prstGeom>
        </p:spPr>
        <p:txBody>
          <a:bodyPr wrap="none">
            <a:spAutoFit/>
          </a:bodyPr>
          <a:lstStyle/>
          <a:p>
            <a:r>
              <a:rPr lang="en-US" i="1" dirty="0">
                <a:latin typeface="Times New Roman" panose="02020603050405020304" pitchFamily="18" charset="0"/>
              </a:rPr>
              <a:t>The design of the simplest protocol with no flow or error control</a:t>
            </a:r>
            <a:endParaRPr lang="en-IN" dirty="0"/>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4560435"/>
            <a:ext cx="4665785" cy="224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1523" y="4560436"/>
            <a:ext cx="5240215" cy="2068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3"/>
          <a:stretch>
            <a:fillRect/>
          </a:stretch>
        </p:blipFill>
        <p:spPr>
          <a:xfrm>
            <a:off x="2076817" y="402145"/>
            <a:ext cx="7381875" cy="4057650"/>
          </a:xfrm>
          <a:prstGeom prst="rect">
            <a:avLst/>
          </a:prstGeom>
        </p:spPr>
      </p:pic>
    </p:spTree>
    <p:extLst>
      <p:ext uri="{BB962C8B-B14F-4D97-AF65-F5344CB8AC3E}">
        <p14:creationId xmlns:p14="http://schemas.microsoft.com/office/powerpoint/2010/main" val="1520044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34107" y="580292"/>
            <a:ext cx="5492262" cy="5596671"/>
          </a:xfrm>
        </p:spPr>
        <p:txBody>
          <a:bodyPr>
            <a:normAutofit/>
          </a:bodyPr>
          <a:lstStyle/>
          <a:p>
            <a:pPr algn="just"/>
            <a:r>
              <a:rPr lang="en-US" i="1" dirty="0">
                <a:latin typeface="Times New Roman" panose="02020603050405020304" pitchFamily="18" charset="0"/>
              </a:rPr>
              <a:t>Figure shows an example of communication using this protocol. It is very simple. The sender sends a sequence of frames without even thinking about the receiver. To send three frames, three events occur at the sender site and three events at the receiver site. Note that the data frames are shown by tilted boxes; the height of the box defines the transmission time difference between the first bit and the last bit in the frame.</a:t>
            </a:r>
          </a:p>
          <a:p>
            <a:endParaRPr lang="en-IN" dirty="0"/>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218" y="1454761"/>
            <a:ext cx="5146675" cy="312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8885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016" y="240806"/>
            <a:ext cx="10515600" cy="894622"/>
          </a:xfrm>
        </p:spPr>
        <p:txBody>
          <a:bodyPr/>
          <a:lstStyle/>
          <a:p>
            <a:r>
              <a:rPr lang="en-US" i="1" dirty="0">
                <a:latin typeface="Times New Roman" panose="02020603050405020304" pitchFamily="18" charset="0"/>
              </a:rPr>
              <a:t>Design of Stop-and-Wait Protocol</a:t>
            </a:r>
            <a:endParaRPr lang="en-IN" dirty="0"/>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566" y="1304821"/>
            <a:ext cx="702945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4605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667</Words>
  <Application>Microsoft Office PowerPoint</Application>
  <PresentationFormat>Widescreen</PresentationFormat>
  <Paragraphs>37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vt:lpstr>
      <vt:lpstr>Times New Roman</vt:lpstr>
      <vt:lpstr>Office Theme</vt:lpstr>
      <vt:lpstr>PowerPoint Presentation</vt:lpstr>
      <vt:lpstr>19CS2109</vt:lpstr>
      <vt:lpstr>WHAT IS A PROTOCOL?</vt:lpstr>
      <vt:lpstr>NOISELESS CHANNELS</vt:lpstr>
      <vt:lpstr>FLOW AND ERROR CONTROL</vt:lpstr>
      <vt:lpstr>PowerPoint Presentation</vt:lpstr>
      <vt:lpstr>PowerPoint Presentation</vt:lpstr>
      <vt:lpstr>PowerPoint Presentation</vt:lpstr>
      <vt:lpstr>Design of Stop-and-Wait Protocol</vt:lpstr>
      <vt:lpstr>PowerPoint Presentation</vt:lpstr>
      <vt:lpstr>PowerPoint Presentation</vt:lpstr>
      <vt:lpstr>NOISY CHANNELS</vt:lpstr>
      <vt:lpstr>Note :</vt:lpstr>
      <vt:lpstr>Design of the Stop-and-Wait ARQ Protocol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Malleswari</dc:creator>
  <cp:lastModifiedBy>Malleswari</cp:lastModifiedBy>
  <cp:revision>1</cp:revision>
  <dcterms:created xsi:type="dcterms:W3CDTF">2021-02-01T10:20:39Z</dcterms:created>
  <dcterms:modified xsi:type="dcterms:W3CDTF">2021-02-01T10:21:40Z</dcterms:modified>
</cp:coreProperties>
</file>