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401" r:id="rId4"/>
    <p:sldId id="402" r:id="rId5"/>
    <p:sldId id="403" r:id="rId6"/>
    <p:sldId id="404" r:id="rId7"/>
    <p:sldId id="405" r:id="rId8"/>
    <p:sldId id="406" r:id="rId9"/>
    <p:sldId id="407" r:id="rId10"/>
    <p:sldId id="408" r:id="rId11"/>
    <p:sldId id="409" r:id="rId12"/>
    <p:sldId id="410" r:id="rId13"/>
    <p:sldId id="41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C44E4B-E6AB-4725-B318-2111072C1935}" type="datetimeFigureOut">
              <a:rPr lang="en-IN" smtClean="0"/>
              <a:t>01-02-2021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EDC060-0CF0-4550-A87B-CBE3388C39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7245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43281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96639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3307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17710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69695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31173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38659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04092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66026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7015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9061A-9B89-4E88-AC13-9D136DF5C7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55E18D-7E5D-44D2-8D6E-1EAA495A15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9286DE-0BAA-410B-A3F8-DF30ED167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692ED-3212-43B6-9A1E-191907221BCC}" type="datetimeFigureOut">
              <a:rPr lang="en-IN" smtClean="0"/>
              <a:t>01-02-2021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FCCF2-6619-4E5F-ABE2-D7AB1327A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863DF-5B49-4856-A627-E1DBE0213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F109F-5C36-484E-A3F5-08E6DBAADE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5510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81E1D-5B6E-4424-BAB0-6ED8EA7A3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4BEB17-93FB-4FED-87DB-B9E31BC8BC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DAEBC0-A71C-4787-A92D-14EDF4476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692ED-3212-43B6-9A1E-191907221BCC}" type="datetimeFigureOut">
              <a:rPr lang="en-IN" smtClean="0"/>
              <a:t>01-02-2021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ED9E27-4C98-480B-85D4-AB281BC18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6B260A-4EF8-4DDB-9061-29F2AE681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F109F-5C36-484E-A3F5-08E6DBAADE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3539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39DC9C-23E2-4661-A045-0E421D4F1D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A84971-1149-4365-BA16-ABEB7108DD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B95236-854A-4AB9-87B2-DE4798C95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692ED-3212-43B6-9A1E-191907221BCC}" type="datetimeFigureOut">
              <a:rPr lang="en-IN" smtClean="0"/>
              <a:t>01-02-2021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57C49-F8E3-471A-8CC0-9C18E1F3E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5BD98B-957C-4894-A216-35BD7D5A4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F109F-5C36-484E-A3F5-08E6DBAADE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4429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FA733-3472-4582-A865-A1D64F5CE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82F2D-4996-4F29-A136-C64F7261C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222824-1DF6-40D9-BAEE-A62D8B955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692ED-3212-43B6-9A1E-191907221BCC}" type="datetimeFigureOut">
              <a:rPr lang="en-IN" smtClean="0"/>
              <a:t>01-02-2021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6172B5-43F9-455B-B94C-B83AE3E5D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F956FD-F767-4020-9763-00978A180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F109F-5C36-484E-A3F5-08E6DBAADE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3794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D4AFA-88A0-4AB8-B235-61422C844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1B0EB6-06E3-49D5-AC26-D090B76508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8466B5-975F-4D98-9081-816A741B3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692ED-3212-43B6-9A1E-191907221BCC}" type="datetimeFigureOut">
              <a:rPr lang="en-IN" smtClean="0"/>
              <a:t>01-02-2021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71B51C-84E1-47DE-8F4F-463681B9B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0C133-378B-4A97-894D-133B939F3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F109F-5C36-484E-A3F5-08E6DBAADE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0131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579FB-7C10-431D-B00A-F6A2353AA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56B6F-5C9B-437B-8748-1E9219DC6D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ABD54A-7639-49F5-9ECB-357DCC43D8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1895CA-30C4-4926-B0E0-BEF874EC4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692ED-3212-43B6-9A1E-191907221BCC}" type="datetimeFigureOut">
              <a:rPr lang="en-IN" smtClean="0"/>
              <a:t>01-02-2021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D39205-888C-42FC-B52F-653982A4D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7CE2B3-8CDC-44B7-A783-4EFB48EDB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F109F-5C36-484E-A3F5-08E6DBAADE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4985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DA11A-B826-4967-BFDA-CF619520A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C69629-AC2F-40E7-8E7D-7BD4A89CE1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744303-D3C2-412D-998E-4D6B20B78A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3DAEA3-8C1A-448B-B33B-D0D5E1CF6D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F82AED-39BC-4501-B394-C7FC0F6BED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CC8B65-7FD9-4529-B4E9-32BE4334C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692ED-3212-43B6-9A1E-191907221BCC}" type="datetimeFigureOut">
              <a:rPr lang="en-IN" smtClean="0"/>
              <a:t>01-02-2021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2B367B-6620-41B1-A832-EE821DDE4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44A4D0-1454-4C85-BBAE-E86E0135B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F109F-5C36-484E-A3F5-08E6DBAADE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8156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3E964-0DCB-4EBF-929D-EA0F415B5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74ACD9-884A-4EF8-B622-8AB4A5C70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692ED-3212-43B6-9A1E-191907221BCC}" type="datetimeFigureOut">
              <a:rPr lang="en-IN" smtClean="0"/>
              <a:t>01-02-2021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35C627-FB28-4A0B-AE70-760AF398D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E0455E-2DFB-4E08-9219-844C05D32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F109F-5C36-484E-A3F5-08E6DBAADE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9430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90FAA7-0F90-41E7-AA7C-602B1D87C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692ED-3212-43B6-9A1E-191907221BCC}" type="datetimeFigureOut">
              <a:rPr lang="en-IN" smtClean="0"/>
              <a:t>01-02-2021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F4F9BE-7D20-4AA2-B8CD-73844C96F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B8999E-B678-4B3A-BFDF-1E72A2574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F109F-5C36-484E-A3F5-08E6DBAADE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139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AC49E-F6EE-4A40-8627-DD8C1FA09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D97FC-1B0A-47DA-8926-C165AD70B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854C8C-126C-4FD5-BE3E-9091770CCB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3418B9-3307-48DA-8D1B-497948473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692ED-3212-43B6-9A1E-191907221BCC}" type="datetimeFigureOut">
              <a:rPr lang="en-IN" smtClean="0"/>
              <a:t>01-02-2021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6BDA90-CACC-46D2-829A-65F9A976A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58BB3B-3869-4862-93CA-9243D9A4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F109F-5C36-484E-A3F5-08E6DBAADE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5949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8CE5C-28A1-4959-83C1-5CE2EC564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B77E94-242F-4CA0-A368-8831E20362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226402-ECF2-4F77-8227-652C639F17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0865B2-999A-49CB-A270-39098625A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692ED-3212-43B6-9A1E-191907221BCC}" type="datetimeFigureOut">
              <a:rPr lang="en-IN" smtClean="0"/>
              <a:t>01-02-2021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ED60C0-F496-472F-A17F-22328E016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67A914-F8A5-45FA-A6A6-0CDAAA25D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F109F-5C36-484E-A3F5-08E6DBAADE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90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0FA2C5-4126-4C0F-9CD3-E8F172D8F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4EB102-A619-49C4-AFA0-6D1AA9BF25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D2E84B-727C-40EC-82E6-06896BD6ED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692ED-3212-43B6-9A1E-191907221BCC}" type="datetimeFigureOut">
              <a:rPr lang="en-IN" smtClean="0"/>
              <a:t>01-02-2021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E6897E-455F-4C7D-8372-8A7C0DDCF1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2732E5-B9EE-4A03-88A2-8BADE4B0C6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EF109F-5C36-484E-A3F5-08E6DBAADE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6951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gif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8189C-009C-441C-8BDC-6FC7A6A380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190CBA-DFD3-425E-A524-D73073EF69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17975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Slotted ALOHA</a:t>
            </a:r>
            <a:endParaRPr lang="en-US" sz="4400" b="0" dirty="0">
              <a:latin typeface="+mn-lt"/>
            </a:endParaRPr>
          </a:p>
        </p:txBody>
      </p:sp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8D6383C-7665-4746-86A3-DB2B42D7440C}"/>
              </a:ext>
            </a:extLst>
          </p:cNvPr>
          <p:cNvSpPr txBox="1">
            <a:spLocks noChangeArrowheads="1"/>
          </p:cNvSpPr>
          <p:nvPr/>
        </p:nvSpPr>
        <p:spPr>
          <a:xfrm>
            <a:off x="845584" y="1416396"/>
            <a:ext cx="5104641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  <a:defRPr/>
            </a:pPr>
            <a:r>
              <a:rPr lang="en-US" sz="3200" dirty="0">
                <a:solidFill>
                  <a:srgbClr val="0000A8"/>
                </a:solidFill>
              </a:rPr>
              <a:t>assumptions</a:t>
            </a:r>
            <a:r>
              <a:rPr lang="en-US" dirty="0">
                <a:solidFill>
                  <a:srgbClr val="0000A8"/>
                </a:solidFill>
              </a:rPr>
              <a:t>:</a:t>
            </a:r>
          </a:p>
          <a:p>
            <a:pPr marL="404813">
              <a:defRPr/>
            </a:pPr>
            <a:r>
              <a:rPr lang="en-US" dirty="0"/>
              <a:t>all frames same size</a:t>
            </a:r>
          </a:p>
          <a:p>
            <a:pPr marL="404813">
              <a:defRPr/>
            </a:pPr>
            <a:r>
              <a:rPr lang="en-US" dirty="0"/>
              <a:t>time divided into equal size slots (time to transmit 1 frame)</a:t>
            </a:r>
          </a:p>
          <a:p>
            <a:pPr marL="404813">
              <a:defRPr/>
            </a:pPr>
            <a:r>
              <a:rPr lang="en-US" dirty="0"/>
              <a:t>nodes start to transmit only slot beginning </a:t>
            </a:r>
          </a:p>
          <a:p>
            <a:pPr marL="404813">
              <a:defRPr/>
            </a:pPr>
            <a:r>
              <a:rPr lang="en-US" dirty="0"/>
              <a:t>nodes are synchronized</a:t>
            </a:r>
          </a:p>
          <a:p>
            <a:pPr marL="404813">
              <a:defRPr/>
            </a:pPr>
            <a:r>
              <a:rPr lang="en-US" dirty="0"/>
              <a:t>if 2 or more nodes transmit in slot, all nodes detect collision</a:t>
            </a:r>
            <a:endParaRPr lang="en-US" sz="2400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BFE15C25-BB28-9543-9419-B80CD8AA3C64}"/>
              </a:ext>
            </a:extLst>
          </p:cNvPr>
          <p:cNvSpPr txBox="1">
            <a:spLocks noChangeArrowheads="1"/>
          </p:cNvSpPr>
          <p:nvPr/>
        </p:nvSpPr>
        <p:spPr>
          <a:xfrm>
            <a:off x="6440557" y="1447181"/>
            <a:ext cx="5168347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  <a:defRPr/>
            </a:pPr>
            <a:r>
              <a:rPr lang="en-US" sz="3200" dirty="0">
                <a:solidFill>
                  <a:srgbClr val="0000A8"/>
                </a:solidFill>
              </a:rPr>
              <a:t>operation:</a:t>
            </a:r>
          </a:p>
          <a:p>
            <a:pPr marL="457200" indent="-234950">
              <a:defRPr/>
            </a:pPr>
            <a:r>
              <a:rPr lang="en-US" dirty="0"/>
              <a:t>when node obtains fresh frame, transmits in next slot</a:t>
            </a:r>
          </a:p>
          <a:p>
            <a:pPr marL="746125" lvl="1" indent="-236538">
              <a:lnSpc>
                <a:spcPct val="100000"/>
              </a:lnSpc>
              <a:defRPr/>
            </a:pPr>
            <a:r>
              <a:rPr lang="en-US" sz="2800" i="1" dirty="0"/>
              <a:t>if no collision:</a:t>
            </a:r>
            <a:r>
              <a:rPr lang="en-US" sz="2800" dirty="0"/>
              <a:t> node can send new frame in next slot</a:t>
            </a:r>
          </a:p>
          <a:p>
            <a:pPr marL="746125" lvl="1" indent="-236538">
              <a:lnSpc>
                <a:spcPct val="100000"/>
              </a:lnSpc>
              <a:defRPr/>
            </a:pPr>
            <a:r>
              <a:rPr lang="en-US" sz="2800" i="1" dirty="0"/>
              <a:t>if collision:</a:t>
            </a:r>
            <a:r>
              <a:rPr lang="en-US" sz="2800" dirty="0"/>
              <a:t> node retransmits frame in each subsequent slot with probability </a:t>
            </a:r>
            <a:r>
              <a:rPr lang="en-US" sz="2800" i="1" dirty="0"/>
              <a:t>p</a:t>
            </a:r>
            <a:r>
              <a:rPr lang="en-US" sz="2800" dirty="0"/>
              <a:t> until success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E15E43E-EE56-8544-9198-B2CDA59DD294}"/>
              </a:ext>
            </a:extLst>
          </p:cNvPr>
          <p:cNvGrpSpPr/>
          <p:nvPr/>
        </p:nvGrpSpPr>
        <p:grpSpPr>
          <a:xfrm>
            <a:off x="7222435" y="4651513"/>
            <a:ext cx="3379304" cy="1707369"/>
            <a:chOff x="7222435" y="4651513"/>
            <a:chExt cx="3379304" cy="1707369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B4B840C-7E28-C04D-8CE9-682705AEE59B}"/>
                </a:ext>
              </a:extLst>
            </p:cNvPr>
            <p:cNvSpPr txBox="1"/>
            <p:nvPr/>
          </p:nvSpPr>
          <p:spPr>
            <a:xfrm>
              <a:off x="7222435" y="5897217"/>
              <a:ext cx="29426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randomization </a:t>
              </a:r>
              <a:r>
                <a:rPr lang="en-US" sz="2400" dirty="0"/>
                <a:t>– </a:t>
              </a:r>
              <a:r>
                <a:rPr lang="en-US" sz="2400" i="1" dirty="0"/>
                <a:t>why</a:t>
              </a:r>
              <a:r>
                <a:rPr lang="en-US" sz="2400" dirty="0"/>
                <a:t>?</a:t>
              </a: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3078318A-B74F-CF47-A0AD-52CC631467FC}"/>
                </a:ext>
              </a:extLst>
            </p:cNvPr>
            <p:cNvSpPr/>
            <p:nvPr/>
          </p:nvSpPr>
          <p:spPr>
            <a:xfrm>
              <a:off x="10058399" y="4651513"/>
              <a:ext cx="543340" cy="543340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D232C45-BB94-AB4D-BDBB-4AF8C10F718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68481" y="5181601"/>
              <a:ext cx="1636301" cy="702364"/>
            </a:xfrm>
            <a:prstGeom prst="line">
              <a:avLst/>
            </a:prstGeom>
            <a:ln w="158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26784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Slotted ALOHA</a:t>
            </a:r>
            <a:endParaRPr lang="en-US" sz="4400" b="0" dirty="0">
              <a:latin typeface="+mn-lt"/>
            </a:endParaRPr>
          </a:p>
        </p:txBody>
      </p:sp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6" name="Rectangle 3">
            <a:extLst>
              <a:ext uri="{FF2B5EF4-FFF2-40B4-BE49-F238E27FC236}">
                <a16:creationId xmlns:a16="http://schemas.microsoft.com/office/drawing/2014/main" id="{72A8C484-9F3B-7140-9873-AC4A42E47C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9991" y="3654425"/>
            <a:ext cx="4846983" cy="320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>
              <a:buFont typeface="Wingdings" charset="0"/>
              <a:buNone/>
              <a:defRPr/>
            </a:pPr>
            <a:r>
              <a:rPr lang="en-US" kern="0" dirty="0">
                <a:solidFill>
                  <a:srgbClr val="0000A8"/>
                </a:solidFill>
                <a:cs typeface="+mn-cs"/>
              </a:rPr>
              <a:t>Pros:</a:t>
            </a:r>
          </a:p>
          <a:p>
            <a:pPr indent="-225425">
              <a:defRPr/>
            </a:pPr>
            <a:r>
              <a:rPr lang="en-US" sz="2400" kern="0" dirty="0">
                <a:cs typeface="+mn-cs"/>
              </a:rPr>
              <a:t>single active node can continuously transmit at full rate of channel</a:t>
            </a:r>
          </a:p>
          <a:p>
            <a:pPr indent="-225425">
              <a:defRPr/>
            </a:pPr>
            <a:r>
              <a:rPr lang="en-US" sz="2400" kern="0" dirty="0">
                <a:cs typeface="+mn-cs"/>
              </a:rPr>
              <a:t>highly decentralized: only slots in nodes need to be in sync</a:t>
            </a:r>
          </a:p>
          <a:p>
            <a:pPr indent="-225425">
              <a:defRPr/>
            </a:pPr>
            <a:r>
              <a:rPr lang="en-US" sz="2400" kern="0" dirty="0">
                <a:cs typeface="+mn-cs"/>
              </a:rPr>
              <a:t>simple</a:t>
            </a:r>
          </a:p>
          <a:p>
            <a:pPr>
              <a:defRPr/>
            </a:pPr>
            <a:endParaRPr lang="en-US" sz="2400" kern="0" dirty="0">
              <a:latin typeface="Gill Sans MT" charset="0"/>
              <a:cs typeface="+mn-cs"/>
            </a:endParaRPr>
          </a:p>
        </p:txBody>
      </p:sp>
      <p:sp>
        <p:nvSpPr>
          <p:cNvPr id="67" name="Rectangle 4">
            <a:extLst>
              <a:ext uri="{FF2B5EF4-FFF2-40B4-BE49-F238E27FC236}">
                <a16:creationId xmlns:a16="http://schemas.microsoft.com/office/drawing/2014/main" id="{2C1441D0-D6C4-E649-93D0-1ECA14AFD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9008" y="3631167"/>
            <a:ext cx="5579166" cy="2743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>
              <a:lnSpc>
                <a:spcPct val="90000"/>
              </a:lnSpc>
              <a:buFont typeface="Wingdings" charset="0"/>
              <a:buNone/>
              <a:defRPr/>
            </a:pPr>
            <a:r>
              <a:rPr lang="en-US" kern="0" dirty="0">
                <a:solidFill>
                  <a:srgbClr val="0000A8"/>
                </a:solidFill>
                <a:cs typeface="+mn-cs"/>
              </a:rPr>
              <a:t>Cons:</a:t>
            </a:r>
          </a:p>
          <a:p>
            <a:pPr indent="-225425">
              <a:lnSpc>
                <a:spcPct val="90000"/>
              </a:lnSpc>
              <a:defRPr/>
            </a:pPr>
            <a:r>
              <a:rPr lang="en-US" sz="2400" kern="0" dirty="0">
                <a:cs typeface="+mn-cs"/>
              </a:rPr>
              <a:t>collisions, wasting slots</a:t>
            </a:r>
          </a:p>
          <a:p>
            <a:pPr indent="-225425">
              <a:lnSpc>
                <a:spcPct val="90000"/>
              </a:lnSpc>
              <a:defRPr/>
            </a:pPr>
            <a:r>
              <a:rPr lang="en-US" sz="2400" kern="0" dirty="0">
                <a:cs typeface="+mn-cs"/>
              </a:rPr>
              <a:t>idle slots</a:t>
            </a:r>
          </a:p>
          <a:p>
            <a:pPr indent="-225425">
              <a:lnSpc>
                <a:spcPct val="90000"/>
              </a:lnSpc>
              <a:defRPr/>
            </a:pPr>
            <a:r>
              <a:rPr lang="en-US" sz="2400" kern="0" dirty="0">
                <a:cs typeface="+mn-cs"/>
              </a:rPr>
              <a:t>nodes may be able to detect collision in less than time to transmit packet</a:t>
            </a:r>
          </a:p>
          <a:p>
            <a:pPr indent="-225425">
              <a:lnSpc>
                <a:spcPct val="90000"/>
              </a:lnSpc>
              <a:defRPr/>
            </a:pPr>
            <a:r>
              <a:rPr lang="en-US" sz="2400" kern="0" dirty="0">
                <a:cs typeface="+mn-cs"/>
              </a:rPr>
              <a:t>clock synchronization</a:t>
            </a:r>
          </a:p>
        </p:txBody>
      </p:sp>
      <p:grpSp>
        <p:nvGrpSpPr>
          <p:cNvPr id="69" name="Group 9">
            <a:extLst>
              <a:ext uri="{FF2B5EF4-FFF2-40B4-BE49-F238E27FC236}">
                <a16:creationId xmlns:a16="http://schemas.microsoft.com/office/drawing/2014/main" id="{21164FC9-FE4C-614D-972E-A00FCAE25C23}"/>
              </a:ext>
            </a:extLst>
          </p:cNvPr>
          <p:cNvGrpSpPr>
            <a:grpSpLocks/>
          </p:cNvGrpSpPr>
          <p:nvPr/>
        </p:nvGrpSpPr>
        <p:grpSpPr bwMode="auto">
          <a:xfrm>
            <a:off x="3258866" y="1417223"/>
            <a:ext cx="449263" cy="338137"/>
            <a:chOff x="1185" y="903"/>
            <a:chExt cx="283" cy="213"/>
          </a:xfrm>
        </p:grpSpPr>
        <p:sp>
          <p:nvSpPr>
            <p:cNvPr id="120" name="Rectangle 7">
              <a:extLst>
                <a:ext uri="{FF2B5EF4-FFF2-40B4-BE49-F238E27FC236}">
                  <a16:creationId xmlns:a16="http://schemas.microsoft.com/office/drawing/2014/main" id="{B6FB277F-EDE2-1049-9ABF-92D11D6060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5" y="924"/>
              <a:ext cx="283" cy="169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121" name="Text Box 8">
              <a:extLst>
                <a:ext uri="{FF2B5EF4-FFF2-40B4-BE49-F238E27FC236}">
                  <a16:creationId xmlns:a16="http://schemas.microsoft.com/office/drawing/2014/main" id="{C293767F-FCDF-8642-A612-4649CC7D05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6" y="903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1</a:t>
              </a:r>
            </a:p>
          </p:txBody>
        </p:sp>
      </p:grpSp>
      <p:grpSp>
        <p:nvGrpSpPr>
          <p:cNvPr id="70" name="Group 10">
            <a:extLst>
              <a:ext uri="{FF2B5EF4-FFF2-40B4-BE49-F238E27FC236}">
                <a16:creationId xmlns:a16="http://schemas.microsoft.com/office/drawing/2014/main" id="{CD7A64E0-8DFE-1E45-8F86-C8EBCFF9F9DA}"/>
              </a:ext>
            </a:extLst>
          </p:cNvPr>
          <p:cNvGrpSpPr>
            <a:grpSpLocks/>
          </p:cNvGrpSpPr>
          <p:nvPr/>
        </p:nvGrpSpPr>
        <p:grpSpPr bwMode="auto">
          <a:xfrm>
            <a:off x="4239941" y="1420398"/>
            <a:ext cx="449263" cy="338137"/>
            <a:chOff x="1185" y="903"/>
            <a:chExt cx="283" cy="213"/>
          </a:xfrm>
        </p:grpSpPr>
        <p:sp>
          <p:nvSpPr>
            <p:cNvPr id="118" name="Rectangle 11">
              <a:extLst>
                <a:ext uri="{FF2B5EF4-FFF2-40B4-BE49-F238E27FC236}">
                  <a16:creationId xmlns:a16="http://schemas.microsoft.com/office/drawing/2014/main" id="{07CCF55F-4FAA-894C-888B-199900ED48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5" y="924"/>
              <a:ext cx="283" cy="169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119" name="Text Box 12">
              <a:extLst>
                <a:ext uri="{FF2B5EF4-FFF2-40B4-BE49-F238E27FC236}">
                  <a16:creationId xmlns:a16="http://schemas.microsoft.com/office/drawing/2014/main" id="{6E547B66-C5F6-F343-A739-58397CBF01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6" y="903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1</a:t>
              </a:r>
            </a:p>
          </p:txBody>
        </p:sp>
      </p:grpSp>
      <p:grpSp>
        <p:nvGrpSpPr>
          <p:cNvPr id="71" name="Group 13">
            <a:extLst>
              <a:ext uri="{FF2B5EF4-FFF2-40B4-BE49-F238E27FC236}">
                <a16:creationId xmlns:a16="http://schemas.microsoft.com/office/drawing/2014/main" id="{5E7B8AAA-4C6F-564D-BA83-59E54AD6FA2A}"/>
              </a:ext>
            </a:extLst>
          </p:cNvPr>
          <p:cNvGrpSpPr>
            <a:grpSpLocks/>
          </p:cNvGrpSpPr>
          <p:nvPr/>
        </p:nvGrpSpPr>
        <p:grpSpPr bwMode="auto">
          <a:xfrm>
            <a:off x="5776641" y="1421985"/>
            <a:ext cx="449263" cy="338137"/>
            <a:chOff x="1185" y="903"/>
            <a:chExt cx="283" cy="213"/>
          </a:xfrm>
        </p:grpSpPr>
        <p:sp>
          <p:nvSpPr>
            <p:cNvPr id="116" name="Rectangle 14">
              <a:extLst>
                <a:ext uri="{FF2B5EF4-FFF2-40B4-BE49-F238E27FC236}">
                  <a16:creationId xmlns:a16="http://schemas.microsoft.com/office/drawing/2014/main" id="{4646B359-A79E-F349-BF8A-9D2512A629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5" y="924"/>
              <a:ext cx="283" cy="169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117" name="Text Box 15">
              <a:extLst>
                <a:ext uri="{FF2B5EF4-FFF2-40B4-BE49-F238E27FC236}">
                  <a16:creationId xmlns:a16="http://schemas.microsoft.com/office/drawing/2014/main" id="{6ECCB147-A652-0C45-8411-FDEFE8B769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6" y="903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1</a:t>
              </a:r>
            </a:p>
          </p:txBody>
        </p:sp>
      </p:grpSp>
      <p:grpSp>
        <p:nvGrpSpPr>
          <p:cNvPr id="72" name="Group 16">
            <a:extLst>
              <a:ext uri="{FF2B5EF4-FFF2-40B4-BE49-F238E27FC236}">
                <a16:creationId xmlns:a16="http://schemas.microsoft.com/office/drawing/2014/main" id="{034C0BC2-FAFB-954B-8184-7437ED6443FF}"/>
              </a:ext>
            </a:extLst>
          </p:cNvPr>
          <p:cNvGrpSpPr>
            <a:grpSpLocks/>
          </p:cNvGrpSpPr>
          <p:nvPr/>
        </p:nvGrpSpPr>
        <p:grpSpPr bwMode="auto">
          <a:xfrm>
            <a:off x="6792641" y="1417223"/>
            <a:ext cx="449263" cy="338137"/>
            <a:chOff x="1185" y="903"/>
            <a:chExt cx="283" cy="213"/>
          </a:xfrm>
        </p:grpSpPr>
        <p:sp>
          <p:nvSpPr>
            <p:cNvPr id="114" name="Rectangle 17">
              <a:extLst>
                <a:ext uri="{FF2B5EF4-FFF2-40B4-BE49-F238E27FC236}">
                  <a16:creationId xmlns:a16="http://schemas.microsoft.com/office/drawing/2014/main" id="{B5E231FA-D60E-3344-A54A-AE1CCAC278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5" y="924"/>
              <a:ext cx="283" cy="169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115" name="Text Box 18">
              <a:extLst>
                <a:ext uri="{FF2B5EF4-FFF2-40B4-BE49-F238E27FC236}">
                  <a16:creationId xmlns:a16="http://schemas.microsoft.com/office/drawing/2014/main" id="{C4C08E10-907C-DD42-A551-372531B73D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6" y="903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1</a:t>
              </a:r>
            </a:p>
          </p:txBody>
        </p:sp>
      </p:grpSp>
      <p:grpSp>
        <p:nvGrpSpPr>
          <p:cNvPr id="73" name="Group 24">
            <a:extLst>
              <a:ext uri="{FF2B5EF4-FFF2-40B4-BE49-F238E27FC236}">
                <a16:creationId xmlns:a16="http://schemas.microsoft.com/office/drawing/2014/main" id="{647D2F6D-CE64-8B4B-B615-A2D4A4BABDA1}"/>
              </a:ext>
            </a:extLst>
          </p:cNvPr>
          <p:cNvGrpSpPr>
            <a:grpSpLocks/>
          </p:cNvGrpSpPr>
          <p:nvPr/>
        </p:nvGrpSpPr>
        <p:grpSpPr bwMode="auto">
          <a:xfrm>
            <a:off x="3260453" y="1934748"/>
            <a:ext cx="449263" cy="338137"/>
            <a:chOff x="4584" y="1229"/>
            <a:chExt cx="283" cy="213"/>
          </a:xfrm>
        </p:grpSpPr>
        <p:sp>
          <p:nvSpPr>
            <p:cNvPr id="112" name="Rectangle 20">
              <a:extLst>
                <a:ext uri="{FF2B5EF4-FFF2-40B4-BE49-F238E27FC236}">
                  <a16:creationId xmlns:a16="http://schemas.microsoft.com/office/drawing/2014/main" id="{40A791FB-0B4E-E54D-A7B1-9F64A6BAE3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4" y="1247"/>
              <a:ext cx="283" cy="169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113" name="Text Box 21">
              <a:extLst>
                <a:ext uri="{FF2B5EF4-FFF2-40B4-BE49-F238E27FC236}">
                  <a16:creationId xmlns:a16="http://schemas.microsoft.com/office/drawing/2014/main" id="{B1F1A4C1-13C1-264C-B2A5-E57D85AD56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36" y="1229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008000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2</a:t>
              </a:r>
            </a:p>
          </p:txBody>
        </p:sp>
      </p:grpSp>
      <p:grpSp>
        <p:nvGrpSpPr>
          <p:cNvPr id="74" name="Group 31">
            <a:extLst>
              <a:ext uri="{FF2B5EF4-FFF2-40B4-BE49-F238E27FC236}">
                <a16:creationId xmlns:a16="http://schemas.microsoft.com/office/drawing/2014/main" id="{A513746B-2BA9-7842-A3F9-4C806D4C430D}"/>
              </a:ext>
            </a:extLst>
          </p:cNvPr>
          <p:cNvGrpSpPr>
            <a:grpSpLocks/>
          </p:cNvGrpSpPr>
          <p:nvPr/>
        </p:nvGrpSpPr>
        <p:grpSpPr bwMode="auto">
          <a:xfrm>
            <a:off x="3262041" y="2444335"/>
            <a:ext cx="449263" cy="338137"/>
            <a:chOff x="4827" y="1591"/>
            <a:chExt cx="283" cy="213"/>
          </a:xfrm>
        </p:grpSpPr>
        <p:sp>
          <p:nvSpPr>
            <p:cNvPr id="110" name="Rectangle 22">
              <a:extLst>
                <a:ext uri="{FF2B5EF4-FFF2-40B4-BE49-F238E27FC236}">
                  <a16:creationId xmlns:a16="http://schemas.microsoft.com/office/drawing/2014/main" id="{D2113151-CB73-5B4D-B726-093BB119A4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7" y="1609"/>
              <a:ext cx="283" cy="169"/>
            </a:xfrm>
            <a:prstGeom prst="rect">
              <a:avLst/>
            </a:prstGeom>
            <a:solidFill>
              <a:srgbClr val="D6009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111" name="Text Box 23">
              <a:extLst>
                <a:ext uri="{FF2B5EF4-FFF2-40B4-BE49-F238E27FC236}">
                  <a16:creationId xmlns:a16="http://schemas.microsoft.com/office/drawing/2014/main" id="{F159D2A5-6D5C-0349-BF63-4ECC249F37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2" y="1591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008000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3</a:t>
              </a:r>
            </a:p>
          </p:txBody>
        </p:sp>
      </p:grpSp>
      <p:grpSp>
        <p:nvGrpSpPr>
          <p:cNvPr id="75" name="Group 25">
            <a:extLst>
              <a:ext uri="{FF2B5EF4-FFF2-40B4-BE49-F238E27FC236}">
                <a16:creationId xmlns:a16="http://schemas.microsoft.com/office/drawing/2014/main" id="{94B00C29-0193-D349-BFB1-CF44B881490C}"/>
              </a:ext>
            </a:extLst>
          </p:cNvPr>
          <p:cNvGrpSpPr>
            <a:grpSpLocks/>
          </p:cNvGrpSpPr>
          <p:nvPr/>
        </p:nvGrpSpPr>
        <p:grpSpPr bwMode="auto">
          <a:xfrm>
            <a:off x="4249466" y="1936335"/>
            <a:ext cx="449263" cy="338137"/>
            <a:chOff x="4584" y="1229"/>
            <a:chExt cx="283" cy="213"/>
          </a:xfrm>
        </p:grpSpPr>
        <p:sp>
          <p:nvSpPr>
            <p:cNvPr id="108" name="Rectangle 26">
              <a:extLst>
                <a:ext uri="{FF2B5EF4-FFF2-40B4-BE49-F238E27FC236}">
                  <a16:creationId xmlns:a16="http://schemas.microsoft.com/office/drawing/2014/main" id="{8A1DD3D1-8785-3040-A4F2-5147DB8857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4" y="1247"/>
              <a:ext cx="283" cy="169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109" name="Text Box 27">
              <a:extLst>
                <a:ext uri="{FF2B5EF4-FFF2-40B4-BE49-F238E27FC236}">
                  <a16:creationId xmlns:a16="http://schemas.microsoft.com/office/drawing/2014/main" id="{09BBF762-4792-7643-BA15-B59BC2E2DC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36" y="1229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008000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2</a:t>
              </a:r>
            </a:p>
          </p:txBody>
        </p:sp>
      </p:grpSp>
      <p:grpSp>
        <p:nvGrpSpPr>
          <p:cNvPr id="76" name="Group 28">
            <a:extLst>
              <a:ext uri="{FF2B5EF4-FFF2-40B4-BE49-F238E27FC236}">
                <a16:creationId xmlns:a16="http://schemas.microsoft.com/office/drawing/2014/main" id="{E38A06E9-F095-D04D-91F9-81DAFE4FE972}"/>
              </a:ext>
            </a:extLst>
          </p:cNvPr>
          <p:cNvGrpSpPr>
            <a:grpSpLocks/>
          </p:cNvGrpSpPr>
          <p:nvPr/>
        </p:nvGrpSpPr>
        <p:grpSpPr bwMode="auto">
          <a:xfrm>
            <a:off x="4766991" y="1937923"/>
            <a:ext cx="449263" cy="338137"/>
            <a:chOff x="4584" y="1229"/>
            <a:chExt cx="283" cy="213"/>
          </a:xfrm>
        </p:grpSpPr>
        <p:sp>
          <p:nvSpPr>
            <p:cNvPr id="106" name="Rectangle 29">
              <a:extLst>
                <a:ext uri="{FF2B5EF4-FFF2-40B4-BE49-F238E27FC236}">
                  <a16:creationId xmlns:a16="http://schemas.microsoft.com/office/drawing/2014/main" id="{0987B743-D2A1-9D4F-A662-FFB579A919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4" y="1247"/>
              <a:ext cx="283" cy="169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107" name="Text Box 30">
              <a:extLst>
                <a:ext uri="{FF2B5EF4-FFF2-40B4-BE49-F238E27FC236}">
                  <a16:creationId xmlns:a16="http://schemas.microsoft.com/office/drawing/2014/main" id="{89D7FAA9-9F94-0C4F-B4C3-025342E3FD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36" y="1229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008000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2</a:t>
              </a:r>
            </a:p>
          </p:txBody>
        </p:sp>
      </p:grpSp>
      <p:grpSp>
        <p:nvGrpSpPr>
          <p:cNvPr id="77" name="Group 32">
            <a:extLst>
              <a:ext uri="{FF2B5EF4-FFF2-40B4-BE49-F238E27FC236}">
                <a16:creationId xmlns:a16="http://schemas.microsoft.com/office/drawing/2014/main" id="{DEC4F61B-7F47-6D40-A1E6-9647D3850BE9}"/>
              </a:ext>
            </a:extLst>
          </p:cNvPr>
          <p:cNvGrpSpPr>
            <a:grpSpLocks/>
          </p:cNvGrpSpPr>
          <p:nvPr/>
        </p:nvGrpSpPr>
        <p:grpSpPr bwMode="auto">
          <a:xfrm>
            <a:off x="5778228" y="2445922"/>
            <a:ext cx="449263" cy="338137"/>
            <a:chOff x="4827" y="1591"/>
            <a:chExt cx="283" cy="213"/>
          </a:xfrm>
        </p:grpSpPr>
        <p:sp>
          <p:nvSpPr>
            <p:cNvPr id="104" name="Rectangle 33">
              <a:extLst>
                <a:ext uri="{FF2B5EF4-FFF2-40B4-BE49-F238E27FC236}">
                  <a16:creationId xmlns:a16="http://schemas.microsoft.com/office/drawing/2014/main" id="{78D56CA1-57DA-D349-81DF-1FE3F45AA4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7" y="1609"/>
              <a:ext cx="283" cy="169"/>
            </a:xfrm>
            <a:prstGeom prst="rect">
              <a:avLst/>
            </a:prstGeom>
            <a:solidFill>
              <a:srgbClr val="D6009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105" name="Text Box 34">
              <a:extLst>
                <a:ext uri="{FF2B5EF4-FFF2-40B4-BE49-F238E27FC236}">
                  <a16:creationId xmlns:a16="http://schemas.microsoft.com/office/drawing/2014/main" id="{90B9F9DD-82FB-9540-93E1-DE1323F00C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2" y="1591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008000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3</a:t>
              </a:r>
            </a:p>
          </p:txBody>
        </p:sp>
      </p:grpSp>
      <p:grpSp>
        <p:nvGrpSpPr>
          <p:cNvPr id="78" name="Group 35">
            <a:extLst>
              <a:ext uri="{FF2B5EF4-FFF2-40B4-BE49-F238E27FC236}">
                <a16:creationId xmlns:a16="http://schemas.microsoft.com/office/drawing/2014/main" id="{9515035B-221C-F640-AD70-3EDAE35D9A46}"/>
              </a:ext>
            </a:extLst>
          </p:cNvPr>
          <p:cNvGrpSpPr>
            <a:grpSpLocks/>
          </p:cNvGrpSpPr>
          <p:nvPr/>
        </p:nvGrpSpPr>
        <p:grpSpPr bwMode="auto">
          <a:xfrm>
            <a:off x="7289528" y="2447510"/>
            <a:ext cx="449263" cy="338137"/>
            <a:chOff x="4827" y="1591"/>
            <a:chExt cx="283" cy="213"/>
          </a:xfrm>
        </p:grpSpPr>
        <p:sp>
          <p:nvSpPr>
            <p:cNvPr id="102" name="Rectangle 36">
              <a:extLst>
                <a:ext uri="{FF2B5EF4-FFF2-40B4-BE49-F238E27FC236}">
                  <a16:creationId xmlns:a16="http://schemas.microsoft.com/office/drawing/2014/main" id="{011AA78D-6081-1E4C-B13C-ABA03976C8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7" y="1609"/>
              <a:ext cx="283" cy="169"/>
            </a:xfrm>
            <a:prstGeom prst="rect">
              <a:avLst/>
            </a:prstGeom>
            <a:solidFill>
              <a:srgbClr val="D6009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103" name="Text Box 37">
              <a:extLst>
                <a:ext uri="{FF2B5EF4-FFF2-40B4-BE49-F238E27FC236}">
                  <a16:creationId xmlns:a16="http://schemas.microsoft.com/office/drawing/2014/main" id="{E9D6FFEE-F33E-FF42-9FA7-54026C2FB7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2" y="1591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008000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3</a:t>
              </a:r>
            </a:p>
          </p:txBody>
        </p:sp>
      </p:grpSp>
      <p:sp>
        <p:nvSpPr>
          <p:cNvPr id="79" name="Text Box 38">
            <a:extLst>
              <a:ext uri="{FF2B5EF4-FFF2-40B4-BE49-F238E27FC236}">
                <a16:creationId xmlns:a16="http://schemas.microsoft.com/office/drawing/2014/main" id="{BC3667BC-568F-5D45-AA96-AD633C981E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1141" y="1452148"/>
            <a:ext cx="762000" cy="33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rPr>
              <a:t>node 1</a:t>
            </a:r>
          </a:p>
        </p:txBody>
      </p:sp>
      <p:sp>
        <p:nvSpPr>
          <p:cNvPr id="80" name="Text Box 39">
            <a:extLst>
              <a:ext uri="{FF2B5EF4-FFF2-40B4-BE49-F238E27FC236}">
                <a16:creationId xmlns:a16="http://schemas.microsoft.com/office/drawing/2014/main" id="{54EFAF25-FCFE-594D-BB9A-4C06F0108F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3678" y="1966498"/>
            <a:ext cx="762000" cy="33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rPr>
              <a:t>node 2</a:t>
            </a:r>
          </a:p>
        </p:txBody>
      </p:sp>
      <p:sp>
        <p:nvSpPr>
          <p:cNvPr id="81" name="Text Box 40">
            <a:extLst>
              <a:ext uri="{FF2B5EF4-FFF2-40B4-BE49-F238E27FC236}">
                <a16:creationId xmlns:a16="http://schemas.microsoft.com/office/drawing/2014/main" id="{047D14B7-CD88-0D4A-AD77-5823FBA991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9716" y="2469735"/>
            <a:ext cx="762000" cy="33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rPr>
              <a:t>node 3</a:t>
            </a:r>
          </a:p>
        </p:txBody>
      </p:sp>
      <p:sp>
        <p:nvSpPr>
          <p:cNvPr id="82" name="Line 41">
            <a:extLst>
              <a:ext uri="{FF2B5EF4-FFF2-40B4-BE49-F238E27FC236}">
                <a16:creationId xmlns:a16="http://schemas.microsoft.com/office/drawing/2014/main" id="{EF48CFD5-90F6-EF43-A053-5A2BD2F09AEF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6641" y="2977735"/>
            <a:ext cx="52101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i="0" u="none" strike="noStrike" kern="0" cap="none" spc="0" normalizeH="0" baseline="0" noProof="0" dirty="0">
              <a:ln>
                <a:noFill/>
              </a:ln>
              <a:solidFill>
                <a:srgbClr val="0000A8"/>
              </a:solidFill>
              <a:effectLst/>
              <a:uLnTx/>
              <a:uFillTx/>
              <a:ea typeface="ＭＳ Ｐゴシック" charset="0"/>
            </a:endParaRPr>
          </a:p>
        </p:txBody>
      </p:sp>
      <p:sp>
        <p:nvSpPr>
          <p:cNvPr id="83" name="Line 42">
            <a:extLst>
              <a:ext uri="{FF2B5EF4-FFF2-40B4-BE49-F238E27FC236}">
                <a16:creationId xmlns:a16="http://schemas.microsoft.com/office/drawing/2014/main" id="{000967D4-6D82-3C45-A172-150191F96BEF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9816" y="2877722"/>
            <a:ext cx="0" cy="2127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i="0" u="none" strike="noStrike" kern="0" cap="none" spc="0" normalizeH="0" baseline="0" noProof="0" dirty="0">
              <a:ln>
                <a:noFill/>
              </a:ln>
              <a:solidFill>
                <a:srgbClr val="0000A8"/>
              </a:solidFill>
              <a:effectLst/>
              <a:uLnTx/>
              <a:uFillTx/>
              <a:ea typeface="ＭＳ Ｐゴシック" charset="0"/>
            </a:endParaRPr>
          </a:p>
        </p:txBody>
      </p:sp>
      <p:sp>
        <p:nvSpPr>
          <p:cNvPr id="84" name="Line 43">
            <a:extLst>
              <a:ext uri="{FF2B5EF4-FFF2-40B4-BE49-F238E27FC236}">
                <a16:creationId xmlns:a16="http://schemas.microsoft.com/office/drawing/2014/main" id="{F238DB4A-BE5F-9743-9947-04D5215C95E1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9878" y="2877722"/>
            <a:ext cx="0" cy="2127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i="0" u="none" strike="noStrike" kern="0" cap="none" spc="0" normalizeH="0" baseline="0" noProof="0" dirty="0">
              <a:ln>
                <a:noFill/>
              </a:ln>
              <a:solidFill>
                <a:srgbClr val="0000A8"/>
              </a:solidFill>
              <a:effectLst/>
              <a:uLnTx/>
              <a:uFillTx/>
              <a:ea typeface="ＭＳ Ｐゴシック" charset="0"/>
            </a:endParaRPr>
          </a:p>
        </p:txBody>
      </p:sp>
      <p:sp>
        <p:nvSpPr>
          <p:cNvPr id="85" name="Line 44">
            <a:extLst>
              <a:ext uri="{FF2B5EF4-FFF2-40B4-BE49-F238E27FC236}">
                <a16:creationId xmlns:a16="http://schemas.microsoft.com/office/drawing/2014/main" id="{C6957062-2774-324C-BCB0-B11EB113A305}"/>
              </a:ext>
            </a:extLst>
          </p:cNvPr>
          <p:cNvSpPr>
            <a:spLocks noChangeShapeType="1"/>
          </p:cNvSpPr>
          <p:nvPr/>
        </p:nvSpPr>
        <p:spPr bwMode="auto">
          <a:xfrm>
            <a:off x="4243116" y="2874547"/>
            <a:ext cx="0" cy="2127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i="0" u="none" strike="noStrike" kern="0" cap="none" spc="0" normalizeH="0" baseline="0" noProof="0" dirty="0">
              <a:ln>
                <a:noFill/>
              </a:ln>
              <a:solidFill>
                <a:srgbClr val="0000A8"/>
              </a:solidFill>
              <a:effectLst/>
              <a:uLnTx/>
              <a:uFillTx/>
              <a:ea typeface="ＭＳ Ｐゴシック" charset="0"/>
            </a:endParaRPr>
          </a:p>
        </p:txBody>
      </p:sp>
      <p:sp>
        <p:nvSpPr>
          <p:cNvPr id="86" name="Line 45">
            <a:extLst>
              <a:ext uri="{FF2B5EF4-FFF2-40B4-BE49-F238E27FC236}">
                <a16:creationId xmlns:a16="http://schemas.microsoft.com/office/drawing/2014/main" id="{242EDB35-EDA5-084B-9AA4-62A7C146A416}"/>
              </a:ext>
            </a:extLst>
          </p:cNvPr>
          <p:cNvSpPr>
            <a:spLocks noChangeShapeType="1"/>
          </p:cNvSpPr>
          <p:nvPr/>
        </p:nvSpPr>
        <p:spPr bwMode="auto">
          <a:xfrm>
            <a:off x="4749528" y="2877722"/>
            <a:ext cx="0" cy="2127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i="0" u="none" strike="noStrike" kern="0" cap="none" spc="0" normalizeH="0" baseline="0" noProof="0" dirty="0">
              <a:ln>
                <a:noFill/>
              </a:ln>
              <a:solidFill>
                <a:srgbClr val="0000A8"/>
              </a:solidFill>
              <a:effectLst/>
              <a:uLnTx/>
              <a:uFillTx/>
              <a:ea typeface="ＭＳ Ｐゴシック" charset="0"/>
            </a:endParaRPr>
          </a:p>
        </p:txBody>
      </p:sp>
      <p:sp>
        <p:nvSpPr>
          <p:cNvPr id="87" name="Line 46">
            <a:extLst>
              <a:ext uri="{FF2B5EF4-FFF2-40B4-BE49-F238E27FC236}">
                <a16:creationId xmlns:a16="http://schemas.microsoft.com/office/drawing/2014/main" id="{E0FAA97E-3CAE-F145-BE6E-2931C7A409F0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4353" y="2874547"/>
            <a:ext cx="0" cy="2127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i="0" u="none" strike="noStrike" kern="0" cap="none" spc="0" normalizeH="0" baseline="0" noProof="0" dirty="0">
              <a:ln>
                <a:noFill/>
              </a:ln>
              <a:solidFill>
                <a:srgbClr val="0000A8"/>
              </a:solidFill>
              <a:effectLst/>
              <a:uLnTx/>
              <a:uFillTx/>
              <a:ea typeface="ＭＳ Ｐゴシック" charset="0"/>
            </a:endParaRPr>
          </a:p>
        </p:txBody>
      </p:sp>
      <p:sp>
        <p:nvSpPr>
          <p:cNvPr id="88" name="Line 47">
            <a:extLst>
              <a:ext uri="{FF2B5EF4-FFF2-40B4-BE49-F238E27FC236}">
                <a16:creationId xmlns:a16="http://schemas.microsoft.com/office/drawing/2014/main" id="{9EAB79C7-5AED-CD47-BF01-F04C67454D83}"/>
              </a:ext>
            </a:extLst>
          </p:cNvPr>
          <p:cNvSpPr>
            <a:spLocks noChangeShapeType="1"/>
          </p:cNvSpPr>
          <p:nvPr/>
        </p:nvSpPr>
        <p:spPr bwMode="auto">
          <a:xfrm>
            <a:off x="5762353" y="2877722"/>
            <a:ext cx="0" cy="2127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i="0" u="none" strike="noStrike" kern="0" cap="none" spc="0" normalizeH="0" baseline="0" noProof="0" dirty="0">
              <a:ln>
                <a:noFill/>
              </a:ln>
              <a:solidFill>
                <a:srgbClr val="0000A8"/>
              </a:solidFill>
              <a:effectLst/>
              <a:uLnTx/>
              <a:uFillTx/>
              <a:ea typeface="ＭＳ Ｐゴシック" charset="0"/>
            </a:endParaRPr>
          </a:p>
        </p:txBody>
      </p:sp>
      <p:sp>
        <p:nvSpPr>
          <p:cNvPr id="89" name="Line 48">
            <a:extLst>
              <a:ext uri="{FF2B5EF4-FFF2-40B4-BE49-F238E27FC236}">
                <a16:creationId xmlns:a16="http://schemas.microsoft.com/office/drawing/2014/main" id="{ED1E52C2-A2DF-7244-888D-8BC965C7BF91}"/>
              </a:ext>
            </a:extLst>
          </p:cNvPr>
          <p:cNvSpPr>
            <a:spLocks noChangeShapeType="1"/>
          </p:cNvSpPr>
          <p:nvPr/>
        </p:nvSpPr>
        <p:spPr bwMode="auto">
          <a:xfrm>
            <a:off x="6267178" y="2877722"/>
            <a:ext cx="0" cy="2127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i="0" u="none" strike="noStrike" kern="0" cap="none" spc="0" normalizeH="0" baseline="0" noProof="0" dirty="0">
              <a:ln>
                <a:noFill/>
              </a:ln>
              <a:solidFill>
                <a:srgbClr val="0000A8"/>
              </a:solidFill>
              <a:effectLst/>
              <a:uLnTx/>
              <a:uFillTx/>
              <a:ea typeface="ＭＳ Ｐゴシック" charset="0"/>
            </a:endParaRPr>
          </a:p>
        </p:txBody>
      </p:sp>
      <p:sp>
        <p:nvSpPr>
          <p:cNvPr id="90" name="Line 49">
            <a:extLst>
              <a:ext uri="{FF2B5EF4-FFF2-40B4-BE49-F238E27FC236}">
                <a16:creationId xmlns:a16="http://schemas.microsoft.com/office/drawing/2014/main" id="{0337F98B-B062-E149-AA28-4B72BC8AD653}"/>
              </a:ext>
            </a:extLst>
          </p:cNvPr>
          <p:cNvSpPr>
            <a:spLocks noChangeShapeType="1"/>
          </p:cNvSpPr>
          <p:nvPr/>
        </p:nvSpPr>
        <p:spPr bwMode="auto">
          <a:xfrm>
            <a:off x="6772003" y="2874547"/>
            <a:ext cx="0" cy="2127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i="0" u="none" strike="noStrike" kern="0" cap="none" spc="0" normalizeH="0" baseline="0" noProof="0" dirty="0">
              <a:ln>
                <a:noFill/>
              </a:ln>
              <a:solidFill>
                <a:srgbClr val="0000A8"/>
              </a:solidFill>
              <a:effectLst/>
              <a:uLnTx/>
              <a:uFillTx/>
              <a:ea typeface="ＭＳ Ｐゴシック" charset="0"/>
            </a:endParaRPr>
          </a:p>
        </p:txBody>
      </p:sp>
      <p:sp>
        <p:nvSpPr>
          <p:cNvPr id="91" name="Line 50">
            <a:extLst>
              <a:ext uri="{FF2B5EF4-FFF2-40B4-BE49-F238E27FC236}">
                <a16:creationId xmlns:a16="http://schemas.microsoft.com/office/drawing/2014/main" id="{A8A55C4A-1AC8-E64D-A11D-781712E97BA7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0003" y="2871372"/>
            <a:ext cx="0" cy="2127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i="0" u="none" strike="noStrike" kern="0" cap="none" spc="0" normalizeH="0" baseline="0" noProof="0" dirty="0">
              <a:ln>
                <a:noFill/>
              </a:ln>
              <a:solidFill>
                <a:srgbClr val="0000A8"/>
              </a:solidFill>
              <a:effectLst/>
              <a:uLnTx/>
              <a:uFillTx/>
              <a:ea typeface="ＭＳ Ｐゴシック" charset="0"/>
            </a:endParaRPr>
          </a:p>
        </p:txBody>
      </p:sp>
      <p:sp>
        <p:nvSpPr>
          <p:cNvPr id="92" name="Line 51">
            <a:extLst>
              <a:ext uri="{FF2B5EF4-FFF2-40B4-BE49-F238E27FC236}">
                <a16:creationId xmlns:a16="http://schemas.microsoft.com/office/drawing/2014/main" id="{68413A17-8D6D-6F4A-9006-440A683FDCD3}"/>
              </a:ext>
            </a:extLst>
          </p:cNvPr>
          <p:cNvSpPr>
            <a:spLocks noChangeShapeType="1"/>
          </p:cNvSpPr>
          <p:nvPr/>
        </p:nvSpPr>
        <p:spPr bwMode="auto">
          <a:xfrm>
            <a:off x="7768953" y="2868197"/>
            <a:ext cx="0" cy="2127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i="0" u="none" strike="noStrike" kern="0" cap="none" spc="0" normalizeH="0" baseline="0" noProof="0" dirty="0">
              <a:ln>
                <a:noFill/>
              </a:ln>
              <a:solidFill>
                <a:srgbClr val="0000A8"/>
              </a:solidFill>
              <a:effectLst/>
              <a:uLnTx/>
              <a:uFillTx/>
              <a:ea typeface="ＭＳ Ｐゴシック" charset="0"/>
            </a:endParaRPr>
          </a:p>
        </p:txBody>
      </p:sp>
      <p:sp>
        <p:nvSpPr>
          <p:cNvPr id="93" name="Text Box 54">
            <a:extLst>
              <a:ext uri="{FF2B5EF4-FFF2-40B4-BE49-F238E27FC236}">
                <a16:creationId xmlns:a16="http://schemas.microsoft.com/office/drawing/2014/main" id="{EFB9B6C9-55C7-9543-BEDB-3C9A6C2B17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1728" y="2992022"/>
            <a:ext cx="32067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+mn-lt"/>
                <a:ea typeface="ＭＳ Ｐゴシック" charset="0"/>
              </a:rPr>
              <a:t>C</a:t>
            </a:r>
          </a:p>
        </p:txBody>
      </p:sp>
      <p:sp>
        <p:nvSpPr>
          <p:cNvPr id="94" name="Text Box 55">
            <a:extLst>
              <a:ext uri="{FF2B5EF4-FFF2-40B4-BE49-F238E27FC236}">
                <a16:creationId xmlns:a16="http://schemas.microsoft.com/office/drawing/2014/main" id="{A8BF3599-17CC-C54D-A1F4-204FFCEF53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0903" y="2992022"/>
            <a:ext cx="32067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+mn-lt"/>
                <a:ea typeface="ＭＳ Ｐゴシック" charset="0"/>
              </a:rPr>
              <a:t>C</a:t>
            </a:r>
          </a:p>
        </p:txBody>
      </p:sp>
      <p:sp>
        <p:nvSpPr>
          <p:cNvPr id="95" name="Text Box 56">
            <a:extLst>
              <a:ext uri="{FF2B5EF4-FFF2-40B4-BE49-F238E27FC236}">
                <a16:creationId xmlns:a16="http://schemas.microsoft.com/office/drawing/2014/main" id="{016A40F4-F886-714E-966E-BFDE0F62F8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5378" y="2992022"/>
            <a:ext cx="32067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+mn-lt"/>
                <a:ea typeface="ＭＳ Ｐゴシック" charset="0"/>
              </a:rPr>
              <a:t>C</a:t>
            </a:r>
          </a:p>
        </p:txBody>
      </p:sp>
      <p:sp>
        <p:nvSpPr>
          <p:cNvPr id="96" name="Text Box 58">
            <a:extLst>
              <a:ext uri="{FF2B5EF4-FFF2-40B4-BE49-F238E27FC236}">
                <a16:creationId xmlns:a16="http://schemas.microsoft.com/office/drawing/2014/main" id="{807DF3EC-AAB1-B04A-A023-C5893F6D27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5253" y="2992022"/>
            <a:ext cx="306388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+mn-lt"/>
                <a:ea typeface="ＭＳ Ｐゴシック" charset="0"/>
              </a:rPr>
              <a:t>S</a:t>
            </a:r>
          </a:p>
        </p:txBody>
      </p:sp>
      <p:sp>
        <p:nvSpPr>
          <p:cNvPr id="97" name="Text Box 59">
            <a:extLst>
              <a:ext uri="{FF2B5EF4-FFF2-40B4-BE49-F238E27FC236}">
                <a16:creationId xmlns:a16="http://schemas.microsoft.com/office/drawing/2014/main" id="{17BF9D31-70E0-5A45-BE2F-E528E81168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5503" y="2992022"/>
            <a:ext cx="306388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+mn-lt"/>
                <a:ea typeface="ＭＳ Ｐゴシック" charset="0"/>
              </a:rPr>
              <a:t>S</a:t>
            </a:r>
          </a:p>
        </p:txBody>
      </p:sp>
      <p:sp>
        <p:nvSpPr>
          <p:cNvPr id="98" name="Text Box 60">
            <a:extLst>
              <a:ext uri="{FF2B5EF4-FFF2-40B4-BE49-F238E27FC236}">
                <a16:creationId xmlns:a16="http://schemas.microsoft.com/office/drawing/2014/main" id="{FE3B7D2B-E773-5048-9CD2-02409182FB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1278" y="2992022"/>
            <a:ext cx="306388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+mn-lt"/>
                <a:ea typeface="ＭＳ Ｐゴシック" charset="0"/>
              </a:rPr>
              <a:t>S</a:t>
            </a:r>
          </a:p>
        </p:txBody>
      </p:sp>
      <p:sp>
        <p:nvSpPr>
          <p:cNvPr id="99" name="Text Box 61">
            <a:extLst>
              <a:ext uri="{FF2B5EF4-FFF2-40B4-BE49-F238E27FC236}">
                <a16:creationId xmlns:a16="http://schemas.microsoft.com/office/drawing/2014/main" id="{67899F9D-5059-EB46-BE3E-E0710E91B7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4016" y="2988847"/>
            <a:ext cx="309563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+mn-lt"/>
                <a:ea typeface="ＭＳ Ｐゴシック" charset="0"/>
              </a:rPr>
              <a:t>E</a:t>
            </a:r>
          </a:p>
        </p:txBody>
      </p:sp>
      <p:sp>
        <p:nvSpPr>
          <p:cNvPr id="100" name="Text Box 62">
            <a:extLst>
              <a:ext uri="{FF2B5EF4-FFF2-40B4-BE49-F238E27FC236}">
                <a16:creationId xmlns:a16="http://schemas.microsoft.com/office/drawing/2014/main" id="{0537C8B8-45B8-534A-B936-B66DF9D0E5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0078" y="2988847"/>
            <a:ext cx="309563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+mn-lt"/>
                <a:ea typeface="ＭＳ Ｐゴシック" charset="0"/>
              </a:rPr>
              <a:t>E</a:t>
            </a:r>
          </a:p>
        </p:txBody>
      </p:sp>
      <p:sp>
        <p:nvSpPr>
          <p:cNvPr id="101" name="Text Box 63">
            <a:extLst>
              <a:ext uri="{FF2B5EF4-FFF2-40B4-BE49-F238E27FC236}">
                <a16:creationId xmlns:a16="http://schemas.microsoft.com/office/drawing/2014/main" id="{A95F6825-15C2-894C-A225-C35D931A82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0203" y="2988847"/>
            <a:ext cx="309563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+mn-lt"/>
                <a:ea typeface="ＭＳ Ｐゴシック" charset="0"/>
              </a:rPr>
              <a:t>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11076B-DA1C-6740-8643-B478EA3CF6E2}"/>
              </a:ext>
            </a:extLst>
          </p:cNvPr>
          <p:cNvSpPr txBox="1"/>
          <p:nvPr/>
        </p:nvSpPr>
        <p:spPr>
          <a:xfrm>
            <a:off x="8693431" y="1736034"/>
            <a:ext cx="15141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A8"/>
                </a:solidFill>
              </a:rPr>
              <a:t>C</a:t>
            </a:r>
            <a:r>
              <a:rPr lang="en-US" sz="2400" dirty="0"/>
              <a:t>: collision</a:t>
            </a:r>
          </a:p>
          <a:p>
            <a:r>
              <a:rPr lang="en-US" sz="2400" dirty="0">
                <a:solidFill>
                  <a:srgbClr val="0000A8"/>
                </a:solidFill>
              </a:rPr>
              <a:t>S</a:t>
            </a:r>
            <a:r>
              <a:rPr lang="en-US" sz="2400" dirty="0"/>
              <a:t>: success</a:t>
            </a:r>
          </a:p>
          <a:p>
            <a:r>
              <a:rPr lang="en-US" sz="2400" dirty="0">
                <a:solidFill>
                  <a:srgbClr val="0000A8"/>
                </a:solidFill>
              </a:rPr>
              <a:t>E</a:t>
            </a:r>
            <a:r>
              <a:rPr lang="en-US" sz="2400" dirty="0"/>
              <a:t>: empty</a:t>
            </a:r>
          </a:p>
        </p:txBody>
      </p:sp>
    </p:spTree>
    <p:extLst>
      <p:ext uri="{BB962C8B-B14F-4D97-AF65-F5344CB8AC3E}">
        <p14:creationId xmlns:p14="http://schemas.microsoft.com/office/powerpoint/2010/main" val="846864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513571B-5A38-7249-BDB3-42189BDDB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4948" y="1697523"/>
            <a:ext cx="10515600" cy="4743034"/>
          </a:xfrm>
        </p:spPr>
        <p:txBody>
          <a:bodyPr>
            <a:normAutofit/>
          </a:bodyPr>
          <a:lstStyle/>
          <a:p>
            <a:pPr marL="130175" indent="0">
              <a:buNone/>
            </a:pPr>
            <a:r>
              <a:rPr lang="en-US" sz="3200" dirty="0">
                <a:solidFill>
                  <a:srgbClr val="C00000"/>
                </a:solidFill>
              </a:rPr>
              <a:t>efficiency: </a:t>
            </a:r>
            <a:r>
              <a:rPr lang="en-US" dirty="0"/>
              <a:t>long-run  fraction of successful slots  (many nodes, all with many frames to send)</a:t>
            </a:r>
          </a:p>
          <a:p>
            <a:pPr marL="457200" indent="-274638">
              <a:defRPr/>
            </a:pPr>
            <a:r>
              <a:rPr lang="en-US" i="1" dirty="0"/>
              <a:t>suppose:</a:t>
            </a:r>
            <a:r>
              <a:rPr lang="en-US" dirty="0"/>
              <a:t> </a:t>
            </a:r>
            <a:r>
              <a:rPr lang="en-US" i="1" dirty="0"/>
              <a:t>N</a:t>
            </a:r>
            <a:r>
              <a:rPr lang="en-US" dirty="0"/>
              <a:t> nodes with many frames to send, each transmits in slot with probability </a:t>
            </a:r>
            <a:r>
              <a:rPr lang="en-US" i="1" dirty="0"/>
              <a:t>p</a:t>
            </a:r>
          </a:p>
          <a:p>
            <a:pPr marL="800100" lvl="1" indent="-274638">
              <a:defRPr/>
            </a:pPr>
            <a:r>
              <a:rPr lang="en-US" sz="2600" dirty="0"/>
              <a:t>prob that given node has success in a slot  = </a:t>
            </a:r>
            <a:r>
              <a:rPr lang="en-US" sz="2600" i="1" dirty="0"/>
              <a:t>p(1-p)</a:t>
            </a:r>
            <a:r>
              <a:rPr lang="en-US" sz="2600" b="1" i="1" baseline="30000" dirty="0"/>
              <a:t>N-1</a:t>
            </a:r>
          </a:p>
          <a:p>
            <a:pPr marL="800100" lvl="1" indent="-274638">
              <a:defRPr/>
            </a:pPr>
            <a:r>
              <a:rPr lang="en-US" sz="2600" dirty="0"/>
              <a:t>prob that </a:t>
            </a:r>
            <a:r>
              <a:rPr lang="en-US" sz="2600" i="1" dirty="0"/>
              <a:t>any</a:t>
            </a:r>
            <a:r>
              <a:rPr lang="en-US" sz="2600" dirty="0"/>
              <a:t> node has a success = </a:t>
            </a:r>
            <a:r>
              <a:rPr lang="en-US" sz="2600" i="1" dirty="0"/>
              <a:t>Np(1-p)</a:t>
            </a:r>
            <a:r>
              <a:rPr lang="en-US" sz="2600" b="1" i="1" baseline="30000" dirty="0"/>
              <a:t>N-1</a:t>
            </a:r>
          </a:p>
          <a:p>
            <a:pPr marL="800100" lvl="1" indent="-274638">
              <a:defRPr/>
            </a:pPr>
            <a:r>
              <a:rPr lang="en-US" sz="2600" dirty="0"/>
              <a:t>max efficiency: find </a:t>
            </a:r>
            <a:r>
              <a:rPr lang="en-US" sz="2600" i="1" dirty="0"/>
              <a:t>p* </a:t>
            </a:r>
            <a:r>
              <a:rPr lang="en-US" sz="2600" dirty="0"/>
              <a:t>that maximizes  </a:t>
            </a:r>
            <a:r>
              <a:rPr lang="en-US" sz="2600" i="1" dirty="0"/>
              <a:t>Np(1-p)</a:t>
            </a:r>
            <a:r>
              <a:rPr lang="en-US" sz="2600" b="1" i="1" baseline="30000" dirty="0"/>
              <a:t>N-1</a:t>
            </a:r>
          </a:p>
          <a:p>
            <a:pPr marL="800100" lvl="1" indent="-274638">
              <a:defRPr/>
            </a:pPr>
            <a:r>
              <a:rPr lang="en-US" sz="2600" dirty="0"/>
              <a:t>for many nodes, take limit of </a:t>
            </a:r>
            <a:r>
              <a:rPr lang="en-US" sz="2600" i="1" dirty="0"/>
              <a:t>Np*(1-p*)</a:t>
            </a:r>
            <a:r>
              <a:rPr lang="en-US" sz="2600" b="1" i="1" baseline="30000" dirty="0"/>
              <a:t>N-1 </a:t>
            </a:r>
            <a:r>
              <a:rPr lang="en-US" sz="2600" dirty="0"/>
              <a:t>as </a:t>
            </a:r>
            <a:r>
              <a:rPr lang="en-US" sz="2600" i="1" dirty="0"/>
              <a:t>N</a:t>
            </a:r>
            <a:r>
              <a:rPr lang="en-US" sz="2600" dirty="0"/>
              <a:t> goes to infinity, gives</a:t>
            </a:r>
            <a:r>
              <a:rPr lang="en-US" dirty="0"/>
              <a:t>:</a:t>
            </a:r>
          </a:p>
          <a:p>
            <a:pPr>
              <a:buFont typeface="Wingdings" charset="0"/>
              <a:buNone/>
              <a:defRPr/>
            </a:pPr>
            <a:r>
              <a:rPr lang="en-US" dirty="0">
                <a:solidFill>
                  <a:srgbClr val="C00000"/>
                </a:solidFill>
              </a:rPr>
              <a:t>    </a:t>
            </a:r>
            <a:r>
              <a:rPr lang="en-US" i="1" dirty="0">
                <a:solidFill>
                  <a:srgbClr val="C00000"/>
                </a:solidFill>
              </a:rPr>
              <a:t>max efficiency = 1/e = .37</a:t>
            </a:r>
            <a:endParaRPr lang="en-US" b="1" i="1" baseline="30000" dirty="0">
              <a:solidFill>
                <a:srgbClr val="C00000"/>
              </a:solidFill>
            </a:endParaRPr>
          </a:p>
          <a:p>
            <a:pPr marL="457200" indent="-274638">
              <a:lnSpc>
                <a:spcPct val="85000"/>
              </a:lnSpc>
              <a:defRPr/>
            </a:pPr>
            <a:r>
              <a:rPr lang="en-US" i="1" dirty="0">
                <a:solidFill>
                  <a:srgbClr val="0000A8"/>
                </a:solidFill>
              </a:rPr>
              <a:t>at best:</a:t>
            </a:r>
            <a:r>
              <a:rPr lang="en-US" sz="2400" i="1" dirty="0">
                <a:solidFill>
                  <a:srgbClr val="0000A8"/>
                </a:solidFill>
              </a:rPr>
              <a:t> </a:t>
            </a:r>
            <a:r>
              <a:rPr lang="en-US" sz="2400" dirty="0"/>
              <a:t>channel used for useful  transmissions 37% of time!</a:t>
            </a:r>
          </a:p>
          <a:p>
            <a:pPr>
              <a:defRPr/>
            </a:pPr>
            <a:endParaRPr lang="en-US" i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11A8D2D-09AD-0C49-9183-F486B9371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Slotted ALOHA: efficiency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FC8BF5-34FB-B64D-8803-0F740A1B879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Link Layer: 6-</a:t>
            </a:r>
            <a:fld id="{C4204591-24BD-A542-B9D5-F8D8A88D2FE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013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Pure ALOHA</a:t>
            </a:r>
            <a:endParaRPr lang="en-US" sz="4400" b="0" dirty="0">
              <a:latin typeface="+mn-lt"/>
            </a:endParaRPr>
          </a:p>
        </p:txBody>
      </p:sp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0" name="Rectangle 3">
            <a:extLst>
              <a:ext uri="{FF2B5EF4-FFF2-40B4-BE49-F238E27FC236}">
                <a16:creationId xmlns:a16="http://schemas.microsoft.com/office/drawing/2014/main" id="{756184F9-23FF-CD49-83C3-B99C5857535A}"/>
              </a:ext>
            </a:extLst>
          </p:cNvPr>
          <p:cNvSpPr txBox="1">
            <a:spLocks noChangeArrowheads="1"/>
          </p:cNvSpPr>
          <p:nvPr/>
        </p:nvSpPr>
        <p:spPr>
          <a:xfrm>
            <a:off x="891209" y="1435652"/>
            <a:ext cx="10518913" cy="2314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4813" indent="-274638">
              <a:defRPr/>
            </a:pPr>
            <a:r>
              <a:rPr lang="en-US" dirty="0"/>
              <a:t>unslotted Aloha: simpler, no synchronization</a:t>
            </a:r>
          </a:p>
          <a:p>
            <a:pPr marL="747713" lvl="1" indent="-274638">
              <a:defRPr/>
            </a:pPr>
            <a:r>
              <a:rPr lang="en-US" sz="2800" dirty="0"/>
              <a:t>when</a:t>
            </a:r>
            <a:r>
              <a:rPr lang="en-US" dirty="0"/>
              <a:t> frame first arrives: transmit immediately </a:t>
            </a:r>
          </a:p>
          <a:p>
            <a:pPr marL="404813" indent="-274638">
              <a:defRPr/>
            </a:pPr>
            <a:r>
              <a:rPr lang="en-US" dirty="0"/>
              <a:t>collision probability increases with no synchronization:</a:t>
            </a:r>
          </a:p>
          <a:p>
            <a:pPr lvl="1">
              <a:defRPr/>
            </a:pPr>
            <a:r>
              <a:rPr lang="en-US" sz="2800" dirty="0"/>
              <a:t>frame sent at t</a:t>
            </a:r>
            <a:r>
              <a:rPr lang="en-US" sz="2800" baseline="-25000" dirty="0"/>
              <a:t>0</a:t>
            </a:r>
            <a:r>
              <a:rPr lang="en-US" sz="2800" dirty="0"/>
              <a:t> collides with other frames sent in [t</a:t>
            </a:r>
            <a:r>
              <a:rPr lang="en-US" sz="2800" baseline="-25000" dirty="0"/>
              <a:t>0</a:t>
            </a:r>
            <a:r>
              <a:rPr lang="en-US" sz="2800" dirty="0"/>
              <a:t>-1,t</a:t>
            </a:r>
            <a:r>
              <a:rPr lang="en-US" sz="2800" baseline="-25000" dirty="0"/>
              <a:t>0</a:t>
            </a:r>
            <a:r>
              <a:rPr lang="en-US" sz="2800" dirty="0"/>
              <a:t>+1]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58FCDAC-4991-8E41-8E42-FF4F98922CAC}"/>
              </a:ext>
            </a:extLst>
          </p:cNvPr>
          <p:cNvGrpSpPr/>
          <p:nvPr/>
        </p:nvGrpSpPr>
        <p:grpSpPr>
          <a:xfrm>
            <a:off x="2981739" y="3590924"/>
            <a:ext cx="6215270" cy="1680396"/>
            <a:chOff x="2981739" y="3590924"/>
            <a:chExt cx="6215270" cy="1680396"/>
          </a:xfrm>
        </p:grpSpPr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F04F1C7F-2BD1-DB49-8C42-5F936FEE4314}"/>
                </a:ext>
              </a:extLst>
            </p:cNvPr>
            <p:cNvGrpSpPr/>
            <p:nvPr/>
          </p:nvGrpSpPr>
          <p:grpSpPr>
            <a:xfrm>
              <a:off x="3709987" y="4014790"/>
              <a:ext cx="1533525" cy="57150"/>
              <a:chOff x="5229225" y="5548314"/>
              <a:chExt cx="1533525" cy="57150"/>
            </a:xfrm>
          </p:grpSpPr>
          <p:cxnSp>
            <p:nvCxnSpPr>
              <p:cNvPr id="129" name="Straight Arrow Connector 128">
                <a:extLst>
                  <a:ext uri="{FF2B5EF4-FFF2-40B4-BE49-F238E27FC236}">
                    <a16:creationId xmlns:a16="http://schemas.microsoft.com/office/drawing/2014/main" id="{F65A0A69-1573-6D44-ADDC-67D7500383D8}"/>
                  </a:ext>
                </a:extLst>
              </p:cNvPr>
              <p:cNvCxnSpPr/>
              <p:nvPr/>
            </p:nvCxnSpPr>
            <p:spPr>
              <a:xfrm>
                <a:off x="5229225" y="5581650"/>
                <a:ext cx="1533525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FF60540F-6305-BF46-A035-95A71A5A3EF6}"/>
                  </a:ext>
                </a:extLst>
              </p:cNvPr>
              <p:cNvSpPr/>
              <p:nvPr/>
            </p:nvSpPr>
            <p:spPr>
              <a:xfrm>
                <a:off x="5591173" y="5548314"/>
                <a:ext cx="828675" cy="571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6BEC5DF1-BB4C-B643-9EEC-F5897534DF4F}"/>
                </a:ext>
              </a:extLst>
            </p:cNvPr>
            <p:cNvGrpSpPr/>
            <p:nvPr/>
          </p:nvGrpSpPr>
          <p:grpSpPr>
            <a:xfrm>
              <a:off x="5262562" y="4014791"/>
              <a:ext cx="1533525" cy="57150"/>
              <a:chOff x="5229225" y="5548314"/>
              <a:chExt cx="1533525" cy="57150"/>
            </a:xfrm>
          </p:grpSpPr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FD0212D6-BC99-A34D-831C-31550FCEDFE4}"/>
                  </a:ext>
                </a:extLst>
              </p:cNvPr>
              <p:cNvCxnSpPr/>
              <p:nvPr/>
            </p:nvCxnSpPr>
            <p:spPr>
              <a:xfrm>
                <a:off x="5229225" y="5581650"/>
                <a:ext cx="1533525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7E133521-4038-3047-A618-9452E9464C0A}"/>
                  </a:ext>
                </a:extLst>
              </p:cNvPr>
              <p:cNvSpPr/>
              <p:nvPr/>
            </p:nvSpPr>
            <p:spPr>
              <a:xfrm>
                <a:off x="5591173" y="5548314"/>
                <a:ext cx="828675" cy="571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1274D194-4596-F343-A104-292FA9948F3C}"/>
                </a:ext>
              </a:extLst>
            </p:cNvPr>
            <p:cNvCxnSpPr/>
            <p:nvPr/>
          </p:nvCxnSpPr>
          <p:spPr>
            <a:xfrm>
              <a:off x="2981739" y="4890052"/>
              <a:ext cx="621527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CEB99DB7-822A-FD4D-BE48-51D15528B104}"/>
                </a:ext>
              </a:extLst>
            </p:cNvPr>
            <p:cNvCxnSpPr>
              <a:cxnSpLocks/>
            </p:cNvCxnSpPr>
            <p:nvPr/>
          </p:nvCxnSpPr>
          <p:spPr>
            <a:xfrm>
              <a:off x="6798365" y="3817663"/>
              <a:ext cx="0" cy="1099931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9AA9349-82D3-E244-B5E0-9CDCE5F5F13D}"/>
                </a:ext>
              </a:extLst>
            </p:cNvPr>
            <p:cNvCxnSpPr>
              <a:cxnSpLocks/>
            </p:cNvCxnSpPr>
            <p:nvPr/>
          </p:nvCxnSpPr>
          <p:spPr>
            <a:xfrm>
              <a:off x="5254486" y="3823252"/>
              <a:ext cx="0" cy="1099931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EEBFEF5B-319D-C144-A8CA-8D6A3D74B7E8}"/>
                </a:ext>
              </a:extLst>
            </p:cNvPr>
            <p:cNvCxnSpPr>
              <a:cxnSpLocks/>
            </p:cNvCxnSpPr>
            <p:nvPr/>
          </p:nvCxnSpPr>
          <p:spPr>
            <a:xfrm>
              <a:off x="3710607" y="3833604"/>
              <a:ext cx="0" cy="1099931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652579E-DAAA-3246-A949-4F19B6153782}"/>
                </a:ext>
              </a:extLst>
            </p:cNvPr>
            <p:cNvSpPr txBox="1"/>
            <p:nvPr/>
          </p:nvSpPr>
          <p:spPr>
            <a:xfrm>
              <a:off x="6453809" y="4863548"/>
              <a:ext cx="7312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/>
                <a:t>t</a:t>
              </a:r>
              <a:r>
                <a:rPr lang="en-US" sz="2000" i="1" baseline="-25000" dirty="0"/>
                <a:t>0</a:t>
              </a:r>
              <a:r>
                <a:rPr lang="en-US" sz="2000" i="1" dirty="0"/>
                <a:t> + 1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2603F56C-20E8-6D4A-A7C1-F55DB1B68EAD}"/>
                </a:ext>
              </a:extLst>
            </p:cNvPr>
            <p:cNvSpPr txBox="1"/>
            <p:nvPr/>
          </p:nvSpPr>
          <p:spPr>
            <a:xfrm>
              <a:off x="3381167" y="4871210"/>
              <a:ext cx="6815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/>
                <a:t>t</a:t>
              </a:r>
              <a:r>
                <a:rPr lang="en-US" sz="2000" i="1" baseline="-25000" dirty="0"/>
                <a:t>0</a:t>
              </a:r>
              <a:r>
                <a:rPr lang="en-US" sz="2000" i="1" dirty="0"/>
                <a:t> - 1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7FEFADC6-0ABF-574C-ACFF-91876E6D1286}"/>
                </a:ext>
              </a:extLst>
            </p:cNvPr>
            <p:cNvSpPr txBox="1"/>
            <p:nvPr/>
          </p:nvSpPr>
          <p:spPr>
            <a:xfrm>
              <a:off x="5102086" y="4865199"/>
              <a:ext cx="3577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/>
                <a:t>t</a:t>
              </a:r>
              <a:r>
                <a:rPr lang="en-US" sz="2000" i="1" baseline="-25000" dirty="0"/>
                <a:t>0</a:t>
              </a:r>
              <a:endParaRPr lang="en-US" sz="2000" i="1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B332304-08FC-2B48-A938-75295885492F}"/>
                </a:ext>
              </a:extLst>
            </p:cNvPr>
            <p:cNvSpPr/>
            <p:nvPr/>
          </p:nvSpPr>
          <p:spPr>
            <a:xfrm>
              <a:off x="4090988" y="4191000"/>
              <a:ext cx="1547812" cy="17145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48EC6991-A55D-F44E-A46B-4C53E2B7E20C}"/>
                </a:ext>
              </a:extLst>
            </p:cNvPr>
            <p:cNvSpPr/>
            <p:nvPr/>
          </p:nvSpPr>
          <p:spPr>
            <a:xfrm>
              <a:off x="5248276" y="4429125"/>
              <a:ext cx="1547812" cy="17145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DFA1D211-7014-034D-A964-C2C2F7515351}"/>
                </a:ext>
              </a:extLst>
            </p:cNvPr>
            <p:cNvSpPr/>
            <p:nvPr/>
          </p:nvSpPr>
          <p:spPr>
            <a:xfrm>
              <a:off x="6519864" y="4672012"/>
              <a:ext cx="1547812" cy="17145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FEBE1DD-B95B-0648-9062-B8B36326544D}"/>
                </a:ext>
              </a:extLst>
            </p:cNvPr>
            <p:cNvSpPr txBox="1"/>
            <p:nvPr/>
          </p:nvSpPr>
          <p:spPr>
            <a:xfrm>
              <a:off x="5514017" y="3590925"/>
              <a:ext cx="1058302" cy="6136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1400" dirty="0"/>
                <a:t>will overlap</a:t>
              </a:r>
            </a:p>
            <a:p>
              <a:pPr algn="ctr">
                <a:lnSpc>
                  <a:spcPct val="80000"/>
                </a:lnSpc>
              </a:pPr>
              <a:r>
                <a:rPr lang="en-US" sz="1400" dirty="0"/>
                <a:t>with end of </a:t>
              </a:r>
            </a:p>
            <a:p>
              <a:pPr algn="ctr">
                <a:lnSpc>
                  <a:spcPct val="80000"/>
                </a:lnSpc>
              </a:pPr>
              <a:r>
                <a:rPr lang="en-US" sz="1400" dirty="0"/>
                <a:t>i’s frame</a:t>
              </a: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7D37ED1F-D953-EE43-BF83-335949BBBAC2}"/>
                </a:ext>
              </a:extLst>
            </p:cNvPr>
            <p:cNvSpPr txBox="1"/>
            <p:nvPr/>
          </p:nvSpPr>
          <p:spPr>
            <a:xfrm>
              <a:off x="3946547" y="3590924"/>
              <a:ext cx="1116652" cy="6136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1400" dirty="0"/>
                <a:t>will overlap</a:t>
              </a:r>
            </a:p>
            <a:p>
              <a:pPr algn="ctr">
                <a:lnSpc>
                  <a:spcPct val="80000"/>
                </a:lnSpc>
              </a:pPr>
              <a:r>
                <a:rPr lang="en-US" sz="1400" dirty="0"/>
                <a:t>with start of </a:t>
              </a:r>
            </a:p>
            <a:p>
              <a:pPr algn="ctr">
                <a:lnSpc>
                  <a:spcPct val="80000"/>
                </a:lnSpc>
              </a:pPr>
              <a:r>
                <a:rPr lang="en-US" sz="1400" dirty="0"/>
                <a:t>i’s frame</a:t>
              </a:r>
            </a:p>
          </p:txBody>
        </p:sp>
      </p:grpSp>
      <p:sp>
        <p:nvSpPr>
          <p:cNvPr id="131" name="Rectangle 3">
            <a:extLst>
              <a:ext uri="{FF2B5EF4-FFF2-40B4-BE49-F238E27FC236}">
                <a16:creationId xmlns:a16="http://schemas.microsoft.com/office/drawing/2014/main" id="{F939E5F7-799D-7849-A30B-30CE63066E5E}"/>
              </a:ext>
            </a:extLst>
          </p:cNvPr>
          <p:cNvSpPr txBox="1">
            <a:spLocks noChangeArrowheads="1"/>
          </p:cNvSpPr>
          <p:nvPr/>
        </p:nvSpPr>
        <p:spPr>
          <a:xfrm>
            <a:off x="911088" y="5316331"/>
            <a:ext cx="10518913" cy="6206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4813" indent="-274638">
              <a:defRPr/>
            </a:pPr>
            <a:r>
              <a:rPr lang="en-US" dirty="0"/>
              <a:t>pure Aloha efficiency: 18% !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98271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88035" y="1566361"/>
            <a:ext cx="3180640" cy="453613"/>
          </a:xfrm>
        </p:spPr>
        <p:txBody>
          <a:bodyPr>
            <a:normAutofit/>
          </a:bodyPr>
          <a:lstStyle/>
          <a:p>
            <a:r>
              <a:rPr lang="en-US" sz="2200" b="1" dirty="0"/>
              <a:t>19CS2109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1034281"/>
            <a:ext cx="9144000" cy="532080"/>
          </a:xfrm>
        </p:spPr>
        <p:txBody>
          <a:bodyPr>
            <a:normAutofit lnSpcReduction="10000"/>
          </a:bodyPr>
          <a:lstStyle/>
          <a:p>
            <a:pPr>
              <a:lnSpc>
                <a:spcPct val="70000"/>
              </a:lnSpc>
              <a:spcBef>
                <a:spcPct val="0"/>
              </a:spcBef>
            </a:pPr>
            <a:r>
              <a:rPr lang="en-US" sz="4100" dirty="0">
                <a:solidFill>
                  <a:srgbClr val="C00000"/>
                </a:solidFill>
                <a:latin typeface="+mj-lt"/>
                <a:ea typeface="+mj-ea"/>
                <a:cs typeface="Calibri" panose="020F0502020204030204" pitchFamily="34" charset="0"/>
              </a:rPr>
              <a:t>Computer Networks And Security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3578" y="6356350"/>
            <a:ext cx="10151028" cy="365125"/>
          </a:xfrm>
        </p:spPr>
        <p:txBody>
          <a:bodyPr/>
          <a:lstStyle/>
          <a:p>
            <a:r>
              <a:rPr lang="en-AU" dirty="0"/>
              <a:t>© 2020-21  KL University – The contents of this presentation are an intellectual and copyrighted property of KL University. ALL RIGHTS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87FF5-4BF9-4B21-B0D2-9B7FF2B27D7F}" type="slidenum">
              <a:rPr lang="en-AU" smtClean="0"/>
              <a:pPr/>
              <a:t>2</a:t>
            </a:fld>
            <a:endParaRPr lang="en-AU"/>
          </a:p>
        </p:txBody>
      </p:sp>
      <p:pic>
        <p:nvPicPr>
          <p:cNvPr id="6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5824" y="428291"/>
            <a:ext cx="2777828" cy="1941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itle 2"/>
          <p:cNvSpPr txBox="1">
            <a:spLocks/>
          </p:cNvSpPr>
          <p:nvPr/>
        </p:nvSpPr>
        <p:spPr>
          <a:xfrm>
            <a:off x="2708563" y="4167863"/>
            <a:ext cx="7870913" cy="76094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4000" dirty="0">
                <a:cs typeface="Calibri" panose="020F0502020204030204" pitchFamily="34" charset="0"/>
              </a:rPr>
              <a:t>Multiple Access Protocols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3237463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Multiple access links, protocols</a:t>
            </a:r>
            <a:endParaRPr lang="en-US" sz="4400" dirty="0"/>
          </a:p>
        </p:txBody>
      </p:sp>
      <p:sp>
        <p:nvSpPr>
          <p:cNvPr id="470" name="Rectangle 3">
            <a:extLst>
              <a:ext uri="{FF2B5EF4-FFF2-40B4-BE49-F238E27FC236}">
                <a16:creationId xmlns:a16="http://schemas.microsoft.com/office/drawing/2014/main" id="{A4DB250C-FCF5-CC4D-B049-42D6C0DD36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9694" y="1096411"/>
            <a:ext cx="7772400" cy="329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>
              <a:buFont typeface="Wingdings" charset="0"/>
              <a:buNone/>
              <a:defRPr/>
            </a:pPr>
            <a:r>
              <a:rPr lang="en-US" kern="0" dirty="0">
                <a:cs typeface="+mn-cs"/>
              </a:rPr>
              <a:t>two types of “links</a:t>
            </a:r>
            <a:r>
              <a:rPr lang="en-US" altLang="ja-JP" kern="0" dirty="0">
                <a:cs typeface="+mn-cs"/>
              </a:rPr>
              <a:t>”</a:t>
            </a:r>
            <a:r>
              <a:rPr lang="en-US" kern="0" dirty="0">
                <a:cs typeface="+mn-cs"/>
              </a:rPr>
              <a:t>:</a:t>
            </a:r>
          </a:p>
          <a:p>
            <a:pPr>
              <a:defRPr/>
            </a:pPr>
            <a:r>
              <a:rPr lang="en-US" kern="0" dirty="0">
                <a:cs typeface="+mn-cs"/>
              </a:rPr>
              <a:t>point-to-point</a:t>
            </a:r>
          </a:p>
          <a:p>
            <a:pPr lvl="1">
              <a:defRPr/>
            </a:pPr>
            <a:r>
              <a:rPr lang="en-US" sz="2000" kern="0" dirty="0"/>
              <a:t>point-to-point link between Ethernet switch, host</a:t>
            </a:r>
          </a:p>
          <a:p>
            <a:pPr lvl="1">
              <a:defRPr/>
            </a:pPr>
            <a:r>
              <a:rPr lang="en-US" sz="2000" kern="0" dirty="0"/>
              <a:t>PPP for dial-up access</a:t>
            </a:r>
          </a:p>
          <a:p>
            <a:pPr>
              <a:defRPr/>
            </a:pPr>
            <a:r>
              <a:rPr lang="en-US" kern="0" dirty="0">
                <a:solidFill>
                  <a:srgbClr val="C00000"/>
                </a:solidFill>
                <a:cs typeface="+mn-cs"/>
              </a:rPr>
              <a:t>broadcast (shared wire or medium)</a:t>
            </a:r>
          </a:p>
          <a:p>
            <a:pPr lvl="1">
              <a:defRPr/>
            </a:pPr>
            <a:r>
              <a:rPr lang="en-US" sz="2000" kern="0" dirty="0"/>
              <a:t>old-fashioned Ethernet</a:t>
            </a:r>
          </a:p>
          <a:p>
            <a:pPr lvl="1">
              <a:defRPr/>
            </a:pPr>
            <a:r>
              <a:rPr lang="en-US" sz="2000" kern="0" dirty="0"/>
              <a:t>upstream HFC in cable-based access network</a:t>
            </a:r>
          </a:p>
          <a:p>
            <a:pPr lvl="1">
              <a:defRPr/>
            </a:pPr>
            <a:r>
              <a:rPr lang="en-US" sz="2000" kern="0" dirty="0"/>
              <a:t>802.11 wireless LAN, 4G/4G. satellite</a:t>
            </a:r>
            <a:endParaRPr lang="en-US" kern="0" dirty="0"/>
          </a:p>
          <a:p>
            <a:pPr>
              <a:defRPr/>
            </a:pPr>
            <a:endParaRPr lang="en-US" kern="0" dirty="0">
              <a:latin typeface="Gill Sans MT" charset="0"/>
              <a:cs typeface="+mn-cs"/>
            </a:endParaRPr>
          </a:p>
        </p:txBody>
      </p:sp>
      <p:sp>
        <p:nvSpPr>
          <p:cNvPr id="471" name="Text Box 5">
            <a:extLst>
              <a:ext uri="{FF2B5EF4-FFF2-40B4-BE49-F238E27FC236}">
                <a16:creationId xmlns:a16="http://schemas.microsoft.com/office/drawing/2014/main" id="{2134EC04-C5E3-F242-90E6-F19A88A1D7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1750" y="5747371"/>
            <a:ext cx="1601788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i="0" dirty="0">
                <a:solidFill>
                  <a:srgbClr val="000000"/>
                </a:solidFill>
                <a:latin typeface="Arial" charset="0"/>
              </a:rPr>
              <a:t>shared wire (e.g., </a:t>
            </a:r>
          </a:p>
          <a:p>
            <a:pPr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i="0" dirty="0">
                <a:solidFill>
                  <a:srgbClr val="000000"/>
                </a:solidFill>
                <a:latin typeface="Arial" charset="0"/>
              </a:rPr>
              <a:t>cabled Ethernet)</a:t>
            </a:r>
          </a:p>
        </p:txBody>
      </p:sp>
      <p:sp>
        <p:nvSpPr>
          <p:cNvPr id="472" name="Text Box 6">
            <a:extLst>
              <a:ext uri="{FF2B5EF4-FFF2-40B4-BE49-F238E27FC236}">
                <a16:creationId xmlns:a16="http://schemas.microsoft.com/office/drawing/2014/main" id="{CEE26344-B09B-5B4B-A47E-E508274319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7386" y="5842275"/>
            <a:ext cx="1696298" cy="275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i="0" dirty="0">
                <a:solidFill>
                  <a:srgbClr val="000000"/>
                </a:solidFill>
                <a:latin typeface="Arial" charset="0"/>
              </a:rPr>
              <a:t>shared radio: </a:t>
            </a:r>
            <a:r>
              <a:rPr lang="en-US" sz="1400" i="0" dirty="0" err="1">
                <a:solidFill>
                  <a:srgbClr val="000000"/>
                </a:solidFill>
                <a:latin typeface="Arial" charset="0"/>
              </a:rPr>
              <a:t>WiFi</a:t>
            </a:r>
            <a:endParaRPr lang="en-US" sz="1400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73" name="Text Box 7">
            <a:extLst>
              <a:ext uri="{FF2B5EF4-FFF2-40B4-BE49-F238E27FC236}">
                <a16:creationId xmlns:a16="http://schemas.microsoft.com/office/drawing/2014/main" id="{06CF1C6B-422C-1444-877E-6282ED9741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7657" y="5847044"/>
            <a:ext cx="1935146" cy="275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i="0" dirty="0">
                <a:solidFill>
                  <a:srgbClr val="000000"/>
                </a:solidFill>
                <a:latin typeface="Arial" charset="0"/>
              </a:rPr>
              <a:t>shared radio: satellite </a:t>
            </a:r>
          </a:p>
        </p:txBody>
      </p:sp>
      <p:sp>
        <p:nvSpPr>
          <p:cNvPr id="474" name="Text Box 8">
            <a:extLst>
              <a:ext uri="{FF2B5EF4-FFF2-40B4-BE49-F238E27FC236}">
                <a16:creationId xmlns:a16="http://schemas.microsoft.com/office/drawing/2014/main" id="{3F461FAF-2D2F-B54F-9957-BE72E13B71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62810" y="5780226"/>
            <a:ext cx="2666586" cy="458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i="0" dirty="0">
                <a:solidFill>
                  <a:srgbClr val="000000"/>
                </a:solidFill>
                <a:latin typeface="Arial" charset="0"/>
              </a:rPr>
              <a:t>humans at a cocktail party </a:t>
            </a:r>
          </a:p>
          <a:p>
            <a:pPr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i="0" dirty="0">
                <a:solidFill>
                  <a:srgbClr val="000000"/>
                </a:solidFill>
                <a:latin typeface="Arial" charset="0"/>
              </a:rPr>
              <a:t>(shared air, acoustical)</a:t>
            </a:r>
          </a:p>
        </p:txBody>
      </p:sp>
      <p:sp>
        <p:nvSpPr>
          <p:cNvPr id="475" name="Line 173">
            <a:extLst>
              <a:ext uri="{FF2B5EF4-FFF2-40B4-BE49-F238E27FC236}">
                <a16:creationId xmlns:a16="http://schemas.microsoft.com/office/drawing/2014/main" id="{3F306567-9F2F-4149-9D30-2173B4370AE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22938" y="4575796"/>
            <a:ext cx="466725" cy="890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76" name="Line 174">
            <a:extLst>
              <a:ext uri="{FF2B5EF4-FFF2-40B4-BE49-F238E27FC236}">
                <a16:creationId xmlns:a16="http://schemas.microsoft.com/office/drawing/2014/main" id="{7FB886E9-9D2D-B64D-87A8-FC07C88CC051}"/>
              </a:ext>
            </a:extLst>
          </p:cNvPr>
          <p:cNvSpPr>
            <a:spLocks noChangeShapeType="1"/>
          </p:cNvSpPr>
          <p:nvPr/>
        </p:nvSpPr>
        <p:spPr bwMode="auto">
          <a:xfrm>
            <a:off x="1805475" y="5047283"/>
            <a:ext cx="242888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77" name="Line 175">
            <a:extLst>
              <a:ext uri="{FF2B5EF4-FFF2-40B4-BE49-F238E27FC236}">
                <a16:creationId xmlns:a16="http://schemas.microsoft.com/office/drawing/2014/main" id="{197F6785-17A4-034A-979B-B8B5BA4F83AF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0538" y="5383833"/>
            <a:ext cx="190500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78" name="Line 176">
            <a:extLst>
              <a:ext uri="{FF2B5EF4-FFF2-40B4-BE49-F238E27FC236}">
                <a16:creationId xmlns:a16="http://schemas.microsoft.com/office/drawing/2014/main" id="{70DDD911-DBF3-7F4F-BF66-8853AA41813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15038" y="4907583"/>
            <a:ext cx="177800" cy="79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479" name="Group 382">
            <a:extLst>
              <a:ext uri="{FF2B5EF4-FFF2-40B4-BE49-F238E27FC236}">
                <a16:creationId xmlns:a16="http://schemas.microsoft.com/office/drawing/2014/main" id="{444C4E2A-E876-FA42-B00E-F2550AD7EDC3}"/>
              </a:ext>
            </a:extLst>
          </p:cNvPr>
          <p:cNvGrpSpPr>
            <a:grpSpLocks/>
          </p:cNvGrpSpPr>
          <p:nvPr/>
        </p:nvGrpSpPr>
        <p:grpSpPr bwMode="auto">
          <a:xfrm>
            <a:off x="7127673" y="5455340"/>
            <a:ext cx="288925" cy="220663"/>
            <a:chOff x="2274" y="2821"/>
            <a:chExt cx="215" cy="238"/>
          </a:xfrm>
        </p:grpSpPr>
        <p:sp>
          <p:nvSpPr>
            <p:cNvPr id="480" name="Freeform 383">
              <a:extLst>
                <a:ext uri="{FF2B5EF4-FFF2-40B4-BE49-F238E27FC236}">
                  <a16:creationId xmlns:a16="http://schemas.microsoft.com/office/drawing/2014/main" id="{BDDB8C29-61C8-B44A-A0C9-80B160DD04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74" y="3034"/>
              <a:ext cx="215" cy="25"/>
            </a:xfrm>
            <a:custGeom>
              <a:avLst/>
              <a:gdLst>
                <a:gd name="T0" fmla="*/ 1 w 430"/>
                <a:gd name="T1" fmla="*/ 1 h 50"/>
                <a:gd name="T2" fmla="*/ 0 w 430"/>
                <a:gd name="T3" fmla="*/ 1 h 50"/>
                <a:gd name="T4" fmla="*/ 0 w 430"/>
                <a:gd name="T5" fmla="*/ 1 h 50"/>
                <a:gd name="T6" fmla="*/ 7 w 430"/>
                <a:gd name="T7" fmla="*/ 1 h 50"/>
                <a:gd name="T8" fmla="*/ 7 w 430"/>
                <a:gd name="T9" fmla="*/ 1 h 50"/>
                <a:gd name="T10" fmla="*/ 6 w 430"/>
                <a:gd name="T11" fmla="*/ 1 h 50"/>
                <a:gd name="T12" fmla="*/ 6 w 430"/>
                <a:gd name="T13" fmla="*/ 0 h 50"/>
                <a:gd name="T14" fmla="*/ 1 w 430"/>
                <a:gd name="T15" fmla="*/ 0 h 50"/>
                <a:gd name="T16" fmla="*/ 1 w 430"/>
                <a:gd name="T17" fmla="*/ 1 h 50"/>
                <a:gd name="T18" fmla="*/ 6 w 430"/>
                <a:gd name="T19" fmla="*/ 1 h 50"/>
                <a:gd name="T20" fmla="*/ 1 w 430"/>
                <a:gd name="T21" fmla="*/ 1 h 50"/>
                <a:gd name="T22" fmla="*/ 6 w 430"/>
                <a:gd name="T23" fmla="*/ 1 h 5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30" h="50">
                  <a:moveTo>
                    <a:pt x="26" y="18"/>
                  </a:moveTo>
                  <a:lnTo>
                    <a:pt x="0" y="18"/>
                  </a:lnTo>
                  <a:lnTo>
                    <a:pt x="0" y="50"/>
                  </a:lnTo>
                  <a:lnTo>
                    <a:pt x="430" y="50"/>
                  </a:lnTo>
                  <a:lnTo>
                    <a:pt x="430" y="18"/>
                  </a:lnTo>
                  <a:lnTo>
                    <a:pt x="376" y="18"/>
                  </a:lnTo>
                  <a:lnTo>
                    <a:pt x="376" y="0"/>
                  </a:lnTo>
                  <a:lnTo>
                    <a:pt x="26" y="0"/>
                  </a:lnTo>
                  <a:lnTo>
                    <a:pt x="26" y="18"/>
                  </a:lnTo>
                  <a:close/>
                  <a:moveTo>
                    <a:pt x="376" y="18"/>
                  </a:moveTo>
                  <a:lnTo>
                    <a:pt x="33" y="18"/>
                  </a:lnTo>
                  <a:lnTo>
                    <a:pt x="376" y="18"/>
                  </a:lnTo>
                  <a:close/>
                </a:path>
              </a:pathLst>
            </a:custGeom>
            <a:solidFill>
              <a:srgbClr val="3333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81" name="Line 384">
              <a:extLst>
                <a:ext uri="{FF2B5EF4-FFF2-40B4-BE49-F238E27FC236}">
                  <a16:creationId xmlns:a16="http://schemas.microsoft.com/office/drawing/2014/main" id="{8F4AE323-F3F4-E14E-B478-2730ECFD58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17" y="2951"/>
              <a:ext cx="30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82" name="Freeform 385">
              <a:extLst>
                <a:ext uri="{FF2B5EF4-FFF2-40B4-BE49-F238E27FC236}">
                  <a16:creationId xmlns:a16="http://schemas.microsoft.com/office/drawing/2014/main" id="{41C8AF46-22BA-2346-AD20-B0D2DA9362A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7" y="2923"/>
              <a:ext cx="44" cy="109"/>
            </a:xfrm>
            <a:custGeom>
              <a:avLst/>
              <a:gdLst>
                <a:gd name="T0" fmla="*/ 2 w 87"/>
                <a:gd name="T1" fmla="*/ 3 h 219"/>
                <a:gd name="T2" fmla="*/ 0 w 87"/>
                <a:gd name="T3" fmla="*/ 0 h 219"/>
                <a:gd name="T4" fmla="*/ 1 w 87"/>
                <a:gd name="T5" fmla="*/ 0 h 21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7" h="219">
                  <a:moveTo>
                    <a:pt x="87" y="219"/>
                  </a:moveTo>
                  <a:lnTo>
                    <a:pt x="0" y="55"/>
                  </a:lnTo>
                  <a:lnTo>
                    <a:pt x="28" y="0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83" name="Line 386">
              <a:extLst>
                <a:ext uri="{FF2B5EF4-FFF2-40B4-BE49-F238E27FC236}">
                  <a16:creationId xmlns:a16="http://schemas.microsoft.com/office/drawing/2014/main" id="{FF499369-05D1-BD40-A15C-F1F4775FFD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00" y="2951"/>
              <a:ext cx="47" cy="8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84" name="Freeform 387">
              <a:extLst>
                <a:ext uri="{FF2B5EF4-FFF2-40B4-BE49-F238E27FC236}">
                  <a16:creationId xmlns:a16="http://schemas.microsoft.com/office/drawing/2014/main" id="{FF57B98D-A160-3344-BA6D-DBC150EEDC5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7" y="3005"/>
              <a:ext cx="86" cy="27"/>
            </a:xfrm>
            <a:custGeom>
              <a:avLst/>
              <a:gdLst>
                <a:gd name="T0" fmla="*/ 1 w 172"/>
                <a:gd name="T1" fmla="*/ 0 h 55"/>
                <a:gd name="T2" fmla="*/ 0 w 172"/>
                <a:gd name="T3" fmla="*/ 0 h 55"/>
                <a:gd name="T4" fmla="*/ 3 w 172"/>
                <a:gd name="T5" fmla="*/ 0 h 55"/>
                <a:gd name="T6" fmla="*/ 3 w 172"/>
                <a:gd name="T7" fmla="*/ 0 h 5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2" h="55">
                  <a:moveTo>
                    <a:pt x="28" y="55"/>
                  </a:moveTo>
                  <a:lnTo>
                    <a:pt x="0" y="0"/>
                  </a:lnTo>
                  <a:lnTo>
                    <a:pt x="172" y="0"/>
                  </a:lnTo>
                  <a:lnTo>
                    <a:pt x="146" y="55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85" name="Line 388">
              <a:extLst>
                <a:ext uri="{FF2B5EF4-FFF2-40B4-BE49-F238E27FC236}">
                  <a16:creationId xmlns:a16="http://schemas.microsoft.com/office/drawing/2014/main" id="{0700E589-A21D-F84B-8C68-40D1B51EED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375" y="2960"/>
              <a:ext cx="46" cy="7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86" name="Freeform 389">
              <a:extLst>
                <a:ext uri="{FF2B5EF4-FFF2-40B4-BE49-F238E27FC236}">
                  <a16:creationId xmlns:a16="http://schemas.microsoft.com/office/drawing/2014/main" id="{75397DE6-7C44-4F44-9365-9A1D35474C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4" y="3034"/>
              <a:ext cx="215" cy="25"/>
            </a:xfrm>
            <a:custGeom>
              <a:avLst/>
              <a:gdLst>
                <a:gd name="T0" fmla="*/ 1 w 430"/>
                <a:gd name="T1" fmla="*/ 1 h 50"/>
                <a:gd name="T2" fmla="*/ 0 w 430"/>
                <a:gd name="T3" fmla="*/ 1 h 50"/>
                <a:gd name="T4" fmla="*/ 0 w 430"/>
                <a:gd name="T5" fmla="*/ 1 h 50"/>
                <a:gd name="T6" fmla="*/ 7 w 430"/>
                <a:gd name="T7" fmla="*/ 1 h 50"/>
                <a:gd name="T8" fmla="*/ 7 w 430"/>
                <a:gd name="T9" fmla="*/ 1 h 50"/>
                <a:gd name="T10" fmla="*/ 6 w 430"/>
                <a:gd name="T11" fmla="*/ 1 h 50"/>
                <a:gd name="T12" fmla="*/ 6 w 430"/>
                <a:gd name="T13" fmla="*/ 0 h 50"/>
                <a:gd name="T14" fmla="*/ 1 w 430"/>
                <a:gd name="T15" fmla="*/ 0 h 50"/>
                <a:gd name="T16" fmla="*/ 1 w 430"/>
                <a:gd name="T17" fmla="*/ 1 h 5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30" h="50">
                  <a:moveTo>
                    <a:pt x="26" y="18"/>
                  </a:moveTo>
                  <a:lnTo>
                    <a:pt x="0" y="18"/>
                  </a:lnTo>
                  <a:lnTo>
                    <a:pt x="0" y="50"/>
                  </a:lnTo>
                  <a:lnTo>
                    <a:pt x="430" y="50"/>
                  </a:lnTo>
                  <a:lnTo>
                    <a:pt x="430" y="18"/>
                  </a:lnTo>
                  <a:lnTo>
                    <a:pt x="376" y="18"/>
                  </a:lnTo>
                  <a:lnTo>
                    <a:pt x="376" y="0"/>
                  </a:lnTo>
                  <a:lnTo>
                    <a:pt x="26" y="0"/>
                  </a:lnTo>
                  <a:lnTo>
                    <a:pt x="26" y="18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87" name="Freeform 390">
              <a:extLst>
                <a:ext uri="{FF2B5EF4-FFF2-40B4-BE49-F238E27FC236}">
                  <a16:creationId xmlns:a16="http://schemas.microsoft.com/office/drawing/2014/main" id="{368EB1B3-47F7-2447-B958-2BCE0F178B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290" y="3043"/>
              <a:ext cx="171" cy="1"/>
            </a:xfrm>
            <a:custGeom>
              <a:avLst/>
              <a:gdLst>
                <a:gd name="T0" fmla="*/ 5 w 343"/>
                <a:gd name="T1" fmla="*/ 0 h 1"/>
                <a:gd name="T2" fmla="*/ 0 w 343"/>
                <a:gd name="T3" fmla="*/ 0 h 1"/>
                <a:gd name="T4" fmla="*/ 5 w 343"/>
                <a:gd name="T5" fmla="*/ 0 h 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43" h="1">
                  <a:moveTo>
                    <a:pt x="343" y="0"/>
                  </a:moveTo>
                  <a:lnTo>
                    <a:pt x="0" y="0"/>
                  </a:lnTo>
                  <a:lnTo>
                    <a:pt x="343" y="0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88" name="Rectangle 391">
              <a:extLst>
                <a:ext uri="{FF2B5EF4-FFF2-40B4-BE49-F238E27FC236}">
                  <a16:creationId xmlns:a16="http://schemas.microsoft.com/office/drawing/2014/main" id="{C14D26ED-4841-3E46-BF7A-83D8D95E9E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7" y="2951"/>
              <a:ext cx="27" cy="83"/>
            </a:xfrm>
            <a:prstGeom prst="rect">
              <a:avLst/>
            </a:prstGeom>
            <a:solidFill>
              <a:srgbClr val="3333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89" name="Freeform 392">
              <a:extLst>
                <a:ext uri="{FF2B5EF4-FFF2-40B4-BE49-F238E27FC236}">
                  <a16:creationId xmlns:a16="http://schemas.microsoft.com/office/drawing/2014/main" id="{F7380919-6949-F94F-8330-C7FD85D06A4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81" y="2821"/>
              <a:ext cx="208" cy="175"/>
            </a:xfrm>
            <a:custGeom>
              <a:avLst/>
              <a:gdLst>
                <a:gd name="T0" fmla="*/ 1 w 415"/>
                <a:gd name="T1" fmla="*/ 1 h 350"/>
                <a:gd name="T2" fmla="*/ 1 w 415"/>
                <a:gd name="T3" fmla="*/ 2 h 350"/>
                <a:gd name="T4" fmla="*/ 1 w 415"/>
                <a:gd name="T5" fmla="*/ 3 h 350"/>
                <a:gd name="T6" fmla="*/ 1 w 415"/>
                <a:gd name="T7" fmla="*/ 3 h 350"/>
                <a:gd name="T8" fmla="*/ 2 w 415"/>
                <a:gd name="T9" fmla="*/ 4 h 350"/>
                <a:gd name="T10" fmla="*/ 3 w 415"/>
                <a:gd name="T11" fmla="*/ 5 h 350"/>
                <a:gd name="T12" fmla="*/ 4 w 415"/>
                <a:gd name="T13" fmla="*/ 5 h 350"/>
                <a:gd name="T14" fmla="*/ 5 w 415"/>
                <a:gd name="T15" fmla="*/ 6 h 350"/>
                <a:gd name="T16" fmla="*/ 6 w 415"/>
                <a:gd name="T17" fmla="*/ 6 h 350"/>
                <a:gd name="T18" fmla="*/ 6 w 415"/>
                <a:gd name="T19" fmla="*/ 6 h 350"/>
                <a:gd name="T20" fmla="*/ 7 w 415"/>
                <a:gd name="T21" fmla="*/ 5 h 350"/>
                <a:gd name="T22" fmla="*/ 7 w 415"/>
                <a:gd name="T23" fmla="*/ 5 h 350"/>
                <a:gd name="T24" fmla="*/ 6 w 415"/>
                <a:gd name="T25" fmla="*/ 5 h 350"/>
                <a:gd name="T26" fmla="*/ 6 w 415"/>
                <a:gd name="T27" fmla="*/ 5 h 350"/>
                <a:gd name="T28" fmla="*/ 5 w 415"/>
                <a:gd name="T29" fmla="*/ 5 h 350"/>
                <a:gd name="T30" fmla="*/ 4 w 415"/>
                <a:gd name="T31" fmla="*/ 5 h 350"/>
                <a:gd name="T32" fmla="*/ 3 w 415"/>
                <a:gd name="T33" fmla="*/ 4 h 350"/>
                <a:gd name="T34" fmla="*/ 2 w 415"/>
                <a:gd name="T35" fmla="*/ 3 h 350"/>
                <a:gd name="T36" fmla="*/ 2 w 415"/>
                <a:gd name="T37" fmla="*/ 3 h 350"/>
                <a:gd name="T38" fmla="*/ 1 w 415"/>
                <a:gd name="T39" fmla="*/ 2 h 350"/>
                <a:gd name="T40" fmla="*/ 1 w 415"/>
                <a:gd name="T41" fmla="*/ 1 h 350"/>
                <a:gd name="T42" fmla="*/ 1 w 415"/>
                <a:gd name="T43" fmla="*/ 1 h 350"/>
                <a:gd name="T44" fmla="*/ 1 w 415"/>
                <a:gd name="T45" fmla="*/ 1 h 350"/>
                <a:gd name="T46" fmla="*/ 1 w 415"/>
                <a:gd name="T47" fmla="*/ 0 h 350"/>
                <a:gd name="T48" fmla="*/ 1 w 415"/>
                <a:gd name="T49" fmla="*/ 1 h 350"/>
                <a:gd name="T50" fmla="*/ 2 w 415"/>
                <a:gd name="T51" fmla="*/ 1 h 350"/>
                <a:gd name="T52" fmla="*/ 3 w 415"/>
                <a:gd name="T53" fmla="*/ 1 h 350"/>
                <a:gd name="T54" fmla="*/ 4 w 415"/>
                <a:gd name="T55" fmla="*/ 2 h 350"/>
                <a:gd name="T56" fmla="*/ 5 w 415"/>
                <a:gd name="T57" fmla="*/ 2 h 350"/>
                <a:gd name="T58" fmla="*/ 6 w 415"/>
                <a:gd name="T59" fmla="*/ 3 h 350"/>
                <a:gd name="T60" fmla="*/ 6 w 415"/>
                <a:gd name="T61" fmla="*/ 4 h 350"/>
                <a:gd name="T62" fmla="*/ 7 w 415"/>
                <a:gd name="T63" fmla="*/ 4 h 350"/>
                <a:gd name="T64" fmla="*/ 7 w 415"/>
                <a:gd name="T65" fmla="*/ 5 h 350"/>
                <a:gd name="T66" fmla="*/ 7 w 415"/>
                <a:gd name="T67" fmla="*/ 5 h 350"/>
                <a:gd name="T68" fmla="*/ 7 w 415"/>
                <a:gd name="T69" fmla="*/ 5 h 350"/>
                <a:gd name="T70" fmla="*/ 6 w 415"/>
                <a:gd name="T71" fmla="*/ 5 h 350"/>
                <a:gd name="T72" fmla="*/ 6 w 415"/>
                <a:gd name="T73" fmla="*/ 5 h 350"/>
                <a:gd name="T74" fmla="*/ 5 w 415"/>
                <a:gd name="T75" fmla="*/ 5 h 350"/>
                <a:gd name="T76" fmla="*/ 4 w 415"/>
                <a:gd name="T77" fmla="*/ 4 h 350"/>
                <a:gd name="T78" fmla="*/ 3 w 415"/>
                <a:gd name="T79" fmla="*/ 4 h 350"/>
                <a:gd name="T80" fmla="*/ 2 w 415"/>
                <a:gd name="T81" fmla="*/ 3 h 350"/>
                <a:gd name="T82" fmla="*/ 1 w 415"/>
                <a:gd name="T83" fmla="*/ 2 h 350"/>
                <a:gd name="T84" fmla="*/ 1 w 415"/>
                <a:gd name="T85" fmla="*/ 2 h 350"/>
                <a:gd name="T86" fmla="*/ 1 w 415"/>
                <a:gd name="T87" fmla="*/ 1 h 350"/>
                <a:gd name="T88" fmla="*/ 1 w 415"/>
                <a:gd name="T89" fmla="*/ 1 h 350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415" h="350">
                  <a:moveTo>
                    <a:pt x="8" y="12"/>
                  </a:moveTo>
                  <a:lnTo>
                    <a:pt x="1" y="32"/>
                  </a:lnTo>
                  <a:lnTo>
                    <a:pt x="0" y="53"/>
                  </a:lnTo>
                  <a:lnTo>
                    <a:pt x="3" y="78"/>
                  </a:lnTo>
                  <a:lnTo>
                    <a:pt x="8" y="103"/>
                  </a:lnTo>
                  <a:lnTo>
                    <a:pt x="18" y="130"/>
                  </a:lnTo>
                  <a:lnTo>
                    <a:pt x="34" y="158"/>
                  </a:lnTo>
                  <a:lnTo>
                    <a:pt x="51" y="185"/>
                  </a:lnTo>
                  <a:lnTo>
                    <a:pt x="73" y="211"/>
                  </a:lnTo>
                  <a:lnTo>
                    <a:pt x="97" y="236"/>
                  </a:lnTo>
                  <a:lnTo>
                    <a:pt x="124" y="261"/>
                  </a:lnTo>
                  <a:lnTo>
                    <a:pt x="151" y="282"/>
                  </a:lnTo>
                  <a:lnTo>
                    <a:pt x="182" y="302"/>
                  </a:lnTo>
                  <a:lnTo>
                    <a:pt x="212" y="318"/>
                  </a:lnTo>
                  <a:lnTo>
                    <a:pt x="242" y="332"/>
                  </a:lnTo>
                  <a:lnTo>
                    <a:pt x="270" y="341"/>
                  </a:lnTo>
                  <a:lnTo>
                    <a:pt x="299" y="346"/>
                  </a:lnTo>
                  <a:lnTo>
                    <a:pt x="325" y="350"/>
                  </a:lnTo>
                  <a:lnTo>
                    <a:pt x="349" y="346"/>
                  </a:lnTo>
                  <a:lnTo>
                    <a:pt x="371" y="341"/>
                  </a:lnTo>
                  <a:lnTo>
                    <a:pt x="388" y="332"/>
                  </a:lnTo>
                  <a:lnTo>
                    <a:pt x="402" y="318"/>
                  </a:lnTo>
                  <a:lnTo>
                    <a:pt x="412" y="302"/>
                  </a:lnTo>
                  <a:lnTo>
                    <a:pt x="406" y="309"/>
                  </a:lnTo>
                  <a:lnTo>
                    <a:pt x="396" y="314"/>
                  </a:lnTo>
                  <a:lnTo>
                    <a:pt x="382" y="316"/>
                  </a:lnTo>
                  <a:lnTo>
                    <a:pt x="365" y="313"/>
                  </a:lnTo>
                  <a:lnTo>
                    <a:pt x="343" y="307"/>
                  </a:lnTo>
                  <a:lnTo>
                    <a:pt x="321" y="300"/>
                  </a:lnTo>
                  <a:lnTo>
                    <a:pt x="295" y="288"/>
                  </a:lnTo>
                  <a:lnTo>
                    <a:pt x="268" y="275"/>
                  </a:lnTo>
                  <a:lnTo>
                    <a:pt x="239" y="259"/>
                  </a:lnTo>
                  <a:lnTo>
                    <a:pt x="210" y="240"/>
                  </a:lnTo>
                  <a:lnTo>
                    <a:pt x="182" y="220"/>
                  </a:lnTo>
                  <a:lnTo>
                    <a:pt x="153" y="199"/>
                  </a:lnTo>
                  <a:lnTo>
                    <a:pt x="126" y="178"/>
                  </a:lnTo>
                  <a:lnTo>
                    <a:pt x="100" y="154"/>
                  </a:lnTo>
                  <a:lnTo>
                    <a:pt x="76" y="131"/>
                  </a:lnTo>
                  <a:lnTo>
                    <a:pt x="56" y="110"/>
                  </a:lnTo>
                  <a:lnTo>
                    <a:pt x="38" y="89"/>
                  </a:lnTo>
                  <a:lnTo>
                    <a:pt x="24" y="69"/>
                  </a:lnTo>
                  <a:lnTo>
                    <a:pt x="14" y="51"/>
                  </a:lnTo>
                  <a:lnTo>
                    <a:pt x="8" y="35"/>
                  </a:lnTo>
                  <a:lnTo>
                    <a:pt x="5" y="23"/>
                  </a:lnTo>
                  <a:lnTo>
                    <a:pt x="8" y="12"/>
                  </a:lnTo>
                  <a:close/>
                  <a:moveTo>
                    <a:pt x="8" y="12"/>
                  </a:moveTo>
                  <a:lnTo>
                    <a:pt x="14" y="5"/>
                  </a:lnTo>
                  <a:lnTo>
                    <a:pt x="24" y="0"/>
                  </a:lnTo>
                  <a:lnTo>
                    <a:pt x="38" y="0"/>
                  </a:lnTo>
                  <a:lnTo>
                    <a:pt x="56" y="2"/>
                  </a:lnTo>
                  <a:lnTo>
                    <a:pt x="77" y="7"/>
                  </a:lnTo>
                  <a:lnTo>
                    <a:pt x="100" y="16"/>
                  </a:lnTo>
                  <a:lnTo>
                    <a:pt x="126" y="26"/>
                  </a:lnTo>
                  <a:lnTo>
                    <a:pt x="153" y="41"/>
                  </a:lnTo>
                  <a:lnTo>
                    <a:pt x="182" y="57"/>
                  </a:lnTo>
                  <a:lnTo>
                    <a:pt x="210" y="74"/>
                  </a:lnTo>
                  <a:lnTo>
                    <a:pt x="239" y="94"/>
                  </a:lnTo>
                  <a:lnTo>
                    <a:pt x="268" y="115"/>
                  </a:lnTo>
                  <a:lnTo>
                    <a:pt x="295" y="138"/>
                  </a:lnTo>
                  <a:lnTo>
                    <a:pt x="321" y="160"/>
                  </a:lnTo>
                  <a:lnTo>
                    <a:pt x="345" y="183"/>
                  </a:lnTo>
                  <a:lnTo>
                    <a:pt x="365" y="204"/>
                  </a:lnTo>
                  <a:lnTo>
                    <a:pt x="382" y="226"/>
                  </a:lnTo>
                  <a:lnTo>
                    <a:pt x="396" y="245"/>
                  </a:lnTo>
                  <a:lnTo>
                    <a:pt x="406" y="263"/>
                  </a:lnTo>
                  <a:lnTo>
                    <a:pt x="412" y="279"/>
                  </a:lnTo>
                  <a:lnTo>
                    <a:pt x="415" y="291"/>
                  </a:lnTo>
                  <a:lnTo>
                    <a:pt x="412" y="302"/>
                  </a:lnTo>
                  <a:lnTo>
                    <a:pt x="406" y="309"/>
                  </a:lnTo>
                  <a:lnTo>
                    <a:pt x="396" y="314"/>
                  </a:lnTo>
                  <a:lnTo>
                    <a:pt x="382" y="316"/>
                  </a:lnTo>
                  <a:lnTo>
                    <a:pt x="365" y="313"/>
                  </a:lnTo>
                  <a:lnTo>
                    <a:pt x="343" y="307"/>
                  </a:lnTo>
                  <a:lnTo>
                    <a:pt x="321" y="300"/>
                  </a:lnTo>
                  <a:lnTo>
                    <a:pt x="295" y="288"/>
                  </a:lnTo>
                  <a:lnTo>
                    <a:pt x="268" y="275"/>
                  </a:lnTo>
                  <a:lnTo>
                    <a:pt x="239" y="259"/>
                  </a:lnTo>
                  <a:lnTo>
                    <a:pt x="210" y="240"/>
                  </a:lnTo>
                  <a:lnTo>
                    <a:pt x="182" y="220"/>
                  </a:lnTo>
                  <a:lnTo>
                    <a:pt x="153" y="199"/>
                  </a:lnTo>
                  <a:lnTo>
                    <a:pt x="126" y="178"/>
                  </a:lnTo>
                  <a:lnTo>
                    <a:pt x="100" y="154"/>
                  </a:lnTo>
                  <a:lnTo>
                    <a:pt x="76" y="131"/>
                  </a:lnTo>
                  <a:lnTo>
                    <a:pt x="56" y="110"/>
                  </a:lnTo>
                  <a:lnTo>
                    <a:pt x="38" y="89"/>
                  </a:lnTo>
                  <a:lnTo>
                    <a:pt x="24" y="69"/>
                  </a:lnTo>
                  <a:lnTo>
                    <a:pt x="14" y="51"/>
                  </a:lnTo>
                  <a:lnTo>
                    <a:pt x="8" y="35"/>
                  </a:lnTo>
                  <a:lnTo>
                    <a:pt x="5" y="23"/>
                  </a:lnTo>
                  <a:lnTo>
                    <a:pt x="8" y="12"/>
                  </a:lnTo>
                  <a:close/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90" name="Line 393">
              <a:extLst>
                <a:ext uri="{FF2B5EF4-FFF2-40B4-BE49-F238E27FC236}">
                  <a16:creationId xmlns:a16="http://schemas.microsoft.com/office/drawing/2014/main" id="{572E4DD5-2700-084B-A313-B26B6D4CDA1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285" y="2824"/>
              <a:ext cx="136" cy="2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91" name="Line 394">
              <a:extLst>
                <a:ext uri="{FF2B5EF4-FFF2-40B4-BE49-F238E27FC236}">
                  <a16:creationId xmlns:a16="http://schemas.microsoft.com/office/drawing/2014/main" id="{AA53B8C5-637F-3A4F-90EA-F02C41B173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72" y="2826"/>
              <a:ext cx="49" cy="102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92" name="Line 395">
              <a:extLst>
                <a:ext uri="{FF2B5EF4-FFF2-40B4-BE49-F238E27FC236}">
                  <a16:creationId xmlns:a16="http://schemas.microsoft.com/office/drawing/2014/main" id="{9441D979-2998-2648-980D-EA524FE9B9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1" y="2826"/>
              <a:ext cx="67" cy="144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93" name="Freeform 396">
              <a:extLst>
                <a:ext uri="{FF2B5EF4-FFF2-40B4-BE49-F238E27FC236}">
                  <a16:creationId xmlns:a16="http://schemas.microsoft.com/office/drawing/2014/main" id="{7F4AFBF0-B087-2B49-B22A-24292889577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9" y="2902"/>
              <a:ext cx="51" cy="40"/>
            </a:xfrm>
            <a:custGeom>
              <a:avLst/>
              <a:gdLst>
                <a:gd name="T0" fmla="*/ 0 w 101"/>
                <a:gd name="T1" fmla="*/ 1 h 80"/>
                <a:gd name="T2" fmla="*/ 1 w 101"/>
                <a:gd name="T3" fmla="*/ 0 h 80"/>
                <a:gd name="T4" fmla="*/ 1 w 101"/>
                <a:gd name="T5" fmla="*/ 1 h 80"/>
                <a:gd name="T6" fmla="*/ 1 w 101"/>
                <a:gd name="T7" fmla="*/ 1 h 80"/>
                <a:gd name="T8" fmla="*/ 1 w 101"/>
                <a:gd name="T9" fmla="*/ 1 h 80"/>
                <a:gd name="T10" fmla="*/ 1 w 101"/>
                <a:gd name="T11" fmla="*/ 1 h 80"/>
                <a:gd name="T12" fmla="*/ 2 w 101"/>
                <a:gd name="T13" fmla="*/ 1 h 80"/>
                <a:gd name="T14" fmla="*/ 2 w 101"/>
                <a:gd name="T15" fmla="*/ 1 h 80"/>
                <a:gd name="T16" fmla="*/ 2 w 101"/>
                <a:gd name="T17" fmla="*/ 1 h 80"/>
                <a:gd name="T18" fmla="*/ 2 w 101"/>
                <a:gd name="T19" fmla="*/ 1 h 80"/>
                <a:gd name="T20" fmla="*/ 2 w 101"/>
                <a:gd name="T21" fmla="*/ 2 h 80"/>
                <a:gd name="T22" fmla="*/ 2 w 101"/>
                <a:gd name="T23" fmla="*/ 2 h 80"/>
                <a:gd name="T24" fmla="*/ 2 w 101"/>
                <a:gd name="T25" fmla="*/ 2 h 80"/>
                <a:gd name="T26" fmla="*/ 2 w 101"/>
                <a:gd name="T27" fmla="*/ 2 h 80"/>
                <a:gd name="T28" fmla="*/ 2 w 101"/>
                <a:gd name="T29" fmla="*/ 2 h 80"/>
                <a:gd name="T30" fmla="*/ 2 w 101"/>
                <a:gd name="T31" fmla="*/ 2 h 80"/>
                <a:gd name="T32" fmla="*/ 1 w 101"/>
                <a:gd name="T33" fmla="*/ 1 h 80"/>
                <a:gd name="T34" fmla="*/ 1 w 101"/>
                <a:gd name="T35" fmla="*/ 1 h 80"/>
                <a:gd name="T36" fmla="*/ 1 w 101"/>
                <a:gd name="T37" fmla="*/ 1 h 80"/>
                <a:gd name="T38" fmla="*/ 1 w 101"/>
                <a:gd name="T39" fmla="*/ 1 h 80"/>
                <a:gd name="T40" fmla="*/ 1 w 101"/>
                <a:gd name="T41" fmla="*/ 1 h 80"/>
                <a:gd name="T42" fmla="*/ 0 w 101"/>
                <a:gd name="T43" fmla="*/ 1 h 80"/>
                <a:gd name="T44" fmla="*/ 0 w 101"/>
                <a:gd name="T45" fmla="*/ 1 h 80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01" h="80">
                  <a:moveTo>
                    <a:pt x="0" y="3"/>
                  </a:moveTo>
                  <a:lnTo>
                    <a:pt x="4" y="0"/>
                  </a:lnTo>
                  <a:lnTo>
                    <a:pt x="13" y="1"/>
                  </a:lnTo>
                  <a:lnTo>
                    <a:pt x="24" y="3"/>
                  </a:lnTo>
                  <a:lnTo>
                    <a:pt x="37" y="10"/>
                  </a:lnTo>
                  <a:lnTo>
                    <a:pt x="51" y="19"/>
                  </a:lnTo>
                  <a:lnTo>
                    <a:pt x="66" y="30"/>
                  </a:lnTo>
                  <a:lnTo>
                    <a:pt x="79" y="40"/>
                  </a:lnTo>
                  <a:lnTo>
                    <a:pt x="90" y="51"/>
                  </a:lnTo>
                  <a:lnTo>
                    <a:pt x="97" y="62"/>
                  </a:lnTo>
                  <a:lnTo>
                    <a:pt x="101" y="71"/>
                  </a:lnTo>
                  <a:lnTo>
                    <a:pt x="101" y="76"/>
                  </a:lnTo>
                  <a:lnTo>
                    <a:pt x="97" y="80"/>
                  </a:lnTo>
                  <a:lnTo>
                    <a:pt x="90" y="78"/>
                  </a:lnTo>
                  <a:lnTo>
                    <a:pt x="79" y="74"/>
                  </a:lnTo>
                  <a:lnTo>
                    <a:pt x="66" y="69"/>
                  </a:lnTo>
                  <a:lnTo>
                    <a:pt x="51" y="60"/>
                  </a:lnTo>
                  <a:lnTo>
                    <a:pt x="37" y="49"/>
                  </a:lnTo>
                  <a:lnTo>
                    <a:pt x="23" y="39"/>
                  </a:lnTo>
                  <a:lnTo>
                    <a:pt x="13" y="28"/>
                  </a:lnTo>
                  <a:lnTo>
                    <a:pt x="4" y="17"/>
                  </a:lnTo>
                  <a:lnTo>
                    <a:pt x="0" y="8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494" name="Group 398">
            <a:extLst>
              <a:ext uri="{FF2B5EF4-FFF2-40B4-BE49-F238E27FC236}">
                <a16:creationId xmlns:a16="http://schemas.microsoft.com/office/drawing/2014/main" id="{BBD74A9D-6F6D-8246-9DE8-B4C2AB33096F}"/>
              </a:ext>
            </a:extLst>
          </p:cNvPr>
          <p:cNvGrpSpPr>
            <a:grpSpLocks/>
          </p:cNvGrpSpPr>
          <p:nvPr/>
        </p:nvGrpSpPr>
        <p:grpSpPr bwMode="auto">
          <a:xfrm>
            <a:off x="7634085" y="5436290"/>
            <a:ext cx="223838" cy="254000"/>
            <a:chOff x="2274" y="2821"/>
            <a:chExt cx="215" cy="238"/>
          </a:xfrm>
        </p:grpSpPr>
        <p:sp>
          <p:nvSpPr>
            <p:cNvPr id="495" name="Freeform 399">
              <a:extLst>
                <a:ext uri="{FF2B5EF4-FFF2-40B4-BE49-F238E27FC236}">
                  <a16:creationId xmlns:a16="http://schemas.microsoft.com/office/drawing/2014/main" id="{12E023A5-7FBF-5C48-B02C-B7799490913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74" y="3034"/>
              <a:ext cx="215" cy="25"/>
            </a:xfrm>
            <a:custGeom>
              <a:avLst/>
              <a:gdLst>
                <a:gd name="T0" fmla="*/ 1 w 430"/>
                <a:gd name="T1" fmla="*/ 1 h 50"/>
                <a:gd name="T2" fmla="*/ 0 w 430"/>
                <a:gd name="T3" fmla="*/ 1 h 50"/>
                <a:gd name="T4" fmla="*/ 0 w 430"/>
                <a:gd name="T5" fmla="*/ 1 h 50"/>
                <a:gd name="T6" fmla="*/ 7 w 430"/>
                <a:gd name="T7" fmla="*/ 1 h 50"/>
                <a:gd name="T8" fmla="*/ 7 w 430"/>
                <a:gd name="T9" fmla="*/ 1 h 50"/>
                <a:gd name="T10" fmla="*/ 6 w 430"/>
                <a:gd name="T11" fmla="*/ 1 h 50"/>
                <a:gd name="T12" fmla="*/ 6 w 430"/>
                <a:gd name="T13" fmla="*/ 0 h 50"/>
                <a:gd name="T14" fmla="*/ 1 w 430"/>
                <a:gd name="T15" fmla="*/ 0 h 50"/>
                <a:gd name="T16" fmla="*/ 1 w 430"/>
                <a:gd name="T17" fmla="*/ 1 h 50"/>
                <a:gd name="T18" fmla="*/ 6 w 430"/>
                <a:gd name="T19" fmla="*/ 1 h 50"/>
                <a:gd name="T20" fmla="*/ 1 w 430"/>
                <a:gd name="T21" fmla="*/ 1 h 50"/>
                <a:gd name="T22" fmla="*/ 6 w 430"/>
                <a:gd name="T23" fmla="*/ 1 h 5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30" h="50">
                  <a:moveTo>
                    <a:pt x="26" y="18"/>
                  </a:moveTo>
                  <a:lnTo>
                    <a:pt x="0" y="18"/>
                  </a:lnTo>
                  <a:lnTo>
                    <a:pt x="0" y="50"/>
                  </a:lnTo>
                  <a:lnTo>
                    <a:pt x="430" y="50"/>
                  </a:lnTo>
                  <a:lnTo>
                    <a:pt x="430" y="18"/>
                  </a:lnTo>
                  <a:lnTo>
                    <a:pt x="376" y="18"/>
                  </a:lnTo>
                  <a:lnTo>
                    <a:pt x="376" y="0"/>
                  </a:lnTo>
                  <a:lnTo>
                    <a:pt x="26" y="0"/>
                  </a:lnTo>
                  <a:lnTo>
                    <a:pt x="26" y="18"/>
                  </a:lnTo>
                  <a:close/>
                  <a:moveTo>
                    <a:pt x="376" y="18"/>
                  </a:moveTo>
                  <a:lnTo>
                    <a:pt x="33" y="18"/>
                  </a:lnTo>
                  <a:lnTo>
                    <a:pt x="376" y="18"/>
                  </a:lnTo>
                  <a:close/>
                </a:path>
              </a:pathLst>
            </a:custGeom>
            <a:solidFill>
              <a:srgbClr val="3333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96" name="Line 400">
              <a:extLst>
                <a:ext uri="{FF2B5EF4-FFF2-40B4-BE49-F238E27FC236}">
                  <a16:creationId xmlns:a16="http://schemas.microsoft.com/office/drawing/2014/main" id="{22601291-2593-D546-BEC9-0877AF59FD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17" y="2951"/>
              <a:ext cx="30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97" name="Freeform 401">
              <a:extLst>
                <a:ext uri="{FF2B5EF4-FFF2-40B4-BE49-F238E27FC236}">
                  <a16:creationId xmlns:a16="http://schemas.microsoft.com/office/drawing/2014/main" id="{71ACC171-BB81-7641-9ACA-D8DDAF2200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7" y="2923"/>
              <a:ext cx="44" cy="109"/>
            </a:xfrm>
            <a:custGeom>
              <a:avLst/>
              <a:gdLst>
                <a:gd name="T0" fmla="*/ 2 w 87"/>
                <a:gd name="T1" fmla="*/ 3 h 219"/>
                <a:gd name="T2" fmla="*/ 0 w 87"/>
                <a:gd name="T3" fmla="*/ 0 h 219"/>
                <a:gd name="T4" fmla="*/ 1 w 87"/>
                <a:gd name="T5" fmla="*/ 0 h 21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7" h="219">
                  <a:moveTo>
                    <a:pt x="87" y="219"/>
                  </a:moveTo>
                  <a:lnTo>
                    <a:pt x="0" y="55"/>
                  </a:lnTo>
                  <a:lnTo>
                    <a:pt x="28" y="0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98" name="Line 402">
              <a:extLst>
                <a:ext uri="{FF2B5EF4-FFF2-40B4-BE49-F238E27FC236}">
                  <a16:creationId xmlns:a16="http://schemas.microsoft.com/office/drawing/2014/main" id="{AF45D7DA-B67F-DC46-BF98-1EF5C1B0E0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00" y="2951"/>
              <a:ext cx="47" cy="8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99" name="Freeform 403">
              <a:extLst>
                <a:ext uri="{FF2B5EF4-FFF2-40B4-BE49-F238E27FC236}">
                  <a16:creationId xmlns:a16="http://schemas.microsoft.com/office/drawing/2014/main" id="{ABE18084-E411-0446-A052-86BB1FD39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7" y="3005"/>
              <a:ext cx="86" cy="27"/>
            </a:xfrm>
            <a:custGeom>
              <a:avLst/>
              <a:gdLst>
                <a:gd name="T0" fmla="*/ 1 w 172"/>
                <a:gd name="T1" fmla="*/ 0 h 55"/>
                <a:gd name="T2" fmla="*/ 0 w 172"/>
                <a:gd name="T3" fmla="*/ 0 h 55"/>
                <a:gd name="T4" fmla="*/ 3 w 172"/>
                <a:gd name="T5" fmla="*/ 0 h 55"/>
                <a:gd name="T6" fmla="*/ 3 w 172"/>
                <a:gd name="T7" fmla="*/ 0 h 5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2" h="55">
                  <a:moveTo>
                    <a:pt x="28" y="55"/>
                  </a:moveTo>
                  <a:lnTo>
                    <a:pt x="0" y="0"/>
                  </a:lnTo>
                  <a:lnTo>
                    <a:pt x="172" y="0"/>
                  </a:lnTo>
                  <a:lnTo>
                    <a:pt x="146" y="55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00" name="Line 404">
              <a:extLst>
                <a:ext uri="{FF2B5EF4-FFF2-40B4-BE49-F238E27FC236}">
                  <a16:creationId xmlns:a16="http://schemas.microsoft.com/office/drawing/2014/main" id="{AAFB5D72-E469-954F-B6D8-5737C3999A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375" y="2960"/>
              <a:ext cx="46" cy="7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01" name="Freeform 405">
              <a:extLst>
                <a:ext uri="{FF2B5EF4-FFF2-40B4-BE49-F238E27FC236}">
                  <a16:creationId xmlns:a16="http://schemas.microsoft.com/office/drawing/2014/main" id="{6FA32C76-7534-3A4B-837A-FC8A46B91D37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4" y="3034"/>
              <a:ext cx="215" cy="25"/>
            </a:xfrm>
            <a:custGeom>
              <a:avLst/>
              <a:gdLst>
                <a:gd name="T0" fmla="*/ 1 w 430"/>
                <a:gd name="T1" fmla="*/ 1 h 50"/>
                <a:gd name="T2" fmla="*/ 0 w 430"/>
                <a:gd name="T3" fmla="*/ 1 h 50"/>
                <a:gd name="T4" fmla="*/ 0 w 430"/>
                <a:gd name="T5" fmla="*/ 1 h 50"/>
                <a:gd name="T6" fmla="*/ 7 w 430"/>
                <a:gd name="T7" fmla="*/ 1 h 50"/>
                <a:gd name="T8" fmla="*/ 7 w 430"/>
                <a:gd name="T9" fmla="*/ 1 h 50"/>
                <a:gd name="T10" fmla="*/ 6 w 430"/>
                <a:gd name="T11" fmla="*/ 1 h 50"/>
                <a:gd name="T12" fmla="*/ 6 w 430"/>
                <a:gd name="T13" fmla="*/ 0 h 50"/>
                <a:gd name="T14" fmla="*/ 1 w 430"/>
                <a:gd name="T15" fmla="*/ 0 h 50"/>
                <a:gd name="T16" fmla="*/ 1 w 430"/>
                <a:gd name="T17" fmla="*/ 1 h 5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30" h="50">
                  <a:moveTo>
                    <a:pt x="26" y="18"/>
                  </a:moveTo>
                  <a:lnTo>
                    <a:pt x="0" y="18"/>
                  </a:lnTo>
                  <a:lnTo>
                    <a:pt x="0" y="50"/>
                  </a:lnTo>
                  <a:lnTo>
                    <a:pt x="430" y="50"/>
                  </a:lnTo>
                  <a:lnTo>
                    <a:pt x="430" y="18"/>
                  </a:lnTo>
                  <a:lnTo>
                    <a:pt x="376" y="18"/>
                  </a:lnTo>
                  <a:lnTo>
                    <a:pt x="376" y="0"/>
                  </a:lnTo>
                  <a:lnTo>
                    <a:pt x="26" y="0"/>
                  </a:lnTo>
                  <a:lnTo>
                    <a:pt x="26" y="18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02" name="Freeform 406">
              <a:extLst>
                <a:ext uri="{FF2B5EF4-FFF2-40B4-BE49-F238E27FC236}">
                  <a16:creationId xmlns:a16="http://schemas.microsoft.com/office/drawing/2014/main" id="{C264D84A-28A9-B04F-867C-C194EF3C58B1}"/>
                </a:ext>
              </a:extLst>
            </p:cNvPr>
            <p:cNvSpPr>
              <a:spLocks/>
            </p:cNvSpPr>
            <p:nvPr/>
          </p:nvSpPr>
          <p:spPr bwMode="auto">
            <a:xfrm>
              <a:off x="2290" y="3043"/>
              <a:ext cx="171" cy="1"/>
            </a:xfrm>
            <a:custGeom>
              <a:avLst/>
              <a:gdLst>
                <a:gd name="T0" fmla="*/ 5 w 343"/>
                <a:gd name="T1" fmla="*/ 0 h 1"/>
                <a:gd name="T2" fmla="*/ 0 w 343"/>
                <a:gd name="T3" fmla="*/ 0 h 1"/>
                <a:gd name="T4" fmla="*/ 5 w 343"/>
                <a:gd name="T5" fmla="*/ 0 h 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43" h="1">
                  <a:moveTo>
                    <a:pt x="343" y="0"/>
                  </a:moveTo>
                  <a:lnTo>
                    <a:pt x="0" y="0"/>
                  </a:lnTo>
                  <a:lnTo>
                    <a:pt x="343" y="0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03" name="Rectangle 407">
              <a:extLst>
                <a:ext uri="{FF2B5EF4-FFF2-40B4-BE49-F238E27FC236}">
                  <a16:creationId xmlns:a16="http://schemas.microsoft.com/office/drawing/2014/main" id="{E212E0B0-8257-BE48-B090-B257D29E67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7" y="2951"/>
              <a:ext cx="27" cy="83"/>
            </a:xfrm>
            <a:prstGeom prst="rect">
              <a:avLst/>
            </a:prstGeom>
            <a:solidFill>
              <a:srgbClr val="3333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04" name="Freeform 408">
              <a:extLst>
                <a:ext uri="{FF2B5EF4-FFF2-40B4-BE49-F238E27FC236}">
                  <a16:creationId xmlns:a16="http://schemas.microsoft.com/office/drawing/2014/main" id="{F4CB953E-50B8-1940-AF9A-28E1B0DB1D1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81" y="2821"/>
              <a:ext cx="208" cy="175"/>
            </a:xfrm>
            <a:custGeom>
              <a:avLst/>
              <a:gdLst>
                <a:gd name="T0" fmla="*/ 1 w 415"/>
                <a:gd name="T1" fmla="*/ 1 h 350"/>
                <a:gd name="T2" fmla="*/ 1 w 415"/>
                <a:gd name="T3" fmla="*/ 2 h 350"/>
                <a:gd name="T4" fmla="*/ 1 w 415"/>
                <a:gd name="T5" fmla="*/ 3 h 350"/>
                <a:gd name="T6" fmla="*/ 1 w 415"/>
                <a:gd name="T7" fmla="*/ 3 h 350"/>
                <a:gd name="T8" fmla="*/ 2 w 415"/>
                <a:gd name="T9" fmla="*/ 4 h 350"/>
                <a:gd name="T10" fmla="*/ 3 w 415"/>
                <a:gd name="T11" fmla="*/ 5 h 350"/>
                <a:gd name="T12" fmla="*/ 4 w 415"/>
                <a:gd name="T13" fmla="*/ 5 h 350"/>
                <a:gd name="T14" fmla="*/ 5 w 415"/>
                <a:gd name="T15" fmla="*/ 6 h 350"/>
                <a:gd name="T16" fmla="*/ 6 w 415"/>
                <a:gd name="T17" fmla="*/ 6 h 350"/>
                <a:gd name="T18" fmla="*/ 6 w 415"/>
                <a:gd name="T19" fmla="*/ 6 h 350"/>
                <a:gd name="T20" fmla="*/ 7 w 415"/>
                <a:gd name="T21" fmla="*/ 5 h 350"/>
                <a:gd name="T22" fmla="*/ 7 w 415"/>
                <a:gd name="T23" fmla="*/ 5 h 350"/>
                <a:gd name="T24" fmla="*/ 6 w 415"/>
                <a:gd name="T25" fmla="*/ 5 h 350"/>
                <a:gd name="T26" fmla="*/ 6 w 415"/>
                <a:gd name="T27" fmla="*/ 5 h 350"/>
                <a:gd name="T28" fmla="*/ 5 w 415"/>
                <a:gd name="T29" fmla="*/ 5 h 350"/>
                <a:gd name="T30" fmla="*/ 4 w 415"/>
                <a:gd name="T31" fmla="*/ 5 h 350"/>
                <a:gd name="T32" fmla="*/ 3 w 415"/>
                <a:gd name="T33" fmla="*/ 4 h 350"/>
                <a:gd name="T34" fmla="*/ 2 w 415"/>
                <a:gd name="T35" fmla="*/ 3 h 350"/>
                <a:gd name="T36" fmla="*/ 2 w 415"/>
                <a:gd name="T37" fmla="*/ 3 h 350"/>
                <a:gd name="T38" fmla="*/ 1 w 415"/>
                <a:gd name="T39" fmla="*/ 2 h 350"/>
                <a:gd name="T40" fmla="*/ 1 w 415"/>
                <a:gd name="T41" fmla="*/ 1 h 350"/>
                <a:gd name="T42" fmla="*/ 1 w 415"/>
                <a:gd name="T43" fmla="*/ 1 h 350"/>
                <a:gd name="T44" fmla="*/ 1 w 415"/>
                <a:gd name="T45" fmla="*/ 1 h 350"/>
                <a:gd name="T46" fmla="*/ 1 w 415"/>
                <a:gd name="T47" fmla="*/ 0 h 350"/>
                <a:gd name="T48" fmla="*/ 1 w 415"/>
                <a:gd name="T49" fmla="*/ 1 h 350"/>
                <a:gd name="T50" fmla="*/ 2 w 415"/>
                <a:gd name="T51" fmla="*/ 1 h 350"/>
                <a:gd name="T52" fmla="*/ 3 w 415"/>
                <a:gd name="T53" fmla="*/ 1 h 350"/>
                <a:gd name="T54" fmla="*/ 4 w 415"/>
                <a:gd name="T55" fmla="*/ 2 h 350"/>
                <a:gd name="T56" fmla="*/ 5 w 415"/>
                <a:gd name="T57" fmla="*/ 2 h 350"/>
                <a:gd name="T58" fmla="*/ 6 w 415"/>
                <a:gd name="T59" fmla="*/ 3 h 350"/>
                <a:gd name="T60" fmla="*/ 6 w 415"/>
                <a:gd name="T61" fmla="*/ 4 h 350"/>
                <a:gd name="T62" fmla="*/ 7 w 415"/>
                <a:gd name="T63" fmla="*/ 4 h 350"/>
                <a:gd name="T64" fmla="*/ 7 w 415"/>
                <a:gd name="T65" fmla="*/ 5 h 350"/>
                <a:gd name="T66" fmla="*/ 7 w 415"/>
                <a:gd name="T67" fmla="*/ 5 h 350"/>
                <a:gd name="T68" fmla="*/ 7 w 415"/>
                <a:gd name="T69" fmla="*/ 5 h 350"/>
                <a:gd name="T70" fmla="*/ 6 w 415"/>
                <a:gd name="T71" fmla="*/ 5 h 350"/>
                <a:gd name="T72" fmla="*/ 6 w 415"/>
                <a:gd name="T73" fmla="*/ 5 h 350"/>
                <a:gd name="T74" fmla="*/ 5 w 415"/>
                <a:gd name="T75" fmla="*/ 5 h 350"/>
                <a:gd name="T76" fmla="*/ 4 w 415"/>
                <a:gd name="T77" fmla="*/ 4 h 350"/>
                <a:gd name="T78" fmla="*/ 3 w 415"/>
                <a:gd name="T79" fmla="*/ 4 h 350"/>
                <a:gd name="T80" fmla="*/ 2 w 415"/>
                <a:gd name="T81" fmla="*/ 3 h 350"/>
                <a:gd name="T82" fmla="*/ 1 w 415"/>
                <a:gd name="T83" fmla="*/ 2 h 350"/>
                <a:gd name="T84" fmla="*/ 1 w 415"/>
                <a:gd name="T85" fmla="*/ 2 h 350"/>
                <a:gd name="T86" fmla="*/ 1 w 415"/>
                <a:gd name="T87" fmla="*/ 1 h 350"/>
                <a:gd name="T88" fmla="*/ 1 w 415"/>
                <a:gd name="T89" fmla="*/ 1 h 350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415" h="350">
                  <a:moveTo>
                    <a:pt x="8" y="12"/>
                  </a:moveTo>
                  <a:lnTo>
                    <a:pt x="1" y="32"/>
                  </a:lnTo>
                  <a:lnTo>
                    <a:pt x="0" y="53"/>
                  </a:lnTo>
                  <a:lnTo>
                    <a:pt x="3" y="78"/>
                  </a:lnTo>
                  <a:lnTo>
                    <a:pt x="8" y="103"/>
                  </a:lnTo>
                  <a:lnTo>
                    <a:pt x="18" y="130"/>
                  </a:lnTo>
                  <a:lnTo>
                    <a:pt x="34" y="158"/>
                  </a:lnTo>
                  <a:lnTo>
                    <a:pt x="51" y="185"/>
                  </a:lnTo>
                  <a:lnTo>
                    <a:pt x="73" y="211"/>
                  </a:lnTo>
                  <a:lnTo>
                    <a:pt x="97" y="236"/>
                  </a:lnTo>
                  <a:lnTo>
                    <a:pt x="124" y="261"/>
                  </a:lnTo>
                  <a:lnTo>
                    <a:pt x="151" y="282"/>
                  </a:lnTo>
                  <a:lnTo>
                    <a:pt x="182" y="302"/>
                  </a:lnTo>
                  <a:lnTo>
                    <a:pt x="212" y="318"/>
                  </a:lnTo>
                  <a:lnTo>
                    <a:pt x="242" y="332"/>
                  </a:lnTo>
                  <a:lnTo>
                    <a:pt x="270" y="341"/>
                  </a:lnTo>
                  <a:lnTo>
                    <a:pt x="299" y="346"/>
                  </a:lnTo>
                  <a:lnTo>
                    <a:pt x="325" y="350"/>
                  </a:lnTo>
                  <a:lnTo>
                    <a:pt x="349" y="346"/>
                  </a:lnTo>
                  <a:lnTo>
                    <a:pt x="371" y="341"/>
                  </a:lnTo>
                  <a:lnTo>
                    <a:pt x="388" y="332"/>
                  </a:lnTo>
                  <a:lnTo>
                    <a:pt x="402" y="318"/>
                  </a:lnTo>
                  <a:lnTo>
                    <a:pt x="412" y="302"/>
                  </a:lnTo>
                  <a:lnTo>
                    <a:pt x="406" y="309"/>
                  </a:lnTo>
                  <a:lnTo>
                    <a:pt x="396" y="314"/>
                  </a:lnTo>
                  <a:lnTo>
                    <a:pt x="382" y="316"/>
                  </a:lnTo>
                  <a:lnTo>
                    <a:pt x="365" y="313"/>
                  </a:lnTo>
                  <a:lnTo>
                    <a:pt x="343" y="307"/>
                  </a:lnTo>
                  <a:lnTo>
                    <a:pt x="321" y="300"/>
                  </a:lnTo>
                  <a:lnTo>
                    <a:pt x="295" y="288"/>
                  </a:lnTo>
                  <a:lnTo>
                    <a:pt x="268" y="275"/>
                  </a:lnTo>
                  <a:lnTo>
                    <a:pt x="239" y="259"/>
                  </a:lnTo>
                  <a:lnTo>
                    <a:pt x="210" y="240"/>
                  </a:lnTo>
                  <a:lnTo>
                    <a:pt x="182" y="220"/>
                  </a:lnTo>
                  <a:lnTo>
                    <a:pt x="153" y="199"/>
                  </a:lnTo>
                  <a:lnTo>
                    <a:pt x="126" y="178"/>
                  </a:lnTo>
                  <a:lnTo>
                    <a:pt x="100" y="154"/>
                  </a:lnTo>
                  <a:lnTo>
                    <a:pt x="76" y="131"/>
                  </a:lnTo>
                  <a:lnTo>
                    <a:pt x="56" y="110"/>
                  </a:lnTo>
                  <a:lnTo>
                    <a:pt x="38" y="89"/>
                  </a:lnTo>
                  <a:lnTo>
                    <a:pt x="24" y="69"/>
                  </a:lnTo>
                  <a:lnTo>
                    <a:pt x="14" y="51"/>
                  </a:lnTo>
                  <a:lnTo>
                    <a:pt x="8" y="35"/>
                  </a:lnTo>
                  <a:lnTo>
                    <a:pt x="5" y="23"/>
                  </a:lnTo>
                  <a:lnTo>
                    <a:pt x="8" y="12"/>
                  </a:lnTo>
                  <a:close/>
                  <a:moveTo>
                    <a:pt x="8" y="12"/>
                  </a:moveTo>
                  <a:lnTo>
                    <a:pt x="14" y="5"/>
                  </a:lnTo>
                  <a:lnTo>
                    <a:pt x="24" y="0"/>
                  </a:lnTo>
                  <a:lnTo>
                    <a:pt x="38" y="0"/>
                  </a:lnTo>
                  <a:lnTo>
                    <a:pt x="56" y="2"/>
                  </a:lnTo>
                  <a:lnTo>
                    <a:pt x="77" y="7"/>
                  </a:lnTo>
                  <a:lnTo>
                    <a:pt x="100" y="16"/>
                  </a:lnTo>
                  <a:lnTo>
                    <a:pt x="126" y="26"/>
                  </a:lnTo>
                  <a:lnTo>
                    <a:pt x="153" y="41"/>
                  </a:lnTo>
                  <a:lnTo>
                    <a:pt x="182" y="57"/>
                  </a:lnTo>
                  <a:lnTo>
                    <a:pt x="210" y="74"/>
                  </a:lnTo>
                  <a:lnTo>
                    <a:pt x="239" y="94"/>
                  </a:lnTo>
                  <a:lnTo>
                    <a:pt x="268" y="115"/>
                  </a:lnTo>
                  <a:lnTo>
                    <a:pt x="295" y="138"/>
                  </a:lnTo>
                  <a:lnTo>
                    <a:pt x="321" y="160"/>
                  </a:lnTo>
                  <a:lnTo>
                    <a:pt x="345" y="183"/>
                  </a:lnTo>
                  <a:lnTo>
                    <a:pt x="365" y="204"/>
                  </a:lnTo>
                  <a:lnTo>
                    <a:pt x="382" y="226"/>
                  </a:lnTo>
                  <a:lnTo>
                    <a:pt x="396" y="245"/>
                  </a:lnTo>
                  <a:lnTo>
                    <a:pt x="406" y="263"/>
                  </a:lnTo>
                  <a:lnTo>
                    <a:pt x="412" y="279"/>
                  </a:lnTo>
                  <a:lnTo>
                    <a:pt x="415" y="291"/>
                  </a:lnTo>
                  <a:lnTo>
                    <a:pt x="412" y="302"/>
                  </a:lnTo>
                  <a:lnTo>
                    <a:pt x="406" y="309"/>
                  </a:lnTo>
                  <a:lnTo>
                    <a:pt x="396" y="314"/>
                  </a:lnTo>
                  <a:lnTo>
                    <a:pt x="382" y="316"/>
                  </a:lnTo>
                  <a:lnTo>
                    <a:pt x="365" y="313"/>
                  </a:lnTo>
                  <a:lnTo>
                    <a:pt x="343" y="307"/>
                  </a:lnTo>
                  <a:lnTo>
                    <a:pt x="321" y="300"/>
                  </a:lnTo>
                  <a:lnTo>
                    <a:pt x="295" y="288"/>
                  </a:lnTo>
                  <a:lnTo>
                    <a:pt x="268" y="275"/>
                  </a:lnTo>
                  <a:lnTo>
                    <a:pt x="239" y="259"/>
                  </a:lnTo>
                  <a:lnTo>
                    <a:pt x="210" y="240"/>
                  </a:lnTo>
                  <a:lnTo>
                    <a:pt x="182" y="220"/>
                  </a:lnTo>
                  <a:lnTo>
                    <a:pt x="153" y="199"/>
                  </a:lnTo>
                  <a:lnTo>
                    <a:pt x="126" y="178"/>
                  </a:lnTo>
                  <a:lnTo>
                    <a:pt x="100" y="154"/>
                  </a:lnTo>
                  <a:lnTo>
                    <a:pt x="76" y="131"/>
                  </a:lnTo>
                  <a:lnTo>
                    <a:pt x="56" y="110"/>
                  </a:lnTo>
                  <a:lnTo>
                    <a:pt x="38" y="89"/>
                  </a:lnTo>
                  <a:lnTo>
                    <a:pt x="24" y="69"/>
                  </a:lnTo>
                  <a:lnTo>
                    <a:pt x="14" y="51"/>
                  </a:lnTo>
                  <a:lnTo>
                    <a:pt x="8" y="35"/>
                  </a:lnTo>
                  <a:lnTo>
                    <a:pt x="5" y="23"/>
                  </a:lnTo>
                  <a:lnTo>
                    <a:pt x="8" y="12"/>
                  </a:lnTo>
                  <a:close/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05" name="Line 409">
              <a:extLst>
                <a:ext uri="{FF2B5EF4-FFF2-40B4-BE49-F238E27FC236}">
                  <a16:creationId xmlns:a16="http://schemas.microsoft.com/office/drawing/2014/main" id="{18E09DFC-F4BB-424E-BFFD-3B30685805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285" y="2824"/>
              <a:ext cx="136" cy="2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06" name="Line 410">
              <a:extLst>
                <a:ext uri="{FF2B5EF4-FFF2-40B4-BE49-F238E27FC236}">
                  <a16:creationId xmlns:a16="http://schemas.microsoft.com/office/drawing/2014/main" id="{17E6715E-7466-E44B-8DAE-05A382E0FD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72" y="2826"/>
              <a:ext cx="49" cy="102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07" name="Line 411">
              <a:extLst>
                <a:ext uri="{FF2B5EF4-FFF2-40B4-BE49-F238E27FC236}">
                  <a16:creationId xmlns:a16="http://schemas.microsoft.com/office/drawing/2014/main" id="{6EF7AAC8-C8C7-2B48-B5DD-DB69FB889A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1" y="2826"/>
              <a:ext cx="67" cy="144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08" name="Freeform 412">
              <a:extLst>
                <a:ext uri="{FF2B5EF4-FFF2-40B4-BE49-F238E27FC236}">
                  <a16:creationId xmlns:a16="http://schemas.microsoft.com/office/drawing/2014/main" id="{30D8703F-1419-2B46-8305-471C2403455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9" y="2902"/>
              <a:ext cx="51" cy="40"/>
            </a:xfrm>
            <a:custGeom>
              <a:avLst/>
              <a:gdLst>
                <a:gd name="T0" fmla="*/ 0 w 101"/>
                <a:gd name="T1" fmla="*/ 1 h 80"/>
                <a:gd name="T2" fmla="*/ 1 w 101"/>
                <a:gd name="T3" fmla="*/ 0 h 80"/>
                <a:gd name="T4" fmla="*/ 1 w 101"/>
                <a:gd name="T5" fmla="*/ 1 h 80"/>
                <a:gd name="T6" fmla="*/ 1 w 101"/>
                <a:gd name="T7" fmla="*/ 1 h 80"/>
                <a:gd name="T8" fmla="*/ 1 w 101"/>
                <a:gd name="T9" fmla="*/ 1 h 80"/>
                <a:gd name="T10" fmla="*/ 1 w 101"/>
                <a:gd name="T11" fmla="*/ 1 h 80"/>
                <a:gd name="T12" fmla="*/ 2 w 101"/>
                <a:gd name="T13" fmla="*/ 1 h 80"/>
                <a:gd name="T14" fmla="*/ 2 w 101"/>
                <a:gd name="T15" fmla="*/ 1 h 80"/>
                <a:gd name="T16" fmla="*/ 2 w 101"/>
                <a:gd name="T17" fmla="*/ 1 h 80"/>
                <a:gd name="T18" fmla="*/ 2 w 101"/>
                <a:gd name="T19" fmla="*/ 1 h 80"/>
                <a:gd name="T20" fmla="*/ 2 w 101"/>
                <a:gd name="T21" fmla="*/ 2 h 80"/>
                <a:gd name="T22" fmla="*/ 2 w 101"/>
                <a:gd name="T23" fmla="*/ 2 h 80"/>
                <a:gd name="T24" fmla="*/ 2 w 101"/>
                <a:gd name="T25" fmla="*/ 2 h 80"/>
                <a:gd name="T26" fmla="*/ 2 w 101"/>
                <a:gd name="T27" fmla="*/ 2 h 80"/>
                <a:gd name="T28" fmla="*/ 2 w 101"/>
                <a:gd name="T29" fmla="*/ 2 h 80"/>
                <a:gd name="T30" fmla="*/ 2 w 101"/>
                <a:gd name="T31" fmla="*/ 2 h 80"/>
                <a:gd name="T32" fmla="*/ 1 w 101"/>
                <a:gd name="T33" fmla="*/ 1 h 80"/>
                <a:gd name="T34" fmla="*/ 1 w 101"/>
                <a:gd name="T35" fmla="*/ 1 h 80"/>
                <a:gd name="T36" fmla="*/ 1 w 101"/>
                <a:gd name="T37" fmla="*/ 1 h 80"/>
                <a:gd name="T38" fmla="*/ 1 w 101"/>
                <a:gd name="T39" fmla="*/ 1 h 80"/>
                <a:gd name="T40" fmla="*/ 1 w 101"/>
                <a:gd name="T41" fmla="*/ 1 h 80"/>
                <a:gd name="T42" fmla="*/ 0 w 101"/>
                <a:gd name="T43" fmla="*/ 1 h 80"/>
                <a:gd name="T44" fmla="*/ 0 w 101"/>
                <a:gd name="T45" fmla="*/ 1 h 80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01" h="80">
                  <a:moveTo>
                    <a:pt x="0" y="3"/>
                  </a:moveTo>
                  <a:lnTo>
                    <a:pt x="4" y="0"/>
                  </a:lnTo>
                  <a:lnTo>
                    <a:pt x="13" y="1"/>
                  </a:lnTo>
                  <a:lnTo>
                    <a:pt x="24" y="3"/>
                  </a:lnTo>
                  <a:lnTo>
                    <a:pt x="37" y="10"/>
                  </a:lnTo>
                  <a:lnTo>
                    <a:pt x="51" y="19"/>
                  </a:lnTo>
                  <a:lnTo>
                    <a:pt x="66" y="30"/>
                  </a:lnTo>
                  <a:lnTo>
                    <a:pt x="79" y="40"/>
                  </a:lnTo>
                  <a:lnTo>
                    <a:pt x="90" y="51"/>
                  </a:lnTo>
                  <a:lnTo>
                    <a:pt x="97" y="62"/>
                  </a:lnTo>
                  <a:lnTo>
                    <a:pt x="101" y="71"/>
                  </a:lnTo>
                  <a:lnTo>
                    <a:pt x="101" y="76"/>
                  </a:lnTo>
                  <a:lnTo>
                    <a:pt x="97" y="80"/>
                  </a:lnTo>
                  <a:lnTo>
                    <a:pt x="90" y="78"/>
                  </a:lnTo>
                  <a:lnTo>
                    <a:pt x="79" y="74"/>
                  </a:lnTo>
                  <a:lnTo>
                    <a:pt x="66" y="69"/>
                  </a:lnTo>
                  <a:lnTo>
                    <a:pt x="51" y="60"/>
                  </a:lnTo>
                  <a:lnTo>
                    <a:pt x="37" y="49"/>
                  </a:lnTo>
                  <a:lnTo>
                    <a:pt x="23" y="39"/>
                  </a:lnTo>
                  <a:lnTo>
                    <a:pt x="13" y="28"/>
                  </a:lnTo>
                  <a:lnTo>
                    <a:pt x="4" y="17"/>
                  </a:lnTo>
                  <a:lnTo>
                    <a:pt x="0" y="8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509" name="Group 413">
            <a:extLst>
              <a:ext uri="{FF2B5EF4-FFF2-40B4-BE49-F238E27FC236}">
                <a16:creationId xmlns:a16="http://schemas.microsoft.com/office/drawing/2014/main" id="{975F8A05-A054-D847-8C71-D0CD3F80A611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013498" y="5464865"/>
            <a:ext cx="298450" cy="211138"/>
            <a:chOff x="2274" y="2821"/>
            <a:chExt cx="215" cy="238"/>
          </a:xfrm>
        </p:grpSpPr>
        <p:sp>
          <p:nvSpPr>
            <p:cNvPr id="510" name="Freeform 414">
              <a:extLst>
                <a:ext uri="{FF2B5EF4-FFF2-40B4-BE49-F238E27FC236}">
                  <a16:creationId xmlns:a16="http://schemas.microsoft.com/office/drawing/2014/main" id="{BF3BC4D9-EEFB-504A-8010-E2B584D84DA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74" y="3034"/>
              <a:ext cx="215" cy="25"/>
            </a:xfrm>
            <a:custGeom>
              <a:avLst/>
              <a:gdLst>
                <a:gd name="T0" fmla="*/ 1 w 430"/>
                <a:gd name="T1" fmla="*/ 1 h 50"/>
                <a:gd name="T2" fmla="*/ 0 w 430"/>
                <a:gd name="T3" fmla="*/ 1 h 50"/>
                <a:gd name="T4" fmla="*/ 0 w 430"/>
                <a:gd name="T5" fmla="*/ 1 h 50"/>
                <a:gd name="T6" fmla="*/ 7 w 430"/>
                <a:gd name="T7" fmla="*/ 1 h 50"/>
                <a:gd name="T8" fmla="*/ 7 w 430"/>
                <a:gd name="T9" fmla="*/ 1 h 50"/>
                <a:gd name="T10" fmla="*/ 6 w 430"/>
                <a:gd name="T11" fmla="*/ 1 h 50"/>
                <a:gd name="T12" fmla="*/ 6 w 430"/>
                <a:gd name="T13" fmla="*/ 0 h 50"/>
                <a:gd name="T14" fmla="*/ 1 w 430"/>
                <a:gd name="T15" fmla="*/ 0 h 50"/>
                <a:gd name="T16" fmla="*/ 1 w 430"/>
                <a:gd name="T17" fmla="*/ 1 h 50"/>
                <a:gd name="T18" fmla="*/ 6 w 430"/>
                <a:gd name="T19" fmla="*/ 1 h 50"/>
                <a:gd name="T20" fmla="*/ 1 w 430"/>
                <a:gd name="T21" fmla="*/ 1 h 50"/>
                <a:gd name="T22" fmla="*/ 6 w 430"/>
                <a:gd name="T23" fmla="*/ 1 h 5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30" h="50">
                  <a:moveTo>
                    <a:pt x="26" y="18"/>
                  </a:moveTo>
                  <a:lnTo>
                    <a:pt x="0" y="18"/>
                  </a:lnTo>
                  <a:lnTo>
                    <a:pt x="0" y="50"/>
                  </a:lnTo>
                  <a:lnTo>
                    <a:pt x="430" y="50"/>
                  </a:lnTo>
                  <a:lnTo>
                    <a:pt x="430" y="18"/>
                  </a:lnTo>
                  <a:lnTo>
                    <a:pt x="376" y="18"/>
                  </a:lnTo>
                  <a:lnTo>
                    <a:pt x="376" y="0"/>
                  </a:lnTo>
                  <a:lnTo>
                    <a:pt x="26" y="0"/>
                  </a:lnTo>
                  <a:lnTo>
                    <a:pt x="26" y="18"/>
                  </a:lnTo>
                  <a:close/>
                  <a:moveTo>
                    <a:pt x="376" y="18"/>
                  </a:moveTo>
                  <a:lnTo>
                    <a:pt x="33" y="18"/>
                  </a:lnTo>
                  <a:lnTo>
                    <a:pt x="376" y="18"/>
                  </a:lnTo>
                  <a:close/>
                </a:path>
              </a:pathLst>
            </a:custGeom>
            <a:solidFill>
              <a:srgbClr val="3333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11" name="Line 415">
              <a:extLst>
                <a:ext uri="{FF2B5EF4-FFF2-40B4-BE49-F238E27FC236}">
                  <a16:creationId xmlns:a16="http://schemas.microsoft.com/office/drawing/2014/main" id="{60D51E27-CB41-8943-9955-66D7BCB05A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17" y="2951"/>
              <a:ext cx="30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12" name="Freeform 416">
              <a:extLst>
                <a:ext uri="{FF2B5EF4-FFF2-40B4-BE49-F238E27FC236}">
                  <a16:creationId xmlns:a16="http://schemas.microsoft.com/office/drawing/2014/main" id="{97A26554-12E7-C14C-B87F-877AFF03592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7" y="2923"/>
              <a:ext cx="44" cy="109"/>
            </a:xfrm>
            <a:custGeom>
              <a:avLst/>
              <a:gdLst>
                <a:gd name="T0" fmla="*/ 2 w 87"/>
                <a:gd name="T1" fmla="*/ 3 h 219"/>
                <a:gd name="T2" fmla="*/ 0 w 87"/>
                <a:gd name="T3" fmla="*/ 0 h 219"/>
                <a:gd name="T4" fmla="*/ 1 w 87"/>
                <a:gd name="T5" fmla="*/ 0 h 21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7" h="219">
                  <a:moveTo>
                    <a:pt x="87" y="219"/>
                  </a:moveTo>
                  <a:lnTo>
                    <a:pt x="0" y="55"/>
                  </a:lnTo>
                  <a:lnTo>
                    <a:pt x="28" y="0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13" name="Line 417">
              <a:extLst>
                <a:ext uri="{FF2B5EF4-FFF2-40B4-BE49-F238E27FC236}">
                  <a16:creationId xmlns:a16="http://schemas.microsoft.com/office/drawing/2014/main" id="{E1D2F44C-498F-F040-AF8C-AD2CCEE3E5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00" y="2951"/>
              <a:ext cx="47" cy="8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14" name="Freeform 418">
              <a:extLst>
                <a:ext uri="{FF2B5EF4-FFF2-40B4-BE49-F238E27FC236}">
                  <a16:creationId xmlns:a16="http://schemas.microsoft.com/office/drawing/2014/main" id="{CFE3E224-390C-6D42-8B5E-795EC52B8D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7" y="3005"/>
              <a:ext cx="86" cy="27"/>
            </a:xfrm>
            <a:custGeom>
              <a:avLst/>
              <a:gdLst>
                <a:gd name="T0" fmla="*/ 1 w 172"/>
                <a:gd name="T1" fmla="*/ 0 h 55"/>
                <a:gd name="T2" fmla="*/ 0 w 172"/>
                <a:gd name="T3" fmla="*/ 0 h 55"/>
                <a:gd name="T4" fmla="*/ 3 w 172"/>
                <a:gd name="T5" fmla="*/ 0 h 55"/>
                <a:gd name="T6" fmla="*/ 3 w 172"/>
                <a:gd name="T7" fmla="*/ 0 h 5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2" h="55">
                  <a:moveTo>
                    <a:pt x="28" y="55"/>
                  </a:moveTo>
                  <a:lnTo>
                    <a:pt x="0" y="0"/>
                  </a:lnTo>
                  <a:lnTo>
                    <a:pt x="172" y="0"/>
                  </a:lnTo>
                  <a:lnTo>
                    <a:pt x="146" y="55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15" name="Line 419">
              <a:extLst>
                <a:ext uri="{FF2B5EF4-FFF2-40B4-BE49-F238E27FC236}">
                  <a16:creationId xmlns:a16="http://schemas.microsoft.com/office/drawing/2014/main" id="{36DADBEA-F35F-7B42-A84F-DBF4EB1566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375" y="2960"/>
              <a:ext cx="46" cy="7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16" name="Freeform 420">
              <a:extLst>
                <a:ext uri="{FF2B5EF4-FFF2-40B4-BE49-F238E27FC236}">
                  <a16:creationId xmlns:a16="http://schemas.microsoft.com/office/drawing/2014/main" id="{2F7A56FF-DAA4-B548-A596-0AEEDA92BF3A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4" y="3034"/>
              <a:ext cx="215" cy="25"/>
            </a:xfrm>
            <a:custGeom>
              <a:avLst/>
              <a:gdLst>
                <a:gd name="T0" fmla="*/ 1 w 430"/>
                <a:gd name="T1" fmla="*/ 1 h 50"/>
                <a:gd name="T2" fmla="*/ 0 w 430"/>
                <a:gd name="T3" fmla="*/ 1 h 50"/>
                <a:gd name="T4" fmla="*/ 0 w 430"/>
                <a:gd name="T5" fmla="*/ 1 h 50"/>
                <a:gd name="T6" fmla="*/ 7 w 430"/>
                <a:gd name="T7" fmla="*/ 1 h 50"/>
                <a:gd name="T8" fmla="*/ 7 w 430"/>
                <a:gd name="T9" fmla="*/ 1 h 50"/>
                <a:gd name="T10" fmla="*/ 6 w 430"/>
                <a:gd name="T11" fmla="*/ 1 h 50"/>
                <a:gd name="T12" fmla="*/ 6 w 430"/>
                <a:gd name="T13" fmla="*/ 0 h 50"/>
                <a:gd name="T14" fmla="*/ 1 w 430"/>
                <a:gd name="T15" fmla="*/ 0 h 50"/>
                <a:gd name="T16" fmla="*/ 1 w 430"/>
                <a:gd name="T17" fmla="*/ 1 h 5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30" h="50">
                  <a:moveTo>
                    <a:pt x="26" y="18"/>
                  </a:moveTo>
                  <a:lnTo>
                    <a:pt x="0" y="18"/>
                  </a:lnTo>
                  <a:lnTo>
                    <a:pt x="0" y="50"/>
                  </a:lnTo>
                  <a:lnTo>
                    <a:pt x="430" y="50"/>
                  </a:lnTo>
                  <a:lnTo>
                    <a:pt x="430" y="18"/>
                  </a:lnTo>
                  <a:lnTo>
                    <a:pt x="376" y="18"/>
                  </a:lnTo>
                  <a:lnTo>
                    <a:pt x="376" y="0"/>
                  </a:lnTo>
                  <a:lnTo>
                    <a:pt x="26" y="0"/>
                  </a:lnTo>
                  <a:lnTo>
                    <a:pt x="26" y="18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17" name="Freeform 421">
              <a:extLst>
                <a:ext uri="{FF2B5EF4-FFF2-40B4-BE49-F238E27FC236}">
                  <a16:creationId xmlns:a16="http://schemas.microsoft.com/office/drawing/2014/main" id="{F0E25BB6-8958-A14D-B0E2-4CBFDD9A08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290" y="3043"/>
              <a:ext cx="171" cy="1"/>
            </a:xfrm>
            <a:custGeom>
              <a:avLst/>
              <a:gdLst>
                <a:gd name="T0" fmla="*/ 5 w 343"/>
                <a:gd name="T1" fmla="*/ 0 h 1"/>
                <a:gd name="T2" fmla="*/ 0 w 343"/>
                <a:gd name="T3" fmla="*/ 0 h 1"/>
                <a:gd name="T4" fmla="*/ 5 w 343"/>
                <a:gd name="T5" fmla="*/ 0 h 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43" h="1">
                  <a:moveTo>
                    <a:pt x="343" y="0"/>
                  </a:moveTo>
                  <a:lnTo>
                    <a:pt x="0" y="0"/>
                  </a:lnTo>
                  <a:lnTo>
                    <a:pt x="343" y="0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18" name="Rectangle 422">
              <a:extLst>
                <a:ext uri="{FF2B5EF4-FFF2-40B4-BE49-F238E27FC236}">
                  <a16:creationId xmlns:a16="http://schemas.microsoft.com/office/drawing/2014/main" id="{6E5F60CA-37B8-7744-8FA8-264FA6D819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7" y="2951"/>
              <a:ext cx="27" cy="83"/>
            </a:xfrm>
            <a:prstGeom prst="rect">
              <a:avLst/>
            </a:prstGeom>
            <a:solidFill>
              <a:srgbClr val="3333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19" name="Freeform 423">
              <a:extLst>
                <a:ext uri="{FF2B5EF4-FFF2-40B4-BE49-F238E27FC236}">
                  <a16:creationId xmlns:a16="http://schemas.microsoft.com/office/drawing/2014/main" id="{014C1E9E-E6BE-7E45-964D-7DD435B6C83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81" y="2821"/>
              <a:ext cx="208" cy="175"/>
            </a:xfrm>
            <a:custGeom>
              <a:avLst/>
              <a:gdLst>
                <a:gd name="T0" fmla="*/ 1 w 415"/>
                <a:gd name="T1" fmla="*/ 1 h 350"/>
                <a:gd name="T2" fmla="*/ 1 w 415"/>
                <a:gd name="T3" fmla="*/ 2 h 350"/>
                <a:gd name="T4" fmla="*/ 1 w 415"/>
                <a:gd name="T5" fmla="*/ 3 h 350"/>
                <a:gd name="T6" fmla="*/ 1 w 415"/>
                <a:gd name="T7" fmla="*/ 3 h 350"/>
                <a:gd name="T8" fmla="*/ 2 w 415"/>
                <a:gd name="T9" fmla="*/ 4 h 350"/>
                <a:gd name="T10" fmla="*/ 3 w 415"/>
                <a:gd name="T11" fmla="*/ 5 h 350"/>
                <a:gd name="T12" fmla="*/ 4 w 415"/>
                <a:gd name="T13" fmla="*/ 5 h 350"/>
                <a:gd name="T14" fmla="*/ 5 w 415"/>
                <a:gd name="T15" fmla="*/ 6 h 350"/>
                <a:gd name="T16" fmla="*/ 6 w 415"/>
                <a:gd name="T17" fmla="*/ 6 h 350"/>
                <a:gd name="T18" fmla="*/ 6 w 415"/>
                <a:gd name="T19" fmla="*/ 6 h 350"/>
                <a:gd name="T20" fmla="*/ 7 w 415"/>
                <a:gd name="T21" fmla="*/ 5 h 350"/>
                <a:gd name="T22" fmla="*/ 7 w 415"/>
                <a:gd name="T23" fmla="*/ 5 h 350"/>
                <a:gd name="T24" fmla="*/ 6 w 415"/>
                <a:gd name="T25" fmla="*/ 5 h 350"/>
                <a:gd name="T26" fmla="*/ 6 w 415"/>
                <a:gd name="T27" fmla="*/ 5 h 350"/>
                <a:gd name="T28" fmla="*/ 5 w 415"/>
                <a:gd name="T29" fmla="*/ 5 h 350"/>
                <a:gd name="T30" fmla="*/ 4 w 415"/>
                <a:gd name="T31" fmla="*/ 5 h 350"/>
                <a:gd name="T32" fmla="*/ 3 w 415"/>
                <a:gd name="T33" fmla="*/ 4 h 350"/>
                <a:gd name="T34" fmla="*/ 2 w 415"/>
                <a:gd name="T35" fmla="*/ 3 h 350"/>
                <a:gd name="T36" fmla="*/ 2 w 415"/>
                <a:gd name="T37" fmla="*/ 3 h 350"/>
                <a:gd name="T38" fmla="*/ 1 w 415"/>
                <a:gd name="T39" fmla="*/ 2 h 350"/>
                <a:gd name="T40" fmla="*/ 1 w 415"/>
                <a:gd name="T41" fmla="*/ 1 h 350"/>
                <a:gd name="T42" fmla="*/ 1 w 415"/>
                <a:gd name="T43" fmla="*/ 1 h 350"/>
                <a:gd name="T44" fmla="*/ 1 w 415"/>
                <a:gd name="T45" fmla="*/ 1 h 350"/>
                <a:gd name="T46" fmla="*/ 1 w 415"/>
                <a:gd name="T47" fmla="*/ 0 h 350"/>
                <a:gd name="T48" fmla="*/ 1 w 415"/>
                <a:gd name="T49" fmla="*/ 1 h 350"/>
                <a:gd name="T50" fmla="*/ 2 w 415"/>
                <a:gd name="T51" fmla="*/ 1 h 350"/>
                <a:gd name="T52" fmla="*/ 3 w 415"/>
                <a:gd name="T53" fmla="*/ 1 h 350"/>
                <a:gd name="T54" fmla="*/ 4 w 415"/>
                <a:gd name="T55" fmla="*/ 2 h 350"/>
                <a:gd name="T56" fmla="*/ 5 w 415"/>
                <a:gd name="T57" fmla="*/ 2 h 350"/>
                <a:gd name="T58" fmla="*/ 6 w 415"/>
                <a:gd name="T59" fmla="*/ 3 h 350"/>
                <a:gd name="T60" fmla="*/ 6 w 415"/>
                <a:gd name="T61" fmla="*/ 4 h 350"/>
                <a:gd name="T62" fmla="*/ 7 w 415"/>
                <a:gd name="T63" fmla="*/ 4 h 350"/>
                <a:gd name="T64" fmla="*/ 7 w 415"/>
                <a:gd name="T65" fmla="*/ 5 h 350"/>
                <a:gd name="T66" fmla="*/ 7 w 415"/>
                <a:gd name="T67" fmla="*/ 5 h 350"/>
                <a:gd name="T68" fmla="*/ 7 w 415"/>
                <a:gd name="T69" fmla="*/ 5 h 350"/>
                <a:gd name="T70" fmla="*/ 6 w 415"/>
                <a:gd name="T71" fmla="*/ 5 h 350"/>
                <a:gd name="T72" fmla="*/ 6 w 415"/>
                <a:gd name="T73" fmla="*/ 5 h 350"/>
                <a:gd name="T74" fmla="*/ 5 w 415"/>
                <a:gd name="T75" fmla="*/ 5 h 350"/>
                <a:gd name="T76" fmla="*/ 4 w 415"/>
                <a:gd name="T77" fmla="*/ 4 h 350"/>
                <a:gd name="T78" fmla="*/ 3 w 415"/>
                <a:gd name="T79" fmla="*/ 4 h 350"/>
                <a:gd name="T80" fmla="*/ 2 w 415"/>
                <a:gd name="T81" fmla="*/ 3 h 350"/>
                <a:gd name="T82" fmla="*/ 1 w 415"/>
                <a:gd name="T83" fmla="*/ 2 h 350"/>
                <a:gd name="T84" fmla="*/ 1 w 415"/>
                <a:gd name="T85" fmla="*/ 2 h 350"/>
                <a:gd name="T86" fmla="*/ 1 w 415"/>
                <a:gd name="T87" fmla="*/ 1 h 350"/>
                <a:gd name="T88" fmla="*/ 1 w 415"/>
                <a:gd name="T89" fmla="*/ 1 h 350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415" h="350">
                  <a:moveTo>
                    <a:pt x="8" y="12"/>
                  </a:moveTo>
                  <a:lnTo>
                    <a:pt x="1" y="32"/>
                  </a:lnTo>
                  <a:lnTo>
                    <a:pt x="0" y="53"/>
                  </a:lnTo>
                  <a:lnTo>
                    <a:pt x="3" y="78"/>
                  </a:lnTo>
                  <a:lnTo>
                    <a:pt x="8" y="103"/>
                  </a:lnTo>
                  <a:lnTo>
                    <a:pt x="18" y="130"/>
                  </a:lnTo>
                  <a:lnTo>
                    <a:pt x="34" y="158"/>
                  </a:lnTo>
                  <a:lnTo>
                    <a:pt x="51" y="185"/>
                  </a:lnTo>
                  <a:lnTo>
                    <a:pt x="73" y="211"/>
                  </a:lnTo>
                  <a:lnTo>
                    <a:pt x="97" y="236"/>
                  </a:lnTo>
                  <a:lnTo>
                    <a:pt x="124" y="261"/>
                  </a:lnTo>
                  <a:lnTo>
                    <a:pt x="151" y="282"/>
                  </a:lnTo>
                  <a:lnTo>
                    <a:pt x="182" y="302"/>
                  </a:lnTo>
                  <a:lnTo>
                    <a:pt x="212" y="318"/>
                  </a:lnTo>
                  <a:lnTo>
                    <a:pt x="242" y="332"/>
                  </a:lnTo>
                  <a:lnTo>
                    <a:pt x="270" y="341"/>
                  </a:lnTo>
                  <a:lnTo>
                    <a:pt x="299" y="346"/>
                  </a:lnTo>
                  <a:lnTo>
                    <a:pt x="325" y="350"/>
                  </a:lnTo>
                  <a:lnTo>
                    <a:pt x="349" y="346"/>
                  </a:lnTo>
                  <a:lnTo>
                    <a:pt x="371" y="341"/>
                  </a:lnTo>
                  <a:lnTo>
                    <a:pt x="388" y="332"/>
                  </a:lnTo>
                  <a:lnTo>
                    <a:pt x="402" y="318"/>
                  </a:lnTo>
                  <a:lnTo>
                    <a:pt x="412" y="302"/>
                  </a:lnTo>
                  <a:lnTo>
                    <a:pt x="406" y="309"/>
                  </a:lnTo>
                  <a:lnTo>
                    <a:pt x="396" y="314"/>
                  </a:lnTo>
                  <a:lnTo>
                    <a:pt x="382" y="316"/>
                  </a:lnTo>
                  <a:lnTo>
                    <a:pt x="365" y="313"/>
                  </a:lnTo>
                  <a:lnTo>
                    <a:pt x="343" y="307"/>
                  </a:lnTo>
                  <a:lnTo>
                    <a:pt x="321" y="300"/>
                  </a:lnTo>
                  <a:lnTo>
                    <a:pt x="295" y="288"/>
                  </a:lnTo>
                  <a:lnTo>
                    <a:pt x="268" y="275"/>
                  </a:lnTo>
                  <a:lnTo>
                    <a:pt x="239" y="259"/>
                  </a:lnTo>
                  <a:lnTo>
                    <a:pt x="210" y="240"/>
                  </a:lnTo>
                  <a:lnTo>
                    <a:pt x="182" y="220"/>
                  </a:lnTo>
                  <a:lnTo>
                    <a:pt x="153" y="199"/>
                  </a:lnTo>
                  <a:lnTo>
                    <a:pt x="126" y="178"/>
                  </a:lnTo>
                  <a:lnTo>
                    <a:pt x="100" y="154"/>
                  </a:lnTo>
                  <a:lnTo>
                    <a:pt x="76" y="131"/>
                  </a:lnTo>
                  <a:lnTo>
                    <a:pt x="56" y="110"/>
                  </a:lnTo>
                  <a:lnTo>
                    <a:pt x="38" y="89"/>
                  </a:lnTo>
                  <a:lnTo>
                    <a:pt x="24" y="69"/>
                  </a:lnTo>
                  <a:lnTo>
                    <a:pt x="14" y="51"/>
                  </a:lnTo>
                  <a:lnTo>
                    <a:pt x="8" y="35"/>
                  </a:lnTo>
                  <a:lnTo>
                    <a:pt x="5" y="23"/>
                  </a:lnTo>
                  <a:lnTo>
                    <a:pt x="8" y="12"/>
                  </a:lnTo>
                  <a:close/>
                  <a:moveTo>
                    <a:pt x="8" y="12"/>
                  </a:moveTo>
                  <a:lnTo>
                    <a:pt x="14" y="5"/>
                  </a:lnTo>
                  <a:lnTo>
                    <a:pt x="24" y="0"/>
                  </a:lnTo>
                  <a:lnTo>
                    <a:pt x="38" y="0"/>
                  </a:lnTo>
                  <a:lnTo>
                    <a:pt x="56" y="2"/>
                  </a:lnTo>
                  <a:lnTo>
                    <a:pt x="77" y="7"/>
                  </a:lnTo>
                  <a:lnTo>
                    <a:pt x="100" y="16"/>
                  </a:lnTo>
                  <a:lnTo>
                    <a:pt x="126" y="26"/>
                  </a:lnTo>
                  <a:lnTo>
                    <a:pt x="153" y="41"/>
                  </a:lnTo>
                  <a:lnTo>
                    <a:pt x="182" y="57"/>
                  </a:lnTo>
                  <a:lnTo>
                    <a:pt x="210" y="74"/>
                  </a:lnTo>
                  <a:lnTo>
                    <a:pt x="239" y="94"/>
                  </a:lnTo>
                  <a:lnTo>
                    <a:pt x="268" y="115"/>
                  </a:lnTo>
                  <a:lnTo>
                    <a:pt x="295" y="138"/>
                  </a:lnTo>
                  <a:lnTo>
                    <a:pt x="321" y="160"/>
                  </a:lnTo>
                  <a:lnTo>
                    <a:pt x="345" y="183"/>
                  </a:lnTo>
                  <a:lnTo>
                    <a:pt x="365" y="204"/>
                  </a:lnTo>
                  <a:lnTo>
                    <a:pt x="382" y="226"/>
                  </a:lnTo>
                  <a:lnTo>
                    <a:pt x="396" y="245"/>
                  </a:lnTo>
                  <a:lnTo>
                    <a:pt x="406" y="263"/>
                  </a:lnTo>
                  <a:lnTo>
                    <a:pt x="412" y="279"/>
                  </a:lnTo>
                  <a:lnTo>
                    <a:pt x="415" y="291"/>
                  </a:lnTo>
                  <a:lnTo>
                    <a:pt x="412" y="302"/>
                  </a:lnTo>
                  <a:lnTo>
                    <a:pt x="406" y="309"/>
                  </a:lnTo>
                  <a:lnTo>
                    <a:pt x="396" y="314"/>
                  </a:lnTo>
                  <a:lnTo>
                    <a:pt x="382" y="316"/>
                  </a:lnTo>
                  <a:lnTo>
                    <a:pt x="365" y="313"/>
                  </a:lnTo>
                  <a:lnTo>
                    <a:pt x="343" y="307"/>
                  </a:lnTo>
                  <a:lnTo>
                    <a:pt x="321" y="300"/>
                  </a:lnTo>
                  <a:lnTo>
                    <a:pt x="295" y="288"/>
                  </a:lnTo>
                  <a:lnTo>
                    <a:pt x="268" y="275"/>
                  </a:lnTo>
                  <a:lnTo>
                    <a:pt x="239" y="259"/>
                  </a:lnTo>
                  <a:lnTo>
                    <a:pt x="210" y="240"/>
                  </a:lnTo>
                  <a:lnTo>
                    <a:pt x="182" y="220"/>
                  </a:lnTo>
                  <a:lnTo>
                    <a:pt x="153" y="199"/>
                  </a:lnTo>
                  <a:lnTo>
                    <a:pt x="126" y="178"/>
                  </a:lnTo>
                  <a:lnTo>
                    <a:pt x="100" y="154"/>
                  </a:lnTo>
                  <a:lnTo>
                    <a:pt x="76" y="131"/>
                  </a:lnTo>
                  <a:lnTo>
                    <a:pt x="56" y="110"/>
                  </a:lnTo>
                  <a:lnTo>
                    <a:pt x="38" y="89"/>
                  </a:lnTo>
                  <a:lnTo>
                    <a:pt x="24" y="69"/>
                  </a:lnTo>
                  <a:lnTo>
                    <a:pt x="14" y="51"/>
                  </a:lnTo>
                  <a:lnTo>
                    <a:pt x="8" y="35"/>
                  </a:lnTo>
                  <a:lnTo>
                    <a:pt x="5" y="23"/>
                  </a:lnTo>
                  <a:lnTo>
                    <a:pt x="8" y="12"/>
                  </a:lnTo>
                  <a:close/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20" name="Line 424">
              <a:extLst>
                <a:ext uri="{FF2B5EF4-FFF2-40B4-BE49-F238E27FC236}">
                  <a16:creationId xmlns:a16="http://schemas.microsoft.com/office/drawing/2014/main" id="{A474D7E3-FF03-1B44-8646-2B1564195C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285" y="2824"/>
              <a:ext cx="136" cy="2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21" name="Line 425">
              <a:extLst>
                <a:ext uri="{FF2B5EF4-FFF2-40B4-BE49-F238E27FC236}">
                  <a16:creationId xmlns:a16="http://schemas.microsoft.com/office/drawing/2014/main" id="{E4858A5A-F8A5-7B46-9A2C-26E5DD4AD4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72" y="2826"/>
              <a:ext cx="49" cy="102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22" name="Line 426">
              <a:extLst>
                <a:ext uri="{FF2B5EF4-FFF2-40B4-BE49-F238E27FC236}">
                  <a16:creationId xmlns:a16="http://schemas.microsoft.com/office/drawing/2014/main" id="{DFEE627D-046D-EC42-B1CB-52F73CDED7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1" y="2826"/>
              <a:ext cx="67" cy="144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23" name="Freeform 427">
              <a:extLst>
                <a:ext uri="{FF2B5EF4-FFF2-40B4-BE49-F238E27FC236}">
                  <a16:creationId xmlns:a16="http://schemas.microsoft.com/office/drawing/2014/main" id="{047A6D46-B266-B844-A8B4-8AAAA167855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9" y="2902"/>
              <a:ext cx="51" cy="40"/>
            </a:xfrm>
            <a:custGeom>
              <a:avLst/>
              <a:gdLst>
                <a:gd name="T0" fmla="*/ 0 w 101"/>
                <a:gd name="T1" fmla="*/ 1 h 80"/>
                <a:gd name="T2" fmla="*/ 1 w 101"/>
                <a:gd name="T3" fmla="*/ 0 h 80"/>
                <a:gd name="T4" fmla="*/ 1 w 101"/>
                <a:gd name="T5" fmla="*/ 1 h 80"/>
                <a:gd name="T6" fmla="*/ 1 w 101"/>
                <a:gd name="T7" fmla="*/ 1 h 80"/>
                <a:gd name="T8" fmla="*/ 1 w 101"/>
                <a:gd name="T9" fmla="*/ 1 h 80"/>
                <a:gd name="T10" fmla="*/ 1 w 101"/>
                <a:gd name="T11" fmla="*/ 1 h 80"/>
                <a:gd name="T12" fmla="*/ 2 w 101"/>
                <a:gd name="T13" fmla="*/ 1 h 80"/>
                <a:gd name="T14" fmla="*/ 2 w 101"/>
                <a:gd name="T15" fmla="*/ 1 h 80"/>
                <a:gd name="T16" fmla="*/ 2 w 101"/>
                <a:gd name="T17" fmla="*/ 1 h 80"/>
                <a:gd name="T18" fmla="*/ 2 w 101"/>
                <a:gd name="T19" fmla="*/ 1 h 80"/>
                <a:gd name="T20" fmla="*/ 2 w 101"/>
                <a:gd name="T21" fmla="*/ 2 h 80"/>
                <a:gd name="T22" fmla="*/ 2 w 101"/>
                <a:gd name="T23" fmla="*/ 2 h 80"/>
                <a:gd name="T24" fmla="*/ 2 w 101"/>
                <a:gd name="T25" fmla="*/ 2 h 80"/>
                <a:gd name="T26" fmla="*/ 2 w 101"/>
                <a:gd name="T27" fmla="*/ 2 h 80"/>
                <a:gd name="T28" fmla="*/ 2 w 101"/>
                <a:gd name="T29" fmla="*/ 2 h 80"/>
                <a:gd name="T30" fmla="*/ 2 w 101"/>
                <a:gd name="T31" fmla="*/ 2 h 80"/>
                <a:gd name="T32" fmla="*/ 1 w 101"/>
                <a:gd name="T33" fmla="*/ 1 h 80"/>
                <a:gd name="T34" fmla="*/ 1 w 101"/>
                <a:gd name="T35" fmla="*/ 1 h 80"/>
                <a:gd name="T36" fmla="*/ 1 w 101"/>
                <a:gd name="T37" fmla="*/ 1 h 80"/>
                <a:gd name="T38" fmla="*/ 1 w 101"/>
                <a:gd name="T39" fmla="*/ 1 h 80"/>
                <a:gd name="T40" fmla="*/ 1 w 101"/>
                <a:gd name="T41" fmla="*/ 1 h 80"/>
                <a:gd name="T42" fmla="*/ 0 w 101"/>
                <a:gd name="T43" fmla="*/ 1 h 80"/>
                <a:gd name="T44" fmla="*/ 0 w 101"/>
                <a:gd name="T45" fmla="*/ 1 h 80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01" h="80">
                  <a:moveTo>
                    <a:pt x="0" y="3"/>
                  </a:moveTo>
                  <a:lnTo>
                    <a:pt x="4" y="0"/>
                  </a:lnTo>
                  <a:lnTo>
                    <a:pt x="13" y="1"/>
                  </a:lnTo>
                  <a:lnTo>
                    <a:pt x="24" y="3"/>
                  </a:lnTo>
                  <a:lnTo>
                    <a:pt x="37" y="10"/>
                  </a:lnTo>
                  <a:lnTo>
                    <a:pt x="51" y="19"/>
                  </a:lnTo>
                  <a:lnTo>
                    <a:pt x="66" y="30"/>
                  </a:lnTo>
                  <a:lnTo>
                    <a:pt x="79" y="40"/>
                  </a:lnTo>
                  <a:lnTo>
                    <a:pt x="90" y="51"/>
                  </a:lnTo>
                  <a:lnTo>
                    <a:pt x="97" y="62"/>
                  </a:lnTo>
                  <a:lnTo>
                    <a:pt x="101" y="71"/>
                  </a:lnTo>
                  <a:lnTo>
                    <a:pt x="101" y="76"/>
                  </a:lnTo>
                  <a:lnTo>
                    <a:pt x="97" y="80"/>
                  </a:lnTo>
                  <a:lnTo>
                    <a:pt x="90" y="78"/>
                  </a:lnTo>
                  <a:lnTo>
                    <a:pt x="79" y="74"/>
                  </a:lnTo>
                  <a:lnTo>
                    <a:pt x="66" y="69"/>
                  </a:lnTo>
                  <a:lnTo>
                    <a:pt x="51" y="60"/>
                  </a:lnTo>
                  <a:lnTo>
                    <a:pt x="37" y="49"/>
                  </a:lnTo>
                  <a:lnTo>
                    <a:pt x="23" y="39"/>
                  </a:lnTo>
                  <a:lnTo>
                    <a:pt x="13" y="28"/>
                  </a:lnTo>
                  <a:lnTo>
                    <a:pt x="4" y="17"/>
                  </a:lnTo>
                  <a:lnTo>
                    <a:pt x="0" y="8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pic>
        <p:nvPicPr>
          <p:cNvPr id="524" name="Picture 429" descr="MMj03957750000[1]">
            <a:extLst>
              <a:ext uri="{FF2B5EF4-FFF2-40B4-BE49-F238E27FC236}">
                <a16:creationId xmlns:a16="http://schemas.microsoft.com/office/drawing/2014/main" id="{B804968F-3592-094F-A8BF-179E7849E67F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0723" y="4742553"/>
            <a:ext cx="561975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5" name="Picture 432" descr="cocktail">
            <a:extLst>
              <a:ext uri="{FF2B5EF4-FFF2-40B4-BE49-F238E27FC236}">
                <a16:creationId xmlns:a16="http://schemas.microsoft.com/office/drawing/2014/main" id="{099A3239-42CC-704F-8979-71CDF0E273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6005" y="4661590"/>
            <a:ext cx="2030412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6" name="Line 434">
            <a:extLst>
              <a:ext uri="{FF2B5EF4-FFF2-40B4-BE49-F238E27FC236}">
                <a16:creationId xmlns:a16="http://schemas.microsoft.com/office/drawing/2014/main" id="{13E4667A-1C98-C742-9515-44695E1E26FC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6450" y="4680571"/>
            <a:ext cx="242888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27" name="Line 435">
            <a:extLst>
              <a:ext uri="{FF2B5EF4-FFF2-40B4-BE49-F238E27FC236}">
                <a16:creationId xmlns:a16="http://schemas.microsoft.com/office/drawing/2014/main" id="{3AE8AA7B-1112-3E4B-9C21-6CE3F67CF723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6450" y="4680571"/>
            <a:ext cx="242888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28" name="Line 436">
            <a:extLst>
              <a:ext uri="{FF2B5EF4-FFF2-40B4-BE49-F238E27FC236}">
                <a16:creationId xmlns:a16="http://schemas.microsoft.com/office/drawing/2014/main" id="{84E2754A-286E-2643-AF6C-06B6ED5706C1}"/>
              </a:ext>
            </a:extLst>
          </p:cNvPr>
          <p:cNvSpPr>
            <a:spLocks noChangeShapeType="1"/>
          </p:cNvSpPr>
          <p:nvPr/>
        </p:nvSpPr>
        <p:spPr bwMode="auto">
          <a:xfrm>
            <a:off x="1918188" y="5317158"/>
            <a:ext cx="190500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529" name="Group 506">
            <a:extLst>
              <a:ext uri="{FF2B5EF4-FFF2-40B4-BE49-F238E27FC236}">
                <a16:creationId xmlns:a16="http://schemas.microsoft.com/office/drawing/2014/main" id="{B79DFA91-6DD1-6946-BCA6-B60B73F4E799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256200" y="5193333"/>
            <a:ext cx="501650" cy="512763"/>
            <a:chOff x="2839" y="3501"/>
            <a:chExt cx="755" cy="803"/>
          </a:xfrm>
        </p:grpSpPr>
        <p:pic>
          <p:nvPicPr>
            <p:cNvPr id="530" name="Picture 507" descr="desktop_computer_stylized_medium">
              <a:extLst>
                <a:ext uri="{FF2B5EF4-FFF2-40B4-BE49-F238E27FC236}">
                  <a16:creationId xmlns:a16="http://schemas.microsoft.com/office/drawing/2014/main" id="{B7D871EE-D530-A84C-85C8-4DC1EB0A9C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31" name="Freeform 508">
              <a:extLst>
                <a:ext uri="{FF2B5EF4-FFF2-40B4-BE49-F238E27FC236}">
                  <a16:creationId xmlns:a16="http://schemas.microsoft.com/office/drawing/2014/main" id="{9D5575BC-5BD2-FE4A-9414-7BAB3B8D409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532" name="Group 621">
            <a:extLst>
              <a:ext uri="{FF2B5EF4-FFF2-40B4-BE49-F238E27FC236}">
                <a16:creationId xmlns:a16="http://schemas.microsoft.com/office/drawing/2014/main" id="{40F3795B-808E-A042-9598-E30744C17871}"/>
              </a:ext>
            </a:extLst>
          </p:cNvPr>
          <p:cNvGrpSpPr>
            <a:grpSpLocks/>
          </p:cNvGrpSpPr>
          <p:nvPr/>
        </p:nvGrpSpPr>
        <p:grpSpPr bwMode="auto">
          <a:xfrm>
            <a:off x="5370862" y="4385019"/>
            <a:ext cx="635000" cy="485775"/>
            <a:chOff x="3061" y="2530"/>
            <a:chExt cx="400" cy="306"/>
          </a:xfrm>
        </p:grpSpPr>
        <p:grpSp>
          <p:nvGrpSpPr>
            <p:cNvPr id="533" name="Group 494">
              <a:extLst>
                <a:ext uri="{FF2B5EF4-FFF2-40B4-BE49-F238E27FC236}">
                  <a16:creationId xmlns:a16="http://schemas.microsoft.com/office/drawing/2014/main" id="{4DBCED0D-3AD5-4447-93E7-56A4D18F3B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61" y="2530"/>
              <a:ext cx="327" cy="81"/>
              <a:chOff x="2199" y="955"/>
              <a:chExt cx="2547" cy="506"/>
            </a:xfrm>
          </p:grpSpPr>
          <p:sp>
            <p:nvSpPr>
              <p:cNvPr id="558" name="Freeform 495">
                <a:extLst>
                  <a:ext uri="{FF2B5EF4-FFF2-40B4-BE49-F238E27FC236}">
                    <a16:creationId xmlns:a16="http://schemas.microsoft.com/office/drawing/2014/main" id="{DC6AB476-6859-8242-AD10-2D931ACF8B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99" y="1166"/>
                <a:ext cx="260" cy="281"/>
              </a:xfrm>
              <a:custGeom>
                <a:avLst/>
                <a:gdLst>
                  <a:gd name="T0" fmla="*/ 260 w 260"/>
                  <a:gd name="T1" fmla="*/ 0 h 281"/>
                  <a:gd name="T2" fmla="*/ 42 w 260"/>
                  <a:gd name="T3" fmla="*/ 112 h 281"/>
                  <a:gd name="T4" fmla="*/ 35 w 260"/>
                  <a:gd name="T5" fmla="*/ 211 h 281"/>
                  <a:gd name="T6" fmla="*/ 253 w 260"/>
                  <a:gd name="T7" fmla="*/ 281 h 28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60" h="281">
                    <a:moveTo>
                      <a:pt x="260" y="0"/>
                    </a:moveTo>
                    <a:cubicBezTo>
                      <a:pt x="224" y="19"/>
                      <a:pt x="79" y="77"/>
                      <a:pt x="42" y="112"/>
                    </a:cubicBezTo>
                    <a:cubicBezTo>
                      <a:pt x="5" y="143"/>
                      <a:pt x="0" y="183"/>
                      <a:pt x="35" y="211"/>
                    </a:cubicBezTo>
                    <a:cubicBezTo>
                      <a:pt x="70" y="239"/>
                      <a:pt x="208" y="266"/>
                      <a:pt x="253" y="281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59" name="Freeform 496">
                <a:extLst>
                  <a:ext uri="{FF2B5EF4-FFF2-40B4-BE49-F238E27FC236}">
                    <a16:creationId xmlns:a16="http://schemas.microsoft.com/office/drawing/2014/main" id="{60FE620B-47DD-7D4F-89C4-3D44ABB5F1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" y="1040"/>
                <a:ext cx="900" cy="421"/>
              </a:xfrm>
              <a:custGeom>
                <a:avLst/>
                <a:gdLst>
                  <a:gd name="T0" fmla="*/ 531 w 900"/>
                  <a:gd name="T1" fmla="*/ 0 h 421"/>
                  <a:gd name="T2" fmla="*/ 279 w 900"/>
                  <a:gd name="T3" fmla="*/ 77 h 421"/>
                  <a:gd name="T4" fmla="*/ 68 w 900"/>
                  <a:gd name="T5" fmla="*/ 182 h 421"/>
                  <a:gd name="T6" fmla="*/ 33 w 900"/>
                  <a:gd name="T7" fmla="*/ 323 h 421"/>
                  <a:gd name="T8" fmla="*/ 328 w 900"/>
                  <a:gd name="T9" fmla="*/ 400 h 421"/>
                  <a:gd name="T10" fmla="*/ 812 w 900"/>
                  <a:gd name="T11" fmla="*/ 421 h 421"/>
                  <a:gd name="T12" fmla="*/ 855 w 900"/>
                  <a:gd name="T13" fmla="*/ 400 h 42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00" h="421">
                    <a:moveTo>
                      <a:pt x="531" y="0"/>
                    </a:moveTo>
                    <a:cubicBezTo>
                      <a:pt x="489" y="13"/>
                      <a:pt x="356" y="47"/>
                      <a:pt x="279" y="77"/>
                    </a:cubicBezTo>
                    <a:cubicBezTo>
                      <a:pt x="202" y="107"/>
                      <a:pt x="109" y="141"/>
                      <a:pt x="68" y="182"/>
                    </a:cubicBezTo>
                    <a:cubicBezTo>
                      <a:pt x="31" y="213"/>
                      <a:pt x="0" y="292"/>
                      <a:pt x="33" y="323"/>
                    </a:cubicBezTo>
                    <a:cubicBezTo>
                      <a:pt x="76" y="359"/>
                      <a:pt x="198" y="384"/>
                      <a:pt x="328" y="400"/>
                    </a:cubicBezTo>
                    <a:cubicBezTo>
                      <a:pt x="458" y="416"/>
                      <a:pt x="724" y="421"/>
                      <a:pt x="812" y="421"/>
                    </a:cubicBezTo>
                    <a:cubicBezTo>
                      <a:pt x="900" y="421"/>
                      <a:pt x="846" y="404"/>
                      <a:pt x="855" y="40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60" name="Freeform 497">
                <a:extLst>
                  <a:ext uri="{FF2B5EF4-FFF2-40B4-BE49-F238E27FC236}">
                    <a16:creationId xmlns:a16="http://schemas.microsoft.com/office/drawing/2014/main" id="{5734D561-5507-1D47-B8C1-5456D78542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2" y="1068"/>
                <a:ext cx="428" cy="269"/>
              </a:xfrm>
              <a:custGeom>
                <a:avLst/>
                <a:gdLst>
                  <a:gd name="T0" fmla="*/ 428 w 428"/>
                  <a:gd name="T1" fmla="*/ 0 h 269"/>
                  <a:gd name="T2" fmla="*/ 217 w 428"/>
                  <a:gd name="T3" fmla="*/ 35 h 269"/>
                  <a:gd name="T4" fmla="*/ 21 w 428"/>
                  <a:gd name="T5" fmla="*/ 140 h 269"/>
                  <a:gd name="T6" fmla="*/ 91 w 428"/>
                  <a:gd name="T7" fmla="*/ 246 h 269"/>
                  <a:gd name="T8" fmla="*/ 231 w 428"/>
                  <a:gd name="T9" fmla="*/ 267 h 269"/>
                  <a:gd name="T10" fmla="*/ 414 w 428"/>
                  <a:gd name="T11" fmla="*/ 260 h 26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28" h="269">
                    <a:moveTo>
                      <a:pt x="428" y="0"/>
                    </a:moveTo>
                    <a:cubicBezTo>
                      <a:pt x="428" y="0"/>
                      <a:pt x="217" y="35"/>
                      <a:pt x="217" y="35"/>
                    </a:cubicBezTo>
                    <a:cubicBezTo>
                      <a:pt x="217" y="35"/>
                      <a:pt x="42" y="105"/>
                      <a:pt x="21" y="140"/>
                    </a:cubicBezTo>
                    <a:cubicBezTo>
                      <a:pt x="0" y="175"/>
                      <a:pt x="14" y="217"/>
                      <a:pt x="91" y="246"/>
                    </a:cubicBezTo>
                    <a:cubicBezTo>
                      <a:pt x="126" y="267"/>
                      <a:pt x="177" y="265"/>
                      <a:pt x="231" y="267"/>
                    </a:cubicBezTo>
                    <a:cubicBezTo>
                      <a:pt x="285" y="269"/>
                      <a:pt x="376" y="262"/>
                      <a:pt x="414" y="26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61" name="Freeform 498">
                <a:extLst>
                  <a:ext uri="{FF2B5EF4-FFF2-40B4-BE49-F238E27FC236}">
                    <a16:creationId xmlns:a16="http://schemas.microsoft.com/office/drawing/2014/main" id="{54405CE7-B078-794F-8A95-7442C55719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54" y="1075"/>
                <a:ext cx="377" cy="239"/>
              </a:xfrm>
              <a:custGeom>
                <a:avLst/>
                <a:gdLst>
                  <a:gd name="T0" fmla="*/ 42 w 377"/>
                  <a:gd name="T1" fmla="*/ 239 h 239"/>
                  <a:gd name="T2" fmla="*/ 335 w 377"/>
                  <a:gd name="T3" fmla="*/ 146 h 239"/>
                  <a:gd name="T4" fmla="*/ 342 w 377"/>
                  <a:gd name="T5" fmla="*/ 47 h 239"/>
                  <a:gd name="T6" fmla="*/ 0 w 377"/>
                  <a:gd name="T7" fmla="*/ 0 h 23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77" h="239">
                    <a:moveTo>
                      <a:pt x="42" y="239"/>
                    </a:moveTo>
                    <a:cubicBezTo>
                      <a:pt x="89" y="224"/>
                      <a:pt x="285" y="178"/>
                      <a:pt x="335" y="146"/>
                    </a:cubicBezTo>
                    <a:cubicBezTo>
                      <a:pt x="372" y="115"/>
                      <a:pt x="377" y="75"/>
                      <a:pt x="342" y="47"/>
                    </a:cubicBezTo>
                    <a:cubicBezTo>
                      <a:pt x="286" y="23"/>
                      <a:pt x="71" y="1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62" name="Freeform 499">
                <a:extLst>
                  <a:ext uri="{FF2B5EF4-FFF2-40B4-BE49-F238E27FC236}">
                    <a16:creationId xmlns:a16="http://schemas.microsoft.com/office/drawing/2014/main" id="{2427F607-DB1A-4743-823B-DBB1AB4402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46" y="997"/>
                <a:ext cx="660" cy="336"/>
              </a:xfrm>
              <a:custGeom>
                <a:avLst/>
                <a:gdLst>
                  <a:gd name="T0" fmla="*/ 390 w 646"/>
                  <a:gd name="T1" fmla="*/ 592 h 300"/>
                  <a:gd name="T2" fmla="*/ 555 w 646"/>
                  <a:gd name="T3" fmla="*/ 501 h 300"/>
                  <a:gd name="T4" fmla="*/ 690 w 646"/>
                  <a:gd name="T5" fmla="*/ 377 h 300"/>
                  <a:gd name="T6" fmla="*/ 713 w 646"/>
                  <a:gd name="T7" fmla="*/ 211 h 300"/>
                  <a:gd name="T8" fmla="*/ 522 w 646"/>
                  <a:gd name="T9" fmla="*/ 119 h 300"/>
                  <a:gd name="T10" fmla="*/ 0 w 646"/>
                  <a:gd name="T11" fmla="*/ 0 h 3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46" h="300">
                    <a:moveTo>
                      <a:pt x="343" y="300"/>
                    </a:moveTo>
                    <a:cubicBezTo>
                      <a:pt x="367" y="292"/>
                      <a:pt x="443" y="272"/>
                      <a:pt x="487" y="254"/>
                    </a:cubicBezTo>
                    <a:cubicBezTo>
                      <a:pt x="531" y="236"/>
                      <a:pt x="584" y="216"/>
                      <a:pt x="607" y="191"/>
                    </a:cubicBezTo>
                    <a:cubicBezTo>
                      <a:pt x="628" y="173"/>
                      <a:pt x="646" y="125"/>
                      <a:pt x="627" y="107"/>
                    </a:cubicBezTo>
                    <a:cubicBezTo>
                      <a:pt x="603" y="85"/>
                      <a:pt x="563" y="79"/>
                      <a:pt x="459" y="61"/>
                    </a:cubicBezTo>
                    <a:cubicBezTo>
                      <a:pt x="355" y="43"/>
                      <a:pt x="76" y="1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63" name="Freeform 500">
                <a:extLst>
                  <a:ext uri="{FF2B5EF4-FFF2-40B4-BE49-F238E27FC236}">
                    <a16:creationId xmlns:a16="http://schemas.microsoft.com/office/drawing/2014/main" id="{78EB41F6-2BEF-4D4A-AE0A-005E714274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6" y="955"/>
                <a:ext cx="630" cy="397"/>
              </a:xfrm>
              <a:custGeom>
                <a:avLst/>
                <a:gdLst>
                  <a:gd name="T0" fmla="*/ 320 w 630"/>
                  <a:gd name="T1" fmla="*/ 397 h 397"/>
                  <a:gd name="T2" fmla="*/ 468 w 630"/>
                  <a:gd name="T3" fmla="*/ 345 h 397"/>
                  <a:gd name="T4" fmla="*/ 590 w 630"/>
                  <a:gd name="T5" fmla="*/ 275 h 397"/>
                  <a:gd name="T6" fmla="*/ 611 w 630"/>
                  <a:gd name="T7" fmla="*/ 181 h 397"/>
                  <a:gd name="T8" fmla="*/ 439 w 630"/>
                  <a:gd name="T9" fmla="*/ 129 h 397"/>
                  <a:gd name="T10" fmla="*/ 0 w 630"/>
                  <a:gd name="T11" fmla="*/ 0 h 39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30" h="397">
                    <a:moveTo>
                      <a:pt x="320" y="397"/>
                    </a:moveTo>
                    <a:cubicBezTo>
                      <a:pt x="345" y="388"/>
                      <a:pt x="423" y="366"/>
                      <a:pt x="468" y="345"/>
                    </a:cubicBezTo>
                    <a:cubicBezTo>
                      <a:pt x="513" y="325"/>
                      <a:pt x="567" y="303"/>
                      <a:pt x="590" y="275"/>
                    </a:cubicBezTo>
                    <a:cubicBezTo>
                      <a:pt x="612" y="255"/>
                      <a:pt x="630" y="201"/>
                      <a:pt x="611" y="181"/>
                    </a:cubicBezTo>
                    <a:cubicBezTo>
                      <a:pt x="586" y="156"/>
                      <a:pt x="541" y="159"/>
                      <a:pt x="439" y="129"/>
                    </a:cubicBezTo>
                    <a:cubicBezTo>
                      <a:pt x="337" y="99"/>
                      <a:pt x="91" y="27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pic>
          <p:nvPicPr>
            <p:cNvPr id="534" name="Picture 549" descr="laptop_keyboard">
              <a:extLst>
                <a:ext uri="{FF2B5EF4-FFF2-40B4-BE49-F238E27FC236}">
                  <a16:creationId xmlns:a16="http://schemas.microsoft.com/office/drawing/2014/main" id="{B26671F0-4EE5-D744-8784-A585B9B6F2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3109" y="2736"/>
              <a:ext cx="245" cy="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35" name="Freeform 550">
              <a:extLst>
                <a:ext uri="{FF2B5EF4-FFF2-40B4-BE49-F238E27FC236}">
                  <a16:creationId xmlns:a16="http://schemas.microsoft.com/office/drawing/2014/main" id="{12281B29-C1B2-B749-9F5E-F3A43584B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0" y="2638"/>
              <a:ext cx="197" cy="131"/>
            </a:xfrm>
            <a:custGeom>
              <a:avLst/>
              <a:gdLst>
                <a:gd name="T0" fmla="*/ 0 w 2982"/>
                <a:gd name="T1" fmla="*/ 0 h 2442"/>
                <a:gd name="T2" fmla="*/ 0 w 2982"/>
                <a:gd name="T3" fmla="*/ 0 h 2442"/>
                <a:gd name="T4" fmla="*/ 0 w 2982"/>
                <a:gd name="T5" fmla="*/ 0 h 2442"/>
                <a:gd name="T6" fmla="*/ 0 w 2982"/>
                <a:gd name="T7" fmla="*/ 0 h 2442"/>
                <a:gd name="T8" fmla="*/ 0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pic>
          <p:nvPicPr>
            <p:cNvPr id="536" name="Picture 551" descr="screen">
              <a:extLst>
                <a:ext uri="{FF2B5EF4-FFF2-40B4-BE49-F238E27FC236}">
                  <a16:creationId xmlns:a16="http://schemas.microsoft.com/office/drawing/2014/main" id="{98E4CFA7-B1FE-FE4C-AF66-F70E195051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0" y="2641"/>
              <a:ext cx="179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37" name="Freeform 552">
              <a:extLst>
                <a:ext uri="{FF2B5EF4-FFF2-40B4-BE49-F238E27FC236}">
                  <a16:creationId xmlns:a16="http://schemas.microsoft.com/office/drawing/2014/main" id="{25707FCB-7465-F447-BF5C-CA5CEB8F8D7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6" y="2634"/>
              <a:ext cx="167" cy="25"/>
            </a:xfrm>
            <a:custGeom>
              <a:avLst/>
              <a:gdLst>
                <a:gd name="T0" fmla="*/ 0 w 2528"/>
                <a:gd name="T1" fmla="*/ 0 h 455"/>
                <a:gd name="T2" fmla="*/ 0 w 2528"/>
                <a:gd name="T3" fmla="*/ 0 h 455"/>
                <a:gd name="T4" fmla="*/ 0 w 2528"/>
                <a:gd name="T5" fmla="*/ 0 h 455"/>
                <a:gd name="T6" fmla="*/ 0 w 2528"/>
                <a:gd name="T7" fmla="*/ 0 h 455"/>
                <a:gd name="T8" fmla="*/ 0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38" name="Freeform 553">
              <a:extLst>
                <a:ext uri="{FF2B5EF4-FFF2-40B4-BE49-F238E27FC236}">
                  <a16:creationId xmlns:a16="http://schemas.microsoft.com/office/drawing/2014/main" id="{2893182F-C176-ED45-A949-17AAF914D87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89" y="2634"/>
              <a:ext cx="46" cy="102"/>
            </a:xfrm>
            <a:custGeom>
              <a:avLst/>
              <a:gdLst>
                <a:gd name="T0" fmla="*/ 0 w 702"/>
                <a:gd name="T1" fmla="*/ 0 h 1893"/>
                <a:gd name="T2" fmla="*/ 0 w 702"/>
                <a:gd name="T3" fmla="*/ 0 h 1893"/>
                <a:gd name="T4" fmla="*/ 0 w 702"/>
                <a:gd name="T5" fmla="*/ 0 h 1893"/>
                <a:gd name="T6" fmla="*/ 0 w 702"/>
                <a:gd name="T7" fmla="*/ 0 h 1893"/>
                <a:gd name="T8" fmla="*/ 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39" name="Freeform 554">
              <a:extLst>
                <a:ext uri="{FF2B5EF4-FFF2-40B4-BE49-F238E27FC236}">
                  <a16:creationId xmlns:a16="http://schemas.microsoft.com/office/drawing/2014/main" id="{31F51520-3F4C-0544-BCC2-43E892A006EA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2" y="2652"/>
              <a:ext cx="50" cy="117"/>
            </a:xfrm>
            <a:custGeom>
              <a:avLst/>
              <a:gdLst>
                <a:gd name="T0" fmla="*/ 0 w 756"/>
                <a:gd name="T1" fmla="*/ 0 h 2184"/>
                <a:gd name="T2" fmla="*/ 0 w 756"/>
                <a:gd name="T3" fmla="*/ 0 h 2184"/>
                <a:gd name="T4" fmla="*/ 0 w 756"/>
                <a:gd name="T5" fmla="*/ 0 h 2184"/>
                <a:gd name="T6" fmla="*/ 0 w 756"/>
                <a:gd name="T7" fmla="*/ 0 h 2184"/>
                <a:gd name="T8" fmla="*/ 0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40" name="Freeform 555">
              <a:extLst>
                <a:ext uri="{FF2B5EF4-FFF2-40B4-BE49-F238E27FC236}">
                  <a16:creationId xmlns:a16="http://schemas.microsoft.com/office/drawing/2014/main" id="{BC9CBE39-5CC7-5049-AC5A-13C386EB061D}"/>
                </a:ext>
              </a:extLst>
            </p:cNvPr>
            <p:cNvSpPr>
              <a:spLocks/>
            </p:cNvSpPr>
            <p:nvPr/>
          </p:nvSpPr>
          <p:spPr bwMode="auto">
            <a:xfrm>
              <a:off x="3188" y="2730"/>
              <a:ext cx="183" cy="40"/>
            </a:xfrm>
            <a:custGeom>
              <a:avLst/>
              <a:gdLst>
                <a:gd name="T0" fmla="*/ 0 w 2773"/>
                <a:gd name="T1" fmla="*/ 0 h 738"/>
                <a:gd name="T2" fmla="*/ 0 w 2773"/>
                <a:gd name="T3" fmla="*/ 0 h 738"/>
                <a:gd name="T4" fmla="*/ 0 w 2773"/>
                <a:gd name="T5" fmla="*/ 0 h 738"/>
                <a:gd name="T6" fmla="*/ 0 w 2773"/>
                <a:gd name="T7" fmla="*/ 0 h 738"/>
                <a:gd name="T8" fmla="*/ 0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41" name="Freeform 556">
              <a:extLst>
                <a:ext uri="{FF2B5EF4-FFF2-40B4-BE49-F238E27FC236}">
                  <a16:creationId xmlns:a16="http://schemas.microsoft.com/office/drawing/2014/main" id="{D4C9F6C2-E722-B74B-AAE4-4ABF846803D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7" y="2653"/>
              <a:ext cx="47" cy="118"/>
            </a:xfrm>
            <a:custGeom>
              <a:avLst/>
              <a:gdLst>
                <a:gd name="T0" fmla="*/ 0 w 637"/>
                <a:gd name="T1" fmla="*/ 0 h 1659"/>
                <a:gd name="T2" fmla="*/ 0 w 637"/>
                <a:gd name="T3" fmla="*/ 0 h 1659"/>
                <a:gd name="T4" fmla="*/ 0 w 637"/>
                <a:gd name="T5" fmla="*/ 0 h 1659"/>
                <a:gd name="T6" fmla="*/ 0 w 637"/>
                <a:gd name="T7" fmla="*/ 0 h 1659"/>
                <a:gd name="T8" fmla="*/ 0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42" name="Freeform 557">
              <a:extLst>
                <a:ext uri="{FF2B5EF4-FFF2-40B4-BE49-F238E27FC236}">
                  <a16:creationId xmlns:a16="http://schemas.microsoft.com/office/drawing/2014/main" id="{3F0EB019-3CF3-834A-A61E-AC065980E8D8}"/>
                </a:ext>
              </a:extLst>
            </p:cNvPr>
            <p:cNvSpPr>
              <a:spLocks/>
            </p:cNvSpPr>
            <p:nvPr/>
          </p:nvSpPr>
          <p:spPr bwMode="auto">
            <a:xfrm>
              <a:off x="3188" y="2736"/>
              <a:ext cx="163" cy="39"/>
            </a:xfrm>
            <a:custGeom>
              <a:avLst/>
              <a:gdLst>
                <a:gd name="T0" fmla="*/ 0 w 2216"/>
                <a:gd name="T1" fmla="*/ 0 h 550"/>
                <a:gd name="T2" fmla="*/ 0 w 2216"/>
                <a:gd name="T3" fmla="*/ 0 h 550"/>
                <a:gd name="T4" fmla="*/ 0 w 2216"/>
                <a:gd name="T5" fmla="*/ 0 h 550"/>
                <a:gd name="T6" fmla="*/ 0 w 2216"/>
                <a:gd name="T7" fmla="*/ 0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543" name="Group 558">
              <a:extLst>
                <a:ext uri="{FF2B5EF4-FFF2-40B4-BE49-F238E27FC236}">
                  <a16:creationId xmlns:a16="http://schemas.microsoft.com/office/drawing/2014/main" id="{A6A93FB9-FC7D-4742-8DD5-CBB9CA8D7E2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86" y="2777"/>
              <a:ext cx="55" cy="24"/>
              <a:chOff x="1740" y="2642"/>
              <a:chExt cx="752" cy="327"/>
            </a:xfrm>
          </p:grpSpPr>
          <p:sp>
            <p:nvSpPr>
              <p:cNvPr id="552" name="Freeform 559">
                <a:extLst>
                  <a:ext uri="{FF2B5EF4-FFF2-40B4-BE49-F238E27FC236}">
                    <a16:creationId xmlns:a16="http://schemas.microsoft.com/office/drawing/2014/main" id="{C568827B-2EA3-554D-A8B6-5587A8CED4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53" name="Freeform 560">
                <a:extLst>
                  <a:ext uri="{FF2B5EF4-FFF2-40B4-BE49-F238E27FC236}">
                    <a16:creationId xmlns:a16="http://schemas.microsoft.com/office/drawing/2014/main" id="{27581F6D-D83F-D646-A755-30E5B167FB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54" name="Freeform 561">
                <a:extLst>
                  <a:ext uri="{FF2B5EF4-FFF2-40B4-BE49-F238E27FC236}">
                    <a16:creationId xmlns:a16="http://schemas.microsoft.com/office/drawing/2014/main" id="{E341B34D-9952-7340-9E0A-28EDF520F2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rgbClr val="00CC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55" name="Freeform 562">
                <a:extLst>
                  <a:ext uri="{FF2B5EF4-FFF2-40B4-BE49-F238E27FC236}">
                    <a16:creationId xmlns:a16="http://schemas.microsoft.com/office/drawing/2014/main" id="{11B81FDA-FEF8-B742-847A-1939FCACF8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56" name="Freeform 563">
                <a:extLst>
                  <a:ext uri="{FF2B5EF4-FFF2-40B4-BE49-F238E27FC236}">
                    <a16:creationId xmlns:a16="http://schemas.microsoft.com/office/drawing/2014/main" id="{6D1D8EB1-A82C-C547-AB3D-3E7648A5D6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rgbClr val="00CC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57" name="Freeform 564">
                <a:extLst>
                  <a:ext uri="{FF2B5EF4-FFF2-40B4-BE49-F238E27FC236}">
                    <a16:creationId xmlns:a16="http://schemas.microsoft.com/office/drawing/2014/main" id="{90C3B870-FD67-3346-98FA-A234D34B8A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544" name="Freeform 565">
              <a:extLst>
                <a:ext uri="{FF2B5EF4-FFF2-40B4-BE49-F238E27FC236}">
                  <a16:creationId xmlns:a16="http://schemas.microsoft.com/office/drawing/2014/main" id="{F0911C61-849A-9C4E-AD10-6D1FC3C2DFE4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0" y="2781"/>
              <a:ext cx="67" cy="51"/>
            </a:xfrm>
            <a:custGeom>
              <a:avLst/>
              <a:gdLst>
                <a:gd name="T0" fmla="*/ 0 w 990"/>
                <a:gd name="T1" fmla="*/ 0 h 792"/>
                <a:gd name="T2" fmla="*/ 0 w 990"/>
                <a:gd name="T3" fmla="*/ 0 h 792"/>
                <a:gd name="T4" fmla="*/ 0 w 990"/>
                <a:gd name="T5" fmla="*/ 0 h 792"/>
                <a:gd name="T6" fmla="*/ 0 w 990"/>
                <a:gd name="T7" fmla="*/ 0 h 792"/>
                <a:gd name="T8" fmla="*/ 0 w 990"/>
                <a:gd name="T9" fmla="*/ 0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45" name="Freeform 566">
              <a:extLst>
                <a:ext uri="{FF2B5EF4-FFF2-40B4-BE49-F238E27FC236}">
                  <a16:creationId xmlns:a16="http://schemas.microsoft.com/office/drawing/2014/main" id="{5CEB6F8B-5086-5C42-9CAB-731CEAB620C3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9" y="2785"/>
              <a:ext cx="171" cy="46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46" name="Freeform 567">
              <a:extLst>
                <a:ext uri="{FF2B5EF4-FFF2-40B4-BE49-F238E27FC236}">
                  <a16:creationId xmlns:a16="http://schemas.microsoft.com/office/drawing/2014/main" id="{8A0FD81A-21AB-A641-84A8-6DECC751F3B3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0" y="2776"/>
              <a:ext cx="1" cy="10"/>
            </a:xfrm>
            <a:custGeom>
              <a:avLst/>
              <a:gdLst>
                <a:gd name="T0" fmla="*/ 0 w 26"/>
                <a:gd name="T1" fmla="*/ 0 h 147"/>
                <a:gd name="T2" fmla="*/ 0 w 26"/>
                <a:gd name="T3" fmla="*/ 0 h 147"/>
                <a:gd name="T4" fmla="*/ 0 w 26"/>
                <a:gd name="T5" fmla="*/ 0 h 147"/>
                <a:gd name="T6" fmla="*/ 0 w 26"/>
                <a:gd name="T7" fmla="*/ 0 h 147"/>
                <a:gd name="T8" fmla="*/ 0 w 26"/>
                <a:gd name="T9" fmla="*/ 0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47" name="Freeform 568">
              <a:extLst>
                <a:ext uri="{FF2B5EF4-FFF2-40B4-BE49-F238E27FC236}">
                  <a16:creationId xmlns:a16="http://schemas.microsoft.com/office/drawing/2014/main" id="{3212B524-DBA7-764B-ADFB-15B1F9EE3697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0" y="2738"/>
              <a:ext cx="79" cy="39"/>
            </a:xfrm>
            <a:custGeom>
              <a:avLst/>
              <a:gdLst>
                <a:gd name="T0" fmla="*/ 0 w 1176"/>
                <a:gd name="T1" fmla="*/ 0 h 606"/>
                <a:gd name="T2" fmla="*/ 0 w 1176"/>
                <a:gd name="T3" fmla="*/ 0 h 606"/>
                <a:gd name="T4" fmla="*/ 0 w 1176"/>
                <a:gd name="T5" fmla="*/ 0 h 606"/>
                <a:gd name="T6" fmla="*/ 0 w 1176"/>
                <a:gd name="T7" fmla="*/ 0 h 606"/>
                <a:gd name="T8" fmla="*/ 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48" name="Freeform 569">
              <a:extLst>
                <a:ext uri="{FF2B5EF4-FFF2-40B4-BE49-F238E27FC236}">
                  <a16:creationId xmlns:a16="http://schemas.microsoft.com/office/drawing/2014/main" id="{29D84F9E-266B-FF4A-91FA-4C757BB868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5" y="2778"/>
              <a:ext cx="162" cy="4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49" name="Freeform 570">
              <a:extLst>
                <a:ext uri="{FF2B5EF4-FFF2-40B4-BE49-F238E27FC236}">
                  <a16:creationId xmlns:a16="http://schemas.microsoft.com/office/drawing/2014/main" id="{FE55278D-3FA5-5444-8EDF-6DEC32E2B481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3277" y="2775"/>
              <a:ext cx="66" cy="4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50" name="Freeform 589">
              <a:extLst>
                <a:ext uri="{FF2B5EF4-FFF2-40B4-BE49-F238E27FC236}">
                  <a16:creationId xmlns:a16="http://schemas.microsoft.com/office/drawing/2014/main" id="{0406CADF-6A82-2844-9517-DAB36149B714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2" y="2736"/>
              <a:ext cx="1" cy="10"/>
            </a:xfrm>
            <a:custGeom>
              <a:avLst/>
              <a:gdLst>
                <a:gd name="T0" fmla="*/ 0 w 26"/>
                <a:gd name="T1" fmla="*/ 0 h 147"/>
                <a:gd name="T2" fmla="*/ 0 w 26"/>
                <a:gd name="T3" fmla="*/ 0 h 147"/>
                <a:gd name="T4" fmla="*/ 0 w 26"/>
                <a:gd name="T5" fmla="*/ 0 h 147"/>
                <a:gd name="T6" fmla="*/ 0 w 26"/>
                <a:gd name="T7" fmla="*/ 0 h 147"/>
                <a:gd name="T8" fmla="*/ 0 w 26"/>
                <a:gd name="T9" fmla="*/ 0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51" name="Freeform 590">
              <a:extLst>
                <a:ext uri="{FF2B5EF4-FFF2-40B4-BE49-F238E27FC236}">
                  <a16:creationId xmlns:a16="http://schemas.microsoft.com/office/drawing/2014/main" id="{92F09FE3-36AB-A646-8709-F68948F090C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2" y="2698"/>
              <a:ext cx="79" cy="39"/>
            </a:xfrm>
            <a:custGeom>
              <a:avLst/>
              <a:gdLst>
                <a:gd name="T0" fmla="*/ 0 w 1176"/>
                <a:gd name="T1" fmla="*/ 0 h 606"/>
                <a:gd name="T2" fmla="*/ 0 w 1176"/>
                <a:gd name="T3" fmla="*/ 0 h 606"/>
                <a:gd name="T4" fmla="*/ 0 w 1176"/>
                <a:gd name="T5" fmla="*/ 0 h 606"/>
                <a:gd name="T6" fmla="*/ 0 w 1176"/>
                <a:gd name="T7" fmla="*/ 0 h 606"/>
                <a:gd name="T8" fmla="*/ 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564" name="Group 632">
            <a:extLst>
              <a:ext uri="{FF2B5EF4-FFF2-40B4-BE49-F238E27FC236}">
                <a16:creationId xmlns:a16="http://schemas.microsoft.com/office/drawing/2014/main" id="{4B98C44A-F9F4-BB49-A2B0-C2E0B8C568E9}"/>
              </a:ext>
            </a:extLst>
          </p:cNvPr>
          <p:cNvGrpSpPr>
            <a:grpSpLocks/>
          </p:cNvGrpSpPr>
          <p:nvPr/>
        </p:nvGrpSpPr>
        <p:grpSpPr bwMode="auto">
          <a:xfrm>
            <a:off x="6258275" y="4553294"/>
            <a:ext cx="536575" cy="401637"/>
            <a:chOff x="3328" y="2543"/>
            <a:chExt cx="338" cy="253"/>
          </a:xfrm>
        </p:grpSpPr>
        <p:grpSp>
          <p:nvGrpSpPr>
            <p:cNvPr id="565" name="Group 487">
              <a:extLst>
                <a:ext uri="{FF2B5EF4-FFF2-40B4-BE49-F238E27FC236}">
                  <a16:creationId xmlns:a16="http://schemas.microsoft.com/office/drawing/2014/main" id="{3D6F5046-EE7D-8246-9181-C8008B8852D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28" y="2543"/>
              <a:ext cx="327" cy="81"/>
              <a:chOff x="2199" y="955"/>
              <a:chExt cx="2547" cy="506"/>
            </a:xfrm>
          </p:grpSpPr>
          <p:sp>
            <p:nvSpPr>
              <p:cNvPr id="586" name="Freeform 488">
                <a:extLst>
                  <a:ext uri="{FF2B5EF4-FFF2-40B4-BE49-F238E27FC236}">
                    <a16:creationId xmlns:a16="http://schemas.microsoft.com/office/drawing/2014/main" id="{2BC70CC0-4321-024B-AF9D-8A5A6410FA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99" y="1166"/>
                <a:ext cx="260" cy="281"/>
              </a:xfrm>
              <a:custGeom>
                <a:avLst/>
                <a:gdLst>
                  <a:gd name="T0" fmla="*/ 260 w 260"/>
                  <a:gd name="T1" fmla="*/ 0 h 281"/>
                  <a:gd name="T2" fmla="*/ 42 w 260"/>
                  <a:gd name="T3" fmla="*/ 112 h 281"/>
                  <a:gd name="T4" fmla="*/ 35 w 260"/>
                  <a:gd name="T5" fmla="*/ 211 h 281"/>
                  <a:gd name="T6" fmla="*/ 253 w 260"/>
                  <a:gd name="T7" fmla="*/ 281 h 28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60" h="281">
                    <a:moveTo>
                      <a:pt x="260" y="0"/>
                    </a:moveTo>
                    <a:cubicBezTo>
                      <a:pt x="224" y="19"/>
                      <a:pt x="79" y="77"/>
                      <a:pt x="42" y="112"/>
                    </a:cubicBezTo>
                    <a:cubicBezTo>
                      <a:pt x="5" y="143"/>
                      <a:pt x="0" y="183"/>
                      <a:pt x="35" y="211"/>
                    </a:cubicBezTo>
                    <a:cubicBezTo>
                      <a:pt x="70" y="239"/>
                      <a:pt x="208" y="266"/>
                      <a:pt x="253" y="281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87" name="Freeform 489">
                <a:extLst>
                  <a:ext uri="{FF2B5EF4-FFF2-40B4-BE49-F238E27FC236}">
                    <a16:creationId xmlns:a16="http://schemas.microsoft.com/office/drawing/2014/main" id="{20F44005-5166-134B-8AB3-6A9E51FBF7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" y="1040"/>
                <a:ext cx="900" cy="421"/>
              </a:xfrm>
              <a:custGeom>
                <a:avLst/>
                <a:gdLst>
                  <a:gd name="T0" fmla="*/ 531 w 900"/>
                  <a:gd name="T1" fmla="*/ 0 h 421"/>
                  <a:gd name="T2" fmla="*/ 279 w 900"/>
                  <a:gd name="T3" fmla="*/ 77 h 421"/>
                  <a:gd name="T4" fmla="*/ 68 w 900"/>
                  <a:gd name="T5" fmla="*/ 182 h 421"/>
                  <a:gd name="T6" fmla="*/ 33 w 900"/>
                  <a:gd name="T7" fmla="*/ 323 h 421"/>
                  <a:gd name="T8" fmla="*/ 328 w 900"/>
                  <a:gd name="T9" fmla="*/ 400 h 421"/>
                  <a:gd name="T10" fmla="*/ 812 w 900"/>
                  <a:gd name="T11" fmla="*/ 421 h 421"/>
                  <a:gd name="T12" fmla="*/ 855 w 900"/>
                  <a:gd name="T13" fmla="*/ 400 h 42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00" h="421">
                    <a:moveTo>
                      <a:pt x="531" y="0"/>
                    </a:moveTo>
                    <a:cubicBezTo>
                      <a:pt x="489" y="13"/>
                      <a:pt x="356" y="47"/>
                      <a:pt x="279" y="77"/>
                    </a:cubicBezTo>
                    <a:cubicBezTo>
                      <a:pt x="202" y="107"/>
                      <a:pt x="109" y="141"/>
                      <a:pt x="68" y="182"/>
                    </a:cubicBezTo>
                    <a:cubicBezTo>
                      <a:pt x="31" y="213"/>
                      <a:pt x="0" y="292"/>
                      <a:pt x="33" y="323"/>
                    </a:cubicBezTo>
                    <a:cubicBezTo>
                      <a:pt x="76" y="359"/>
                      <a:pt x="198" y="384"/>
                      <a:pt x="328" y="400"/>
                    </a:cubicBezTo>
                    <a:cubicBezTo>
                      <a:pt x="458" y="416"/>
                      <a:pt x="724" y="421"/>
                      <a:pt x="812" y="421"/>
                    </a:cubicBezTo>
                    <a:cubicBezTo>
                      <a:pt x="900" y="421"/>
                      <a:pt x="846" y="404"/>
                      <a:pt x="855" y="40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88" name="Freeform 490">
                <a:extLst>
                  <a:ext uri="{FF2B5EF4-FFF2-40B4-BE49-F238E27FC236}">
                    <a16:creationId xmlns:a16="http://schemas.microsoft.com/office/drawing/2014/main" id="{0BA88FD7-3F5B-6746-84E1-33C1516E79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2" y="1068"/>
                <a:ext cx="428" cy="269"/>
              </a:xfrm>
              <a:custGeom>
                <a:avLst/>
                <a:gdLst>
                  <a:gd name="T0" fmla="*/ 428 w 428"/>
                  <a:gd name="T1" fmla="*/ 0 h 269"/>
                  <a:gd name="T2" fmla="*/ 217 w 428"/>
                  <a:gd name="T3" fmla="*/ 35 h 269"/>
                  <a:gd name="T4" fmla="*/ 21 w 428"/>
                  <a:gd name="T5" fmla="*/ 140 h 269"/>
                  <a:gd name="T6" fmla="*/ 91 w 428"/>
                  <a:gd name="T7" fmla="*/ 246 h 269"/>
                  <a:gd name="T8" fmla="*/ 231 w 428"/>
                  <a:gd name="T9" fmla="*/ 267 h 269"/>
                  <a:gd name="T10" fmla="*/ 414 w 428"/>
                  <a:gd name="T11" fmla="*/ 260 h 26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28" h="269">
                    <a:moveTo>
                      <a:pt x="428" y="0"/>
                    </a:moveTo>
                    <a:cubicBezTo>
                      <a:pt x="428" y="0"/>
                      <a:pt x="217" y="35"/>
                      <a:pt x="217" y="35"/>
                    </a:cubicBezTo>
                    <a:cubicBezTo>
                      <a:pt x="217" y="35"/>
                      <a:pt x="42" y="105"/>
                      <a:pt x="21" y="140"/>
                    </a:cubicBezTo>
                    <a:cubicBezTo>
                      <a:pt x="0" y="175"/>
                      <a:pt x="14" y="217"/>
                      <a:pt x="91" y="246"/>
                    </a:cubicBezTo>
                    <a:cubicBezTo>
                      <a:pt x="126" y="267"/>
                      <a:pt x="177" y="265"/>
                      <a:pt x="231" y="267"/>
                    </a:cubicBezTo>
                    <a:cubicBezTo>
                      <a:pt x="285" y="269"/>
                      <a:pt x="376" y="262"/>
                      <a:pt x="414" y="26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89" name="Freeform 491">
                <a:extLst>
                  <a:ext uri="{FF2B5EF4-FFF2-40B4-BE49-F238E27FC236}">
                    <a16:creationId xmlns:a16="http://schemas.microsoft.com/office/drawing/2014/main" id="{D962DE3F-2E0D-664E-B102-B0D3AAF227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54" y="1075"/>
                <a:ext cx="377" cy="239"/>
              </a:xfrm>
              <a:custGeom>
                <a:avLst/>
                <a:gdLst>
                  <a:gd name="T0" fmla="*/ 42 w 377"/>
                  <a:gd name="T1" fmla="*/ 239 h 239"/>
                  <a:gd name="T2" fmla="*/ 335 w 377"/>
                  <a:gd name="T3" fmla="*/ 146 h 239"/>
                  <a:gd name="T4" fmla="*/ 342 w 377"/>
                  <a:gd name="T5" fmla="*/ 47 h 239"/>
                  <a:gd name="T6" fmla="*/ 0 w 377"/>
                  <a:gd name="T7" fmla="*/ 0 h 23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77" h="239">
                    <a:moveTo>
                      <a:pt x="42" y="239"/>
                    </a:moveTo>
                    <a:cubicBezTo>
                      <a:pt x="89" y="224"/>
                      <a:pt x="285" y="178"/>
                      <a:pt x="335" y="146"/>
                    </a:cubicBezTo>
                    <a:cubicBezTo>
                      <a:pt x="372" y="115"/>
                      <a:pt x="377" y="75"/>
                      <a:pt x="342" y="47"/>
                    </a:cubicBezTo>
                    <a:cubicBezTo>
                      <a:pt x="286" y="23"/>
                      <a:pt x="71" y="1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90" name="Freeform 492">
                <a:extLst>
                  <a:ext uri="{FF2B5EF4-FFF2-40B4-BE49-F238E27FC236}">
                    <a16:creationId xmlns:a16="http://schemas.microsoft.com/office/drawing/2014/main" id="{9B1AAA88-66EF-7349-AAE1-0A273535CA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46" y="997"/>
                <a:ext cx="660" cy="336"/>
              </a:xfrm>
              <a:custGeom>
                <a:avLst/>
                <a:gdLst>
                  <a:gd name="T0" fmla="*/ 390 w 646"/>
                  <a:gd name="T1" fmla="*/ 592 h 300"/>
                  <a:gd name="T2" fmla="*/ 555 w 646"/>
                  <a:gd name="T3" fmla="*/ 501 h 300"/>
                  <a:gd name="T4" fmla="*/ 690 w 646"/>
                  <a:gd name="T5" fmla="*/ 377 h 300"/>
                  <a:gd name="T6" fmla="*/ 713 w 646"/>
                  <a:gd name="T7" fmla="*/ 211 h 300"/>
                  <a:gd name="T8" fmla="*/ 522 w 646"/>
                  <a:gd name="T9" fmla="*/ 119 h 300"/>
                  <a:gd name="T10" fmla="*/ 0 w 646"/>
                  <a:gd name="T11" fmla="*/ 0 h 3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46" h="300">
                    <a:moveTo>
                      <a:pt x="343" y="300"/>
                    </a:moveTo>
                    <a:cubicBezTo>
                      <a:pt x="367" y="292"/>
                      <a:pt x="443" y="272"/>
                      <a:pt x="487" y="254"/>
                    </a:cubicBezTo>
                    <a:cubicBezTo>
                      <a:pt x="531" y="236"/>
                      <a:pt x="584" y="216"/>
                      <a:pt x="607" y="191"/>
                    </a:cubicBezTo>
                    <a:cubicBezTo>
                      <a:pt x="628" y="173"/>
                      <a:pt x="646" y="125"/>
                      <a:pt x="627" y="107"/>
                    </a:cubicBezTo>
                    <a:cubicBezTo>
                      <a:pt x="603" y="85"/>
                      <a:pt x="563" y="79"/>
                      <a:pt x="459" y="61"/>
                    </a:cubicBezTo>
                    <a:cubicBezTo>
                      <a:pt x="355" y="43"/>
                      <a:pt x="76" y="1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91" name="Freeform 493">
                <a:extLst>
                  <a:ext uri="{FF2B5EF4-FFF2-40B4-BE49-F238E27FC236}">
                    <a16:creationId xmlns:a16="http://schemas.microsoft.com/office/drawing/2014/main" id="{44A5772F-C240-384F-A9C2-D08BBC7D80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6" y="955"/>
                <a:ext cx="630" cy="397"/>
              </a:xfrm>
              <a:custGeom>
                <a:avLst/>
                <a:gdLst>
                  <a:gd name="T0" fmla="*/ 320 w 630"/>
                  <a:gd name="T1" fmla="*/ 397 h 397"/>
                  <a:gd name="T2" fmla="*/ 468 w 630"/>
                  <a:gd name="T3" fmla="*/ 345 h 397"/>
                  <a:gd name="T4" fmla="*/ 590 w 630"/>
                  <a:gd name="T5" fmla="*/ 275 h 397"/>
                  <a:gd name="T6" fmla="*/ 611 w 630"/>
                  <a:gd name="T7" fmla="*/ 181 h 397"/>
                  <a:gd name="T8" fmla="*/ 439 w 630"/>
                  <a:gd name="T9" fmla="*/ 129 h 397"/>
                  <a:gd name="T10" fmla="*/ 0 w 630"/>
                  <a:gd name="T11" fmla="*/ 0 h 39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30" h="397">
                    <a:moveTo>
                      <a:pt x="320" y="397"/>
                    </a:moveTo>
                    <a:cubicBezTo>
                      <a:pt x="345" y="388"/>
                      <a:pt x="423" y="366"/>
                      <a:pt x="468" y="345"/>
                    </a:cubicBezTo>
                    <a:cubicBezTo>
                      <a:pt x="513" y="325"/>
                      <a:pt x="567" y="303"/>
                      <a:pt x="590" y="275"/>
                    </a:cubicBezTo>
                    <a:cubicBezTo>
                      <a:pt x="612" y="255"/>
                      <a:pt x="630" y="201"/>
                      <a:pt x="611" y="181"/>
                    </a:cubicBezTo>
                    <a:cubicBezTo>
                      <a:pt x="586" y="156"/>
                      <a:pt x="541" y="159"/>
                      <a:pt x="439" y="129"/>
                    </a:cubicBezTo>
                    <a:cubicBezTo>
                      <a:pt x="337" y="99"/>
                      <a:pt x="91" y="27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pic>
          <p:nvPicPr>
            <p:cNvPr id="566" name="Picture 571" descr="laptop_keyboard">
              <a:extLst>
                <a:ext uri="{FF2B5EF4-FFF2-40B4-BE49-F238E27FC236}">
                  <a16:creationId xmlns:a16="http://schemas.microsoft.com/office/drawing/2014/main" id="{606166F4-1E70-3D40-A0B7-C5436E0418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3381" y="2696"/>
              <a:ext cx="245" cy="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67" name="Freeform 572">
              <a:extLst>
                <a:ext uri="{FF2B5EF4-FFF2-40B4-BE49-F238E27FC236}">
                  <a16:creationId xmlns:a16="http://schemas.microsoft.com/office/drawing/2014/main" id="{146EDD7E-3F6E-C74F-8830-8E04CAABB6D4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2" y="2598"/>
              <a:ext cx="197" cy="131"/>
            </a:xfrm>
            <a:custGeom>
              <a:avLst/>
              <a:gdLst>
                <a:gd name="T0" fmla="*/ 0 w 2982"/>
                <a:gd name="T1" fmla="*/ 0 h 2442"/>
                <a:gd name="T2" fmla="*/ 0 w 2982"/>
                <a:gd name="T3" fmla="*/ 0 h 2442"/>
                <a:gd name="T4" fmla="*/ 0 w 2982"/>
                <a:gd name="T5" fmla="*/ 0 h 2442"/>
                <a:gd name="T6" fmla="*/ 0 w 2982"/>
                <a:gd name="T7" fmla="*/ 0 h 2442"/>
                <a:gd name="T8" fmla="*/ 0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pic>
          <p:nvPicPr>
            <p:cNvPr id="568" name="Picture 573" descr="screen">
              <a:extLst>
                <a:ext uri="{FF2B5EF4-FFF2-40B4-BE49-F238E27FC236}">
                  <a16:creationId xmlns:a16="http://schemas.microsoft.com/office/drawing/2014/main" id="{97542897-6E1A-F144-9A1C-CF8E1179E6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72" y="2601"/>
              <a:ext cx="179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69" name="Freeform 574">
              <a:extLst>
                <a:ext uri="{FF2B5EF4-FFF2-40B4-BE49-F238E27FC236}">
                  <a16:creationId xmlns:a16="http://schemas.microsoft.com/office/drawing/2014/main" id="{5091F00D-4B7B-3741-AE22-29DDE7CD4ED7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8" y="2594"/>
              <a:ext cx="167" cy="25"/>
            </a:xfrm>
            <a:custGeom>
              <a:avLst/>
              <a:gdLst>
                <a:gd name="T0" fmla="*/ 0 w 2528"/>
                <a:gd name="T1" fmla="*/ 0 h 455"/>
                <a:gd name="T2" fmla="*/ 0 w 2528"/>
                <a:gd name="T3" fmla="*/ 0 h 455"/>
                <a:gd name="T4" fmla="*/ 0 w 2528"/>
                <a:gd name="T5" fmla="*/ 0 h 455"/>
                <a:gd name="T6" fmla="*/ 0 w 2528"/>
                <a:gd name="T7" fmla="*/ 0 h 455"/>
                <a:gd name="T8" fmla="*/ 0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70" name="Freeform 575">
              <a:extLst>
                <a:ext uri="{FF2B5EF4-FFF2-40B4-BE49-F238E27FC236}">
                  <a16:creationId xmlns:a16="http://schemas.microsoft.com/office/drawing/2014/main" id="{B263C037-DBFD-6142-8C36-FF26BAC1168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1" y="2594"/>
              <a:ext cx="46" cy="102"/>
            </a:xfrm>
            <a:custGeom>
              <a:avLst/>
              <a:gdLst>
                <a:gd name="T0" fmla="*/ 0 w 702"/>
                <a:gd name="T1" fmla="*/ 0 h 1893"/>
                <a:gd name="T2" fmla="*/ 0 w 702"/>
                <a:gd name="T3" fmla="*/ 0 h 1893"/>
                <a:gd name="T4" fmla="*/ 0 w 702"/>
                <a:gd name="T5" fmla="*/ 0 h 1893"/>
                <a:gd name="T6" fmla="*/ 0 w 702"/>
                <a:gd name="T7" fmla="*/ 0 h 1893"/>
                <a:gd name="T8" fmla="*/ 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71" name="Freeform 576">
              <a:extLst>
                <a:ext uri="{FF2B5EF4-FFF2-40B4-BE49-F238E27FC236}">
                  <a16:creationId xmlns:a16="http://schemas.microsoft.com/office/drawing/2014/main" id="{06604E44-8318-4249-AAA9-C5D53E9673E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4" y="2612"/>
              <a:ext cx="50" cy="117"/>
            </a:xfrm>
            <a:custGeom>
              <a:avLst/>
              <a:gdLst>
                <a:gd name="T0" fmla="*/ 0 w 756"/>
                <a:gd name="T1" fmla="*/ 0 h 2184"/>
                <a:gd name="T2" fmla="*/ 0 w 756"/>
                <a:gd name="T3" fmla="*/ 0 h 2184"/>
                <a:gd name="T4" fmla="*/ 0 w 756"/>
                <a:gd name="T5" fmla="*/ 0 h 2184"/>
                <a:gd name="T6" fmla="*/ 0 w 756"/>
                <a:gd name="T7" fmla="*/ 0 h 2184"/>
                <a:gd name="T8" fmla="*/ 0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72" name="Freeform 577">
              <a:extLst>
                <a:ext uri="{FF2B5EF4-FFF2-40B4-BE49-F238E27FC236}">
                  <a16:creationId xmlns:a16="http://schemas.microsoft.com/office/drawing/2014/main" id="{C9838980-94AA-B548-9555-79034EBAEA04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0" y="2690"/>
              <a:ext cx="183" cy="40"/>
            </a:xfrm>
            <a:custGeom>
              <a:avLst/>
              <a:gdLst>
                <a:gd name="T0" fmla="*/ 0 w 2773"/>
                <a:gd name="T1" fmla="*/ 0 h 738"/>
                <a:gd name="T2" fmla="*/ 0 w 2773"/>
                <a:gd name="T3" fmla="*/ 0 h 738"/>
                <a:gd name="T4" fmla="*/ 0 w 2773"/>
                <a:gd name="T5" fmla="*/ 0 h 738"/>
                <a:gd name="T6" fmla="*/ 0 w 2773"/>
                <a:gd name="T7" fmla="*/ 0 h 738"/>
                <a:gd name="T8" fmla="*/ 0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73" name="Freeform 578">
              <a:extLst>
                <a:ext uri="{FF2B5EF4-FFF2-40B4-BE49-F238E27FC236}">
                  <a16:creationId xmlns:a16="http://schemas.microsoft.com/office/drawing/2014/main" id="{E2F028EC-39B6-BB48-8F1C-9E5EE6E5409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9" y="2613"/>
              <a:ext cx="47" cy="118"/>
            </a:xfrm>
            <a:custGeom>
              <a:avLst/>
              <a:gdLst>
                <a:gd name="T0" fmla="*/ 0 w 637"/>
                <a:gd name="T1" fmla="*/ 0 h 1659"/>
                <a:gd name="T2" fmla="*/ 0 w 637"/>
                <a:gd name="T3" fmla="*/ 0 h 1659"/>
                <a:gd name="T4" fmla="*/ 0 w 637"/>
                <a:gd name="T5" fmla="*/ 0 h 1659"/>
                <a:gd name="T6" fmla="*/ 0 w 637"/>
                <a:gd name="T7" fmla="*/ 0 h 1659"/>
                <a:gd name="T8" fmla="*/ 0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74" name="Freeform 579">
              <a:extLst>
                <a:ext uri="{FF2B5EF4-FFF2-40B4-BE49-F238E27FC236}">
                  <a16:creationId xmlns:a16="http://schemas.microsoft.com/office/drawing/2014/main" id="{9590576D-E3A5-AE4D-A5BA-062112490EC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0" y="2696"/>
              <a:ext cx="163" cy="39"/>
            </a:xfrm>
            <a:custGeom>
              <a:avLst/>
              <a:gdLst>
                <a:gd name="T0" fmla="*/ 0 w 2216"/>
                <a:gd name="T1" fmla="*/ 0 h 550"/>
                <a:gd name="T2" fmla="*/ 0 w 2216"/>
                <a:gd name="T3" fmla="*/ 0 h 550"/>
                <a:gd name="T4" fmla="*/ 0 w 2216"/>
                <a:gd name="T5" fmla="*/ 0 h 550"/>
                <a:gd name="T6" fmla="*/ 0 w 2216"/>
                <a:gd name="T7" fmla="*/ 0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575" name="Group 580">
              <a:extLst>
                <a:ext uri="{FF2B5EF4-FFF2-40B4-BE49-F238E27FC236}">
                  <a16:creationId xmlns:a16="http://schemas.microsoft.com/office/drawing/2014/main" id="{658981DA-8A1D-0341-B1BA-9392978BB5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58" y="2737"/>
              <a:ext cx="55" cy="24"/>
              <a:chOff x="1740" y="2642"/>
              <a:chExt cx="752" cy="327"/>
            </a:xfrm>
          </p:grpSpPr>
          <p:sp>
            <p:nvSpPr>
              <p:cNvPr id="580" name="Freeform 581">
                <a:extLst>
                  <a:ext uri="{FF2B5EF4-FFF2-40B4-BE49-F238E27FC236}">
                    <a16:creationId xmlns:a16="http://schemas.microsoft.com/office/drawing/2014/main" id="{437F93D8-B619-2840-A7D2-524A4A561A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81" name="Freeform 582">
                <a:extLst>
                  <a:ext uri="{FF2B5EF4-FFF2-40B4-BE49-F238E27FC236}">
                    <a16:creationId xmlns:a16="http://schemas.microsoft.com/office/drawing/2014/main" id="{516EFADC-09F5-5B47-8934-26F3956593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82" name="Freeform 583">
                <a:extLst>
                  <a:ext uri="{FF2B5EF4-FFF2-40B4-BE49-F238E27FC236}">
                    <a16:creationId xmlns:a16="http://schemas.microsoft.com/office/drawing/2014/main" id="{158E5B08-E7FE-6C42-99AB-FC383B9A35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rgbClr val="00CC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83" name="Freeform 584">
                <a:extLst>
                  <a:ext uri="{FF2B5EF4-FFF2-40B4-BE49-F238E27FC236}">
                    <a16:creationId xmlns:a16="http://schemas.microsoft.com/office/drawing/2014/main" id="{CE902AC6-F30F-464F-9B44-53AD006A3A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84" name="Freeform 585">
                <a:extLst>
                  <a:ext uri="{FF2B5EF4-FFF2-40B4-BE49-F238E27FC236}">
                    <a16:creationId xmlns:a16="http://schemas.microsoft.com/office/drawing/2014/main" id="{B4AB2E9D-0250-BF4B-A996-829DB6B96B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rgbClr val="00CC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85" name="Freeform 586">
                <a:extLst>
                  <a:ext uri="{FF2B5EF4-FFF2-40B4-BE49-F238E27FC236}">
                    <a16:creationId xmlns:a16="http://schemas.microsoft.com/office/drawing/2014/main" id="{29274E78-9827-A745-B434-5B40145E2A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576" name="Freeform 587">
              <a:extLst>
                <a:ext uri="{FF2B5EF4-FFF2-40B4-BE49-F238E27FC236}">
                  <a16:creationId xmlns:a16="http://schemas.microsoft.com/office/drawing/2014/main" id="{261536B8-45B6-F445-94D4-E0995DB324C9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2" y="2741"/>
              <a:ext cx="67" cy="51"/>
            </a:xfrm>
            <a:custGeom>
              <a:avLst/>
              <a:gdLst>
                <a:gd name="T0" fmla="*/ 0 w 990"/>
                <a:gd name="T1" fmla="*/ 0 h 792"/>
                <a:gd name="T2" fmla="*/ 0 w 990"/>
                <a:gd name="T3" fmla="*/ 0 h 792"/>
                <a:gd name="T4" fmla="*/ 0 w 990"/>
                <a:gd name="T5" fmla="*/ 0 h 792"/>
                <a:gd name="T6" fmla="*/ 0 w 990"/>
                <a:gd name="T7" fmla="*/ 0 h 792"/>
                <a:gd name="T8" fmla="*/ 0 w 990"/>
                <a:gd name="T9" fmla="*/ 0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77" name="Freeform 588">
              <a:extLst>
                <a:ext uri="{FF2B5EF4-FFF2-40B4-BE49-F238E27FC236}">
                  <a16:creationId xmlns:a16="http://schemas.microsoft.com/office/drawing/2014/main" id="{D9289D99-04BF-6349-AB04-51F97449B50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1" y="2745"/>
              <a:ext cx="171" cy="46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78" name="Freeform 591">
              <a:extLst>
                <a:ext uri="{FF2B5EF4-FFF2-40B4-BE49-F238E27FC236}">
                  <a16:creationId xmlns:a16="http://schemas.microsoft.com/office/drawing/2014/main" id="{4A5B5464-3906-6F40-9142-2A5FD7EE1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7" y="2738"/>
              <a:ext cx="162" cy="4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79" name="Freeform 592">
              <a:extLst>
                <a:ext uri="{FF2B5EF4-FFF2-40B4-BE49-F238E27FC236}">
                  <a16:creationId xmlns:a16="http://schemas.microsoft.com/office/drawing/2014/main" id="{CA04EE6B-FFEC-5D41-9B1B-1C217E56607A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3549" y="2735"/>
              <a:ext cx="66" cy="4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592" name="Group 631">
            <a:extLst>
              <a:ext uri="{FF2B5EF4-FFF2-40B4-BE49-F238E27FC236}">
                <a16:creationId xmlns:a16="http://schemas.microsoft.com/office/drawing/2014/main" id="{41271A23-CA38-6E44-918E-38C7011E51F3}"/>
              </a:ext>
            </a:extLst>
          </p:cNvPr>
          <p:cNvGrpSpPr>
            <a:grpSpLocks/>
          </p:cNvGrpSpPr>
          <p:nvPr/>
        </p:nvGrpSpPr>
        <p:grpSpPr bwMode="auto">
          <a:xfrm>
            <a:off x="5640737" y="4813644"/>
            <a:ext cx="585788" cy="419100"/>
            <a:chOff x="5096" y="2218"/>
            <a:chExt cx="369" cy="264"/>
          </a:xfrm>
        </p:grpSpPr>
        <p:grpSp>
          <p:nvGrpSpPr>
            <p:cNvPr id="593" name="Group 622">
              <a:extLst>
                <a:ext uri="{FF2B5EF4-FFF2-40B4-BE49-F238E27FC236}">
                  <a16:creationId xmlns:a16="http://schemas.microsoft.com/office/drawing/2014/main" id="{46B7FDFD-6263-0049-8898-6BC742EE0CD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96" y="2218"/>
              <a:ext cx="327" cy="81"/>
              <a:chOff x="2199" y="955"/>
              <a:chExt cx="2547" cy="506"/>
            </a:xfrm>
          </p:grpSpPr>
          <p:sp>
            <p:nvSpPr>
              <p:cNvPr id="596" name="Freeform 623">
                <a:extLst>
                  <a:ext uri="{FF2B5EF4-FFF2-40B4-BE49-F238E27FC236}">
                    <a16:creationId xmlns:a16="http://schemas.microsoft.com/office/drawing/2014/main" id="{8D20DA22-5088-9649-BCD7-C73CFCD694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99" y="1166"/>
                <a:ext cx="260" cy="281"/>
              </a:xfrm>
              <a:custGeom>
                <a:avLst/>
                <a:gdLst>
                  <a:gd name="T0" fmla="*/ 260 w 260"/>
                  <a:gd name="T1" fmla="*/ 0 h 281"/>
                  <a:gd name="T2" fmla="*/ 42 w 260"/>
                  <a:gd name="T3" fmla="*/ 112 h 281"/>
                  <a:gd name="T4" fmla="*/ 35 w 260"/>
                  <a:gd name="T5" fmla="*/ 211 h 281"/>
                  <a:gd name="T6" fmla="*/ 253 w 260"/>
                  <a:gd name="T7" fmla="*/ 281 h 28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60" h="281">
                    <a:moveTo>
                      <a:pt x="260" y="0"/>
                    </a:moveTo>
                    <a:cubicBezTo>
                      <a:pt x="224" y="19"/>
                      <a:pt x="79" y="77"/>
                      <a:pt x="42" y="112"/>
                    </a:cubicBezTo>
                    <a:cubicBezTo>
                      <a:pt x="5" y="143"/>
                      <a:pt x="0" y="183"/>
                      <a:pt x="35" y="211"/>
                    </a:cubicBezTo>
                    <a:cubicBezTo>
                      <a:pt x="70" y="239"/>
                      <a:pt x="208" y="266"/>
                      <a:pt x="253" y="281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97" name="Freeform 624">
                <a:extLst>
                  <a:ext uri="{FF2B5EF4-FFF2-40B4-BE49-F238E27FC236}">
                    <a16:creationId xmlns:a16="http://schemas.microsoft.com/office/drawing/2014/main" id="{0860904A-2644-D146-9E9D-528E083D22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" y="1040"/>
                <a:ext cx="900" cy="421"/>
              </a:xfrm>
              <a:custGeom>
                <a:avLst/>
                <a:gdLst>
                  <a:gd name="T0" fmla="*/ 531 w 900"/>
                  <a:gd name="T1" fmla="*/ 0 h 421"/>
                  <a:gd name="T2" fmla="*/ 279 w 900"/>
                  <a:gd name="T3" fmla="*/ 77 h 421"/>
                  <a:gd name="T4" fmla="*/ 68 w 900"/>
                  <a:gd name="T5" fmla="*/ 182 h 421"/>
                  <a:gd name="T6" fmla="*/ 33 w 900"/>
                  <a:gd name="T7" fmla="*/ 323 h 421"/>
                  <a:gd name="T8" fmla="*/ 328 w 900"/>
                  <a:gd name="T9" fmla="*/ 400 h 421"/>
                  <a:gd name="T10" fmla="*/ 812 w 900"/>
                  <a:gd name="T11" fmla="*/ 421 h 421"/>
                  <a:gd name="T12" fmla="*/ 855 w 900"/>
                  <a:gd name="T13" fmla="*/ 400 h 42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00" h="421">
                    <a:moveTo>
                      <a:pt x="531" y="0"/>
                    </a:moveTo>
                    <a:cubicBezTo>
                      <a:pt x="489" y="13"/>
                      <a:pt x="356" y="47"/>
                      <a:pt x="279" y="77"/>
                    </a:cubicBezTo>
                    <a:cubicBezTo>
                      <a:pt x="202" y="107"/>
                      <a:pt x="109" y="141"/>
                      <a:pt x="68" y="182"/>
                    </a:cubicBezTo>
                    <a:cubicBezTo>
                      <a:pt x="31" y="213"/>
                      <a:pt x="0" y="292"/>
                      <a:pt x="33" y="323"/>
                    </a:cubicBezTo>
                    <a:cubicBezTo>
                      <a:pt x="76" y="359"/>
                      <a:pt x="198" y="384"/>
                      <a:pt x="328" y="400"/>
                    </a:cubicBezTo>
                    <a:cubicBezTo>
                      <a:pt x="458" y="416"/>
                      <a:pt x="724" y="421"/>
                      <a:pt x="812" y="421"/>
                    </a:cubicBezTo>
                    <a:cubicBezTo>
                      <a:pt x="900" y="421"/>
                      <a:pt x="846" y="404"/>
                      <a:pt x="855" y="40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98" name="Freeform 625">
                <a:extLst>
                  <a:ext uri="{FF2B5EF4-FFF2-40B4-BE49-F238E27FC236}">
                    <a16:creationId xmlns:a16="http://schemas.microsoft.com/office/drawing/2014/main" id="{FDDA26A1-410C-A64F-B478-B9971D1072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2" y="1068"/>
                <a:ext cx="428" cy="269"/>
              </a:xfrm>
              <a:custGeom>
                <a:avLst/>
                <a:gdLst>
                  <a:gd name="T0" fmla="*/ 428 w 428"/>
                  <a:gd name="T1" fmla="*/ 0 h 269"/>
                  <a:gd name="T2" fmla="*/ 217 w 428"/>
                  <a:gd name="T3" fmla="*/ 35 h 269"/>
                  <a:gd name="T4" fmla="*/ 21 w 428"/>
                  <a:gd name="T5" fmla="*/ 140 h 269"/>
                  <a:gd name="T6" fmla="*/ 91 w 428"/>
                  <a:gd name="T7" fmla="*/ 246 h 269"/>
                  <a:gd name="T8" fmla="*/ 231 w 428"/>
                  <a:gd name="T9" fmla="*/ 267 h 269"/>
                  <a:gd name="T10" fmla="*/ 414 w 428"/>
                  <a:gd name="T11" fmla="*/ 260 h 26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28" h="269">
                    <a:moveTo>
                      <a:pt x="428" y="0"/>
                    </a:moveTo>
                    <a:cubicBezTo>
                      <a:pt x="428" y="0"/>
                      <a:pt x="217" y="35"/>
                      <a:pt x="217" y="35"/>
                    </a:cubicBezTo>
                    <a:cubicBezTo>
                      <a:pt x="217" y="35"/>
                      <a:pt x="42" y="105"/>
                      <a:pt x="21" y="140"/>
                    </a:cubicBezTo>
                    <a:cubicBezTo>
                      <a:pt x="0" y="175"/>
                      <a:pt x="14" y="217"/>
                      <a:pt x="91" y="246"/>
                    </a:cubicBezTo>
                    <a:cubicBezTo>
                      <a:pt x="126" y="267"/>
                      <a:pt x="177" y="265"/>
                      <a:pt x="231" y="267"/>
                    </a:cubicBezTo>
                    <a:cubicBezTo>
                      <a:pt x="285" y="269"/>
                      <a:pt x="376" y="262"/>
                      <a:pt x="414" y="26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99" name="Freeform 626">
                <a:extLst>
                  <a:ext uri="{FF2B5EF4-FFF2-40B4-BE49-F238E27FC236}">
                    <a16:creationId xmlns:a16="http://schemas.microsoft.com/office/drawing/2014/main" id="{746C664C-122A-5E4F-9DC6-D2F925E1DA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54" y="1075"/>
                <a:ext cx="377" cy="239"/>
              </a:xfrm>
              <a:custGeom>
                <a:avLst/>
                <a:gdLst>
                  <a:gd name="T0" fmla="*/ 42 w 377"/>
                  <a:gd name="T1" fmla="*/ 239 h 239"/>
                  <a:gd name="T2" fmla="*/ 335 w 377"/>
                  <a:gd name="T3" fmla="*/ 146 h 239"/>
                  <a:gd name="T4" fmla="*/ 342 w 377"/>
                  <a:gd name="T5" fmla="*/ 47 h 239"/>
                  <a:gd name="T6" fmla="*/ 0 w 377"/>
                  <a:gd name="T7" fmla="*/ 0 h 23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77" h="239">
                    <a:moveTo>
                      <a:pt x="42" y="239"/>
                    </a:moveTo>
                    <a:cubicBezTo>
                      <a:pt x="89" y="224"/>
                      <a:pt x="285" y="178"/>
                      <a:pt x="335" y="146"/>
                    </a:cubicBezTo>
                    <a:cubicBezTo>
                      <a:pt x="372" y="115"/>
                      <a:pt x="377" y="75"/>
                      <a:pt x="342" y="47"/>
                    </a:cubicBezTo>
                    <a:cubicBezTo>
                      <a:pt x="286" y="23"/>
                      <a:pt x="71" y="1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00" name="Freeform 627">
                <a:extLst>
                  <a:ext uri="{FF2B5EF4-FFF2-40B4-BE49-F238E27FC236}">
                    <a16:creationId xmlns:a16="http://schemas.microsoft.com/office/drawing/2014/main" id="{E72F1D12-443A-5F43-BDF0-414DCEB491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46" y="997"/>
                <a:ext cx="660" cy="336"/>
              </a:xfrm>
              <a:custGeom>
                <a:avLst/>
                <a:gdLst>
                  <a:gd name="T0" fmla="*/ 390 w 646"/>
                  <a:gd name="T1" fmla="*/ 592 h 300"/>
                  <a:gd name="T2" fmla="*/ 555 w 646"/>
                  <a:gd name="T3" fmla="*/ 501 h 300"/>
                  <a:gd name="T4" fmla="*/ 690 w 646"/>
                  <a:gd name="T5" fmla="*/ 377 h 300"/>
                  <a:gd name="T6" fmla="*/ 713 w 646"/>
                  <a:gd name="T7" fmla="*/ 211 h 300"/>
                  <a:gd name="T8" fmla="*/ 522 w 646"/>
                  <a:gd name="T9" fmla="*/ 119 h 300"/>
                  <a:gd name="T10" fmla="*/ 0 w 646"/>
                  <a:gd name="T11" fmla="*/ 0 h 3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46" h="300">
                    <a:moveTo>
                      <a:pt x="343" y="300"/>
                    </a:moveTo>
                    <a:cubicBezTo>
                      <a:pt x="367" y="292"/>
                      <a:pt x="443" y="272"/>
                      <a:pt x="487" y="254"/>
                    </a:cubicBezTo>
                    <a:cubicBezTo>
                      <a:pt x="531" y="236"/>
                      <a:pt x="584" y="216"/>
                      <a:pt x="607" y="191"/>
                    </a:cubicBezTo>
                    <a:cubicBezTo>
                      <a:pt x="628" y="173"/>
                      <a:pt x="646" y="125"/>
                      <a:pt x="627" y="107"/>
                    </a:cubicBezTo>
                    <a:cubicBezTo>
                      <a:pt x="603" y="85"/>
                      <a:pt x="563" y="79"/>
                      <a:pt x="459" y="61"/>
                    </a:cubicBezTo>
                    <a:cubicBezTo>
                      <a:pt x="355" y="43"/>
                      <a:pt x="76" y="1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01" name="Freeform 628">
                <a:extLst>
                  <a:ext uri="{FF2B5EF4-FFF2-40B4-BE49-F238E27FC236}">
                    <a16:creationId xmlns:a16="http://schemas.microsoft.com/office/drawing/2014/main" id="{5D2A1B05-1226-0440-BF7D-2BFEDA6C0D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6" y="955"/>
                <a:ext cx="630" cy="397"/>
              </a:xfrm>
              <a:custGeom>
                <a:avLst/>
                <a:gdLst>
                  <a:gd name="T0" fmla="*/ 320 w 630"/>
                  <a:gd name="T1" fmla="*/ 397 h 397"/>
                  <a:gd name="T2" fmla="*/ 468 w 630"/>
                  <a:gd name="T3" fmla="*/ 345 h 397"/>
                  <a:gd name="T4" fmla="*/ 590 w 630"/>
                  <a:gd name="T5" fmla="*/ 275 h 397"/>
                  <a:gd name="T6" fmla="*/ 611 w 630"/>
                  <a:gd name="T7" fmla="*/ 181 h 397"/>
                  <a:gd name="T8" fmla="*/ 439 w 630"/>
                  <a:gd name="T9" fmla="*/ 129 h 397"/>
                  <a:gd name="T10" fmla="*/ 0 w 630"/>
                  <a:gd name="T11" fmla="*/ 0 h 39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30" h="397">
                    <a:moveTo>
                      <a:pt x="320" y="397"/>
                    </a:moveTo>
                    <a:cubicBezTo>
                      <a:pt x="345" y="388"/>
                      <a:pt x="423" y="366"/>
                      <a:pt x="468" y="345"/>
                    </a:cubicBezTo>
                    <a:cubicBezTo>
                      <a:pt x="513" y="325"/>
                      <a:pt x="567" y="303"/>
                      <a:pt x="590" y="275"/>
                    </a:cubicBezTo>
                    <a:cubicBezTo>
                      <a:pt x="612" y="255"/>
                      <a:pt x="630" y="201"/>
                      <a:pt x="611" y="181"/>
                    </a:cubicBezTo>
                    <a:cubicBezTo>
                      <a:pt x="586" y="156"/>
                      <a:pt x="541" y="159"/>
                      <a:pt x="439" y="129"/>
                    </a:cubicBezTo>
                    <a:cubicBezTo>
                      <a:pt x="337" y="99"/>
                      <a:pt x="91" y="27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</p:grpSp>
        <p:pic>
          <p:nvPicPr>
            <p:cNvPr id="594" name="Picture 629" descr="access_point_stylized_small">
              <a:extLst>
                <a:ext uri="{FF2B5EF4-FFF2-40B4-BE49-F238E27FC236}">
                  <a16:creationId xmlns:a16="http://schemas.microsoft.com/office/drawing/2014/main" id="{82574BA4-AF17-7944-AB41-D17C94BDAE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2" y="2250"/>
              <a:ext cx="273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95" name="Picture 630" descr="access_point_stylized_small">
              <a:extLst>
                <a:ext uri="{FF2B5EF4-FFF2-40B4-BE49-F238E27FC236}">
                  <a16:creationId xmlns:a16="http://schemas.microsoft.com/office/drawing/2014/main" id="{DC390735-CE93-0C4A-B766-A12F556341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5" y="2251"/>
              <a:ext cx="2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02" name="Group 633">
            <a:extLst>
              <a:ext uri="{FF2B5EF4-FFF2-40B4-BE49-F238E27FC236}">
                <a16:creationId xmlns:a16="http://schemas.microsoft.com/office/drawing/2014/main" id="{4350FD48-C690-8545-9BF4-698AA261550D}"/>
              </a:ext>
            </a:extLst>
          </p:cNvPr>
          <p:cNvGrpSpPr>
            <a:grpSpLocks/>
          </p:cNvGrpSpPr>
          <p:nvPr/>
        </p:nvGrpSpPr>
        <p:grpSpPr bwMode="auto">
          <a:xfrm>
            <a:off x="5342287" y="5239094"/>
            <a:ext cx="635000" cy="485775"/>
            <a:chOff x="3061" y="2530"/>
            <a:chExt cx="400" cy="306"/>
          </a:xfrm>
        </p:grpSpPr>
        <p:grpSp>
          <p:nvGrpSpPr>
            <p:cNvPr id="603" name="Group 634">
              <a:extLst>
                <a:ext uri="{FF2B5EF4-FFF2-40B4-BE49-F238E27FC236}">
                  <a16:creationId xmlns:a16="http://schemas.microsoft.com/office/drawing/2014/main" id="{552A577F-109E-9D44-8B58-7E385E9A60A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61" y="2530"/>
              <a:ext cx="327" cy="81"/>
              <a:chOff x="2199" y="955"/>
              <a:chExt cx="2547" cy="506"/>
            </a:xfrm>
          </p:grpSpPr>
          <p:sp>
            <p:nvSpPr>
              <p:cNvPr id="628" name="Freeform 635">
                <a:extLst>
                  <a:ext uri="{FF2B5EF4-FFF2-40B4-BE49-F238E27FC236}">
                    <a16:creationId xmlns:a16="http://schemas.microsoft.com/office/drawing/2014/main" id="{07E6363F-B58C-0246-8270-E48953ECB1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99" y="1166"/>
                <a:ext cx="260" cy="281"/>
              </a:xfrm>
              <a:custGeom>
                <a:avLst/>
                <a:gdLst>
                  <a:gd name="T0" fmla="*/ 260 w 260"/>
                  <a:gd name="T1" fmla="*/ 0 h 281"/>
                  <a:gd name="T2" fmla="*/ 42 w 260"/>
                  <a:gd name="T3" fmla="*/ 112 h 281"/>
                  <a:gd name="T4" fmla="*/ 35 w 260"/>
                  <a:gd name="T5" fmla="*/ 211 h 281"/>
                  <a:gd name="T6" fmla="*/ 253 w 260"/>
                  <a:gd name="T7" fmla="*/ 281 h 28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60" h="281">
                    <a:moveTo>
                      <a:pt x="260" y="0"/>
                    </a:moveTo>
                    <a:cubicBezTo>
                      <a:pt x="224" y="19"/>
                      <a:pt x="79" y="77"/>
                      <a:pt x="42" y="112"/>
                    </a:cubicBezTo>
                    <a:cubicBezTo>
                      <a:pt x="5" y="143"/>
                      <a:pt x="0" y="183"/>
                      <a:pt x="35" y="211"/>
                    </a:cubicBezTo>
                    <a:cubicBezTo>
                      <a:pt x="70" y="239"/>
                      <a:pt x="208" y="266"/>
                      <a:pt x="253" y="281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29" name="Freeform 636">
                <a:extLst>
                  <a:ext uri="{FF2B5EF4-FFF2-40B4-BE49-F238E27FC236}">
                    <a16:creationId xmlns:a16="http://schemas.microsoft.com/office/drawing/2014/main" id="{68B5ACAA-D666-9541-A8D8-AA65ABE37D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" y="1040"/>
                <a:ext cx="900" cy="421"/>
              </a:xfrm>
              <a:custGeom>
                <a:avLst/>
                <a:gdLst>
                  <a:gd name="T0" fmla="*/ 531 w 900"/>
                  <a:gd name="T1" fmla="*/ 0 h 421"/>
                  <a:gd name="T2" fmla="*/ 279 w 900"/>
                  <a:gd name="T3" fmla="*/ 77 h 421"/>
                  <a:gd name="T4" fmla="*/ 68 w 900"/>
                  <a:gd name="T5" fmla="*/ 182 h 421"/>
                  <a:gd name="T6" fmla="*/ 33 w 900"/>
                  <a:gd name="T7" fmla="*/ 323 h 421"/>
                  <a:gd name="T8" fmla="*/ 328 w 900"/>
                  <a:gd name="T9" fmla="*/ 400 h 421"/>
                  <a:gd name="T10" fmla="*/ 812 w 900"/>
                  <a:gd name="T11" fmla="*/ 421 h 421"/>
                  <a:gd name="T12" fmla="*/ 855 w 900"/>
                  <a:gd name="T13" fmla="*/ 400 h 42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00" h="421">
                    <a:moveTo>
                      <a:pt x="531" y="0"/>
                    </a:moveTo>
                    <a:cubicBezTo>
                      <a:pt x="489" y="13"/>
                      <a:pt x="356" y="47"/>
                      <a:pt x="279" y="77"/>
                    </a:cubicBezTo>
                    <a:cubicBezTo>
                      <a:pt x="202" y="107"/>
                      <a:pt x="109" y="141"/>
                      <a:pt x="68" y="182"/>
                    </a:cubicBezTo>
                    <a:cubicBezTo>
                      <a:pt x="31" y="213"/>
                      <a:pt x="0" y="292"/>
                      <a:pt x="33" y="323"/>
                    </a:cubicBezTo>
                    <a:cubicBezTo>
                      <a:pt x="76" y="359"/>
                      <a:pt x="198" y="384"/>
                      <a:pt x="328" y="400"/>
                    </a:cubicBezTo>
                    <a:cubicBezTo>
                      <a:pt x="458" y="416"/>
                      <a:pt x="724" y="421"/>
                      <a:pt x="812" y="421"/>
                    </a:cubicBezTo>
                    <a:cubicBezTo>
                      <a:pt x="900" y="421"/>
                      <a:pt x="846" y="404"/>
                      <a:pt x="855" y="40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30" name="Freeform 637">
                <a:extLst>
                  <a:ext uri="{FF2B5EF4-FFF2-40B4-BE49-F238E27FC236}">
                    <a16:creationId xmlns:a16="http://schemas.microsoft.com/office/drawing/2014/main" id="{BEA43C39-BF36-D746-B30D-D48DF15C11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2" y="1068"/>
                <a:ext cx="428" cy="269"/>
              </a:xfrm>
              <a:custGeom>
                <a:avLst/>
                <a:gdLst>
                  <a:gd name="T0" fmla="*/ 428 w 428"/>
                  <a:gd name="T1" fmla="*/ 0 h 269"/>
                  <a:gd name="T2" fmla="*/ 217 w 428"/>
                  <a:gd name="T3" fmla="*/ 35 h 269"/>
                  <a:gd name="T4" fmla="*/ 21 w 428"/>
                  <a:gd name="T5" fmla="*/ 140 h 269"/>
                  <a:gd name="T6" fmla="*/ 91 w 428"/>
                  <a:gd name="T7" fmla="*/ 246 h 269"/>
                  <a:gd name="T8" fmla="*/ 231 w 428"/>
                  <a:gd name="T9" fmla="*/ 267 h 269"/>
                  <a:gd name="T10" fmla="*/ 414 w 428"/>
                  <a:gd name="T11" fmla="*/ 260 h 26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28" h="269">
                    <a:moveTo>
                      <a:pt x="428" y="0"/>
                    </a:moveTo>
                    <a:cubicBezTo>
                      <a:pt x="428" y="0"/>
                      <a:pt x="217" y="35"/>
                      <a:pt x="217" y="35"/>
                    </a:cubicBezTo>
                    <a:cubicBezTo>
                      <a:pt x="217" y="35"/>
                      <a:pt x="42" y="105"/>
                      <a:pt x="21" y="140"/>
                    </a:cubicBezTo>
                    <a:cubicBezTo>
                      <a:pt x="0" y="175"/>
                      <a:pt x="14" y="217"/>
                      <a:pt x="91" y="246"/>
                    </a:cubicBezTo>
                    <a:cubicBezTo>
                      <a:pt x="126" y="267"/>
                      <a:pt x="177" y="265"/>
                      <a:pt x="231" y="267"/>
                    </a:cubicBezTo>
                    <a:cubicBezTo>
                      <a:pt x="285" y="269"/>
                      <a:pt x="376" y="262"/>
                      <a:pt x="414" y="26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31" name="Freeform 638">
                <a:extLst>
                  <a:ext uri="{FF2B5EF4-FFF2-40B4-BE49-F238E27FC236}">
                    <a16:creationId xmlns:a16="http://schemas.microsoft.com/office/drawing/2014/main" id="{F0D1093C-5C80-6D41-8E09-0CDD15E8C5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54" y="1075"/>
                <a:ext cx="377" cy="239"/>
              </a:xfrm>
              <a:custGeom>
                <a:avLst/>
                <a:gdLst>
                  <a:gd name="T0" fmla="*/ 42 w 377"/>
                  <a:gd name="T1" fmla="*/ 239 h 239"/>
                  <a:gd name="T2" fmla="*/ 335 w 377"/>
                  <a:gd name="T3" fmla="*/ 146 h 239"/>
                  <a:gd name="T4" fmla="*/ 342 w 377"/>
                  <a:gd name="T5" fmla="*/ 47 h 239"/>
                  <a:gd name="T6" fmla="*/ 0 w 377"/>
                  <a:gd name="T7" fmla="*/ 0 h 23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77" h="239">
                    <a:moveTo>
                      <a:pt x="42" y="239"/>
                    </a:moveTo>
                    <a:cubicBezTo>
                      <a:pt x="89" y="224"/>
                      <a:pt x="285" y="178"/>
                      <a:pt x="335" y="146"/>
                    </a:cubicBezTo>
                    <a:cubicBezTo>
                      <a:pt x="372" y="115"/>
                      <a:pt x="377" y="75"/>
                      <a:pt x="342" y="47"/>
                    </a:cubicBezTo>
                    <a:cubicBezTo>
                      <a:pt x="286" y="23"/>
                      <a:pt x="71" y="1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32" name="Freeform 639">
                <a:extLst>
                  <a:ext uri="{FF2B5EF4-FFF2-40B4-BE49-F238E27FC236}">
                    <a16:creationId xmlns:a16="http://schemas.microsoft.com/office/drawing/2014/main" id="{9E9A0C6D-F304-DD4B-B151-9DD732DD11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46" y="997"/>
                <a:ext cx="660" cy="336"/>
              </a:xfrm>
              <a:custGeom>
                <a:avLst/>
                <a:gdLst>
                  <a:gd name="T0" fmla="*/ 390 w 646"/>
                  <a:gd name="T1" fmla="*/ 592 h 300"/>
                  <a:gd name="T2" fmla="*/ 555 w 646"/>
                  <a:gd name="T3" fmla="*/ 501 h 300"/>
                  <a:gd name="T4" fmla="*/ 690 w 646"/>
                  <a:gd name="T5" fmla="*/ 377 h 300"/>
                  <a:gd name="T6" fmla="*/ 713 w 646"/>
                  <a:gd name="T7" fmla="*/ 211 h 300"/>
                  <a:gd name="T8" fmla="*/ 522 w 646"/>
                  <a:gd name="T9" fmla="*/ 119 h 300"/>
                  <a:gd name="T10" fmla="*/ 0 w 646"/>
                  <a:gd name="T11" fmla="*/ 0 h 3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46" h="300">
                    <a:moveTo>
                      <a:pt x="343" y="300"/>
                    </a:moveTo>
                    <a:cubicBezTo>
                      <a:pt x="367" y="292"/>
                      <a:pt x="443" y="272"/>
                      <a:pt x="487" y="254"/>
                    </a:cubicBezTo>
                    <a:cubicBezTo>
                      <a:pt x="531" y="236"/>
                      <a:pt x="584" y="216"/>
                      <a:pt x="607" y="191"/>
                    </a:cubicBezTo>
                    <a:cubicBezTo>
                      <a:pt x="628" y="173"/>
                      <a:pt x="646" y="125"/>
                      <a:pt x="627" y="107"/>
                    </a:cubicBezTo>
                    <a:cubicBezTo>
                      <a:pt x="603" y="85"/>
                      <a:pt x="563" y="79"/>
                      <a:pt x="459" y="61"/>
                    </a:cubicBezTo>
                    <a:cubicBezTo>
                      <a:pt x="355" y="43"/>
                      <a:pt x="76" y="1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33" name="Freeform 640">
                <a:extLst>
                  <a:ext uri="{FF2B5EF4-FFF2-40B4-BE49-F238E27FC236}">
                    <a16:creationId xmlns:a16="http://schemas.microsoft.com/office/drawing/2014/main" id="{6F86ABC6-22F5-9848-BF21-BF80B41A2A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6" y="955"/>
                <a:ext cx="630" cy="397"/>
              </a:xfrm>
              <a:custGeom>
                <a:avLst/>
                <a:gdLst>
                  <a:gd name="T0" fmla="*/ 320 w 630"/>
                  <a:gd name="T1" fmla="*/ 397 h 397"/>
                  <a:gd name="T2" fmla="*/ 468 w 630"/>
                  <a:gd name="T3" fmla="*/ 345 h 397"/>
                  <a:gd name="T4" fmla="*/ 590 w 630"/>
                  <a:gd name="T5" fmla="*/ 275 h 397"/>
                  <a:gd name="T6" fmla="*/ 611 w 630"/>
                  <a:gd name="T7" fmla="*/ 181 h 397"/>
                  <a:gd name="T8" fmla="*/ 439 w 630"/>
                  <a:gd name="T9" fmla="*/ 129 h 397"/>
                  <a:gd name="T10" fmla="*/ 0 w 630"/>
                  <a:gd name="T11" fmla="*/ 0 h 39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30" h="397">
                    <a:moveTo>
                      <a:pt x="320" y="397"/>
                    </a:moveTo>
                    <a:cubicBezTo>
                      <a:pt x="345" y="388"/>
                      <a:pt x="423" y="366"/>
                      <a:pt x="468" y="345"/>
                    </a:cubicBezTo>
                    <a:cubicBezTo>
                      <a:pt x="513" y="325"/>
                      <a:pt x="567" y="303"/>
                      <a:pt x="590" y="275"/>
                    </a:cubicBezTo>
                    <a:cubicBezTo>
                      <a:pt x="612" y="255"/>
                      <a:pt x="630" y="201"/>
                      <a:pt x="611" y="181"/>
                    </a:cubicBezTo>
                    <a:cubicBezTo>
                      <a:pt x="586" y="156"/>
                      <a:pt x="541" y="159"/>
                      <a:pt x="439" y="129"/>
                    </a:cubicBezTo>
                    <a:cubicBezTo>
                      <a:pt x="337" y="99"/>
                      <a:pt x="91" y="27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pic>
          <p:nvPicPr>
            <p:cNvPr id="604" name="Picture 641" descr="laptop_keyboard">
              <a:extLst>
                <a:ext uri="{FF2B5EF4-FFF2-40B4-BE49-F238E27FC236}">
                  <a16:creationId xmlns:a16="http://schemas.microsoft.com/office/drawing/2014/main" id="{2F75FAA6-B24C-3142-9A42-C22B7212E5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3109" y="2736"/>
              <a:ext cx="245" cy="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05" name="Freeform 642">
              <a:extLst>
                <a:ext uri="{FF2B5EF4-FFF2-40B4-BE49-F238E27FC236}">
                  <a16:creationId xmlns:a16="http://schemas.microsoft.com/office/drawing/2014/main" id="{DE2C3AD1-FF37-3F41-93C1-631725A3A18C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0" y="2638"/>
              <a:ext cx="197" cy="131"/>
            </a:xfrm>
            <a:custGeom>
              <a:avLst/>
              <a:gdLst>
                <a:gd name="T0" fmla="*/ 0 w 2982"/>
                <a:gd name="T1" fmla="*/ 0 h 2442"/>
                <a:gd name="T2" fmla="*/ 0 w 2982"/>
                <a:gd name="T3" fmla="*/ 0 h 2442"/>
                <a:gd name="T4" fmla="*/ 0 w 2982"/>
                <a:gd name="T5" fmla="*/ 0 h 2442"/>
                <a:gd name="T6" fmla="*/ 0 w 2982"/>
                <a:gd name="T7" fmla="*/ 0 h 2442"/>
                <a:gd name="T8" fmla="*/ 0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pic>
          <p:nvPicPr>
            <p:cNvPr id="606" name="Picture 643" descr="screen">
              <a:extLst>
                <a:ext uri="{FF2B5EF4-FFF2-40B4-BE49-F238E27FC236}">
                  <a16:creationId xmlns:a16="http://schemas.microsoft.com/office/drawing/2014/main" id="{A2EF1EA1-101A-AF4E-8DB1-ED79D93A66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0" y="2641"/>
              <a:ext cx="179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07" name="Freeform 644">
              <a:extLst>
                <a:ext uri="{FF2B5EF4-FFF2-40B4-BE49-F238E27FC236}">
                  <a16:creationId xmlns:a16="http://schemas.microsoft.com/office/drawing/2014/main" id="{6049AAF7-B71A-C44E-AD7A-E4A8F2A8942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6" y="2634"/>
              <a:ext cx="167" cy="25"/>
            </a:xfrm>
            <a:custGeom>
              <a:avLst/>
              <a:gdLst>
                <a:gd name="T0" fmla="*/ 0 w 2528"/>
                <a:gd name="T1" fmla="*/ 0 h 455"/>
                <a:gd name="T2" fmla="*/ 0 w 2528"/>
                <a:gd name="T3" fmla="*/ 0 h 455"/>
                <a:gd name="T4" fmla="*/ 0 w 2528"/>
                <a:gd name="T5" fmla="*/ 0 h 455"/>
                <a:gd name="T6" fmla="*/ 0 w 2528"/>
                <a:gd name="T7" fmla="*/ 0 h 455"/>
                <a:gd name="T8" fmla="*/ 0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08" name="Freeform 645">
              <a:extLst>
                <a:ext uri="{FF2B5EF4-FFF2-40B4-BE49-F238E27FC236}">
                  <a16:creationId xmlns:a16="http://schemas.microsoft.com/office/drawing/2014/main" id="{8A2E61CC-8A3C-AB43-8FEE-3D55851BD6BA}"/>
                </a:ext>
              </a:extLst>
            </p:cNvPr>
            <p:cNvSpPr>
              <a:spLocks/>
            </p:cNvSpPr>
            <p:nvPr/>
          </p:nvSpPr>
          <p:spPr bwMode="auto">
            <a:xfrm>
              <a:off x="3189" y="2634"/>
              <a:ext cx="46" cy="102"/>
            </a:xfrm>
            <a:custGeom>
              <a:avLst/>
              <a:gdLst>
                <a:gd name="T0" fmla="*/ 0 w 702"/>
                <a:gd name="T1" fmla="*/ 0 h 1893"/>
                <a:gd name="T2" fmla="*/ 0 w 702"/>
                <a:gd name="T3" fmla="*/ 0 h 1893"/>
                <a:gd name="T4" fmla="*/ 0 w 702"/>
                <a:gd name="T5" fmla="*/ 0 h 1893"/>
                <a:gd name="T6" fmla="*/ 0 w 702"/>
                <a:gd name="T7" fmla="*/ 0 h 1893"/>
                <a:gd name="T8" fmla="*/ 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09" name="Freeform 646">
              <a:extLst>
                <a:ext uri="{FF2B5EF4-FFF2-40B4-BE49-F238E27FC236}">
                  <a16:creationId xmlns:a16="http://schemas.microsoft.com/office/drawing/2014/main" id="{C7D45B9A-04AF-A94D-9B24-D8FED5751FFD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2" y="2652"/>
              <a:ext cx="50" cy="117"/>
            </a:xfrm>
            <a:custGeom>
              <a:avLst/>
              <a:gdLst>
                <a:gd name="T0" fmla="*/ 0 w 756"/>
                <a:gd name="T1" fmla="*/ 0 h 2184"/>
                <a:gd name="T2" fmla="*/ 0 w 756"/>
                <a:gd name="T3" fmla="*/ 0 h 2184"/>
                <a:gd name="T4" fmla="*/ 0 w 756"/>
                <a:gd name="T5" fmla="*/ 0 h 2184"/>
                <a:gd name="T6" fmla="*/ 0 w 756"/>
                <a:gd name="T7" fmla="*/ 0 h 2184"/>
                <a:gd name="T8" fmla="*/ 0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10" name="Freeform 647">
              <a:extLst>
                <a:ext uri="{FF2B5EF4-FFF2-40B4-BE49-F238E27FC236}">
                  <a16:creationId xmlns:a16="http://schemas.microsoft.com/office/drawing/2014/main" id="{44DDA0A8-6E2C-664F-B104-AF8BD6E1484A}"/>
                </a:ext>
              </a:extLst>
            </p:cNvPr>
            <p:cNvSpPr>
              <a:spLocks/>
            </p:cNvSpPr>
            <p:nvPr/>
          </p:nvSpPr>
          <p:spPr bwMode="auto">
            <a:xfrm>
              <a:off x="3188" y="2730"/>
              <a:ext cx="183" cy="40"/>
            </a:xfrm>
            <a:custGeom>
              <a:avLst/>
              <a:gdLst>
                <a:gd name="T0" fmla="*/ 0 w 2773"/>
                <a:gd name="T1" fmla="*/ 0 h 738"/>
                <a:gd name="T2" fmla="*/ 0 w 2773"/>
                <a:gd name="T3" fmla="*/ 0 h 738"/>
                <a:gd name="T4" fmla="*/ 0 w 2773"/>
                <a:gd name="T5" fmla="*/ 0 h 738"/>
                <a:gd name="T6" fmla="*/ 0 w 2773"/>
                <a:gd name="T7" fmla="*/ 0 h 738"/>
                <a:gd name="T8" fmla="*/ 0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11" name="Freeform 648">
              <a:extLst>
                <a:ext uri="{FF2B5EF4-FFF2-40B4-BE49-F238E27FC236}">
                  <a16:creationId xmlns:a16="http://schemas.microsoft.com/office/drawing/2014/main" id="{9F887D29-FEA1-6A4F-ABC1-A2D2111BE096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7" y="2653"/>
              <a:ext cx="47" cy="118"/>
            </a:xfrm>
            <a:custGeom>
              <a:avLst/>
              <a:gdLst>
                <a:gd name="T0" fmla="*/ 0 w 637"/>
                <a:gd name="T1" fmla="*/ 0 h 1659"/>
                <a:gd name="T2" fmla="*/ 0 w 637"/>
                <a:gd name="T3" fmla="*/ 0 h 1659"/>
                <a:gd name="T4" fmla="*/ 0 w 637"/>
                <a:gd name="T5" fmla="*/ 0 h 1659"/>
                <a:gd name="T6" fmla="*/ 0 w 637"/>
                <a:gd name="T7" fmla="*/ 0 h 1659"/>
                <a:gd name="T8" fmla="*/ 0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12" name="Freeform 649">
              <a:extLst>
                <a:ext uri="{FF2B5EF4-FFF2-40B4-BE49-F238E27FC236}">
                  <a16:creationId xmlns:a16="http://schemas.microsoft.com/office/drawing/2014/main" id="{352D9BC2-81F2-3A4C-86DC-00157C1FA18F}"/>
                </a:ext>
              </a:extLst>
            </p:cNvPr>
            <p:cNvSpPr>
              <a:spLocks/>
            </p:cNvSpPr>
            <p:nvPr/>
          </p:nvSpPr>
          <p:spPr bwMode="auto">
            <a:xfrm>
              <a:off x="3188" y="2736"/>
              <a:ext cx="163" cy="39"/>
            </a:xfrm>
            <a:custGeom>
              <a:avLst/>
              <a:gdLst>
                <a:gd name="T0" fmla="*/ 0 w 2216"/>
                <a:gd name="T1" fmla="*/ 0 h 550"/>
                <a:gd name="T2" fmla="*/ 0 w 2216"/>
                <a:gd name="T3" fmla="*/ 0 h 550"/>
                <a:gd name="T4" fmla="*/ 0 w 2216"/>
                <a:gd name="T5" fmla="*/ 0 h 550"/>
                <a:gd name="T6" fmla="*/ 0 w 2216"/>
                <a:gd name="T7" fmla="*/ 0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613" name="Group 650">
              <a:extLst>
                <a:ext uri="{FF2B5EF4-FFF2-40B4-BE49-F238E27FC236}">
                  <a16:creationId xmlns:a16="http://schemas.microsoft.com/office/drawing/2014/main" id="{AA9D5569-9B23-AC4A-B599-A6CA1CC91A3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86" y="2777"/>
              <a:ext cx="55" cy="24"/>
              <a:chOff x="1740" y="2642"/>
              <a:chExt cx="752" cy="327"/>
            </a:xfrm>
          </p:grpSpPr>
          <p:sp>
            <p:nvSpPr>
              <p:cNvPr id="622" name="Freeform 651">
                <a:extLst>
                  <a:ext uri="{FF2B5EF4-FFF2-40B4-BE49-F238E27FC236}">
                    <a16:creationId xmlns:a16="http://schemas.microsoft.com/office/drawing/2014/main" id="{35D8DF33-69DC-7E45-87B0-8973C6A652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23" name="Freeform 652">
                <a:extLst>
                  <a:ext uri="{FF2B5EF4-FFF2-40B4-BE49-F238E27FC236}">
                    <a16:creationId xmlns:a16="http://schemas.microsoft.com/office/drawing/2014/main" id="{64D650D2-9E0C-9B49-BE8B-5A6C0C771C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24" name="Freeform 653">
                <a:extLst>
                  <a:ext uri="{FF2B5EF4-FFF2-40B4-BE49-F238E27FC236}">
                    <a16:creationId xmlns:a16="http://schemas.microsoft.com/office/drawing/2014/main" id="{2820DDF6-8985-4B42-B6D6-83B1751EC5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rgbClr val="00CC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25" name="Freeform 654">
                <a:extLst>
                  <a:ext uri="{FF2B5EF4-FFF2-40B4-BE49-F238E27FC236}">
                    <a16:creationId xmlns:a16="http://schemas.microsoft.com/office/drawing/2014/main" id="{63B056C7-AFAC-214A-8E24-48B954AAA0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26" name="Freeform 655">
                <a:extLst>
                  <a:ext uri="{FF2B5EF4-FFF2-40B4-BE49-F238E27FC236}">
                    <a16:creationId xmlns:a16="http://schemas.microsoft.com/office/drawing/2014/main" id="{47B78910-4311-804C-9AB1-27331D8E35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rgbClr val="00CC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27" name="Freeform 656">
                <a:extLst>
                  <a:ext uri="{FF2B5EF4-FFF2-40B4-BE49-F238E27FC236}">
                    <a16:creationId xmlns:a16="http://schemas.microsoft.com/office/drawing/2014/main" id="{BCE3F1EB-7537-3548-B2D0-25DE814A93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614" name="Freeform 657">
              <a:extLst>
                <a:ext uri="{FF2B5EF4-FFF2-40B4-BE49-F238E27FC236}">
                  <a16:creationId xmlns:a16="http://schemas.microsoft.com/office/drawing/2014/main" id="{AEA7FE7B-4E23-5145-AF46-EAD1A9683E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0" y="2781"/>
              <a:ext cx="67" cy="51"/>
            </a:xfrm>
            <a:custGeom>
              <a:avLst/>
              <a:gdLst>
                <a:gd name="T0" fmla="*/ 0 w 990"/>
                <a:gd name="T1" fmla="*/ 0 h 792"/>
                <a:gd name="T2" fmla="*/ 0 w 990"/>
                <a:gd name="T3" fmla="*/ 0 h 792"/>
                <a:gd name="T4" fmla="*/ 0 w 990"/>
                <a:gd name="T5" fmla="*/ 0 h 792"/>
                <a:gd name="T6" fmla="*/ 0 w 990"/>
                <a:gd name="T7" fmla="*/ 0 h 792"/>
                <a:gd name="T8" fmla="*/ 0 w 990"/>
                <a:gd name="T9" fmla="*/ 0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15" name="Freeform 658">
              <a:extLst>
                <a:ext uri="{FF2B5EF4-FFF2-40B4-BE49-F238E27FC236}">
                  <a16:creationId xmlns:a16="http://schemas.microsoft.com/office/drawing/2014/main" id="{71870B35-FF8E-A648-9461-BE67BD42B208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9" y="2785"/>
              <a:ext cx="171" cy="46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16" name="Freeform 659">
              <a:extLst>
                <a:ext uri="{FF2B5EF4-FFF2-40B4-BE49-F238E27FC236}">
                  <a16:creationId xmlns:a16="http://schemas.microsoft.com/office/drawing/2014/main" id="{14DF7B21-9989-CE4A-8CD2-77167155AD31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0" y="2776"/>
              <a:ext cx="1" cy="10"/>
            </a:xfrm>
            <a:custGeom>
              <a:avLst/>
              <a:gdLst>
                <a:gd name="T0" fmla="*/ 0 w 26"/>
                <a:gd name="T1" fmla="*/ 0 h 147"/>
                <a:gd name="T2" fmla="*/ 0 w 26"/>
                <a:gd name="T3" fmla="*/ 0 h 147"/>
                <a:gd name="T4" fmla="*/ 0 w 26"/>
                <a:gd name="T5" fmla="*/ 0 h 147"/>
                <a:gd name="T6" fmla="*/ 0 w 26"/>
                <a:gd name="T7" fmla="*/ 0 h 147"/>
                <a:gd name="T8" fmla="*/ 0 w 26"/>
                <a:gd name="T9" fmla="*/ 0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17" name="Freeform 660">
              <a:extLst>
                <a:ext uri="{FF2B5EF4-FFF2-40B4-BE49-F238E27FC236}">
                  <a16:creationId xmlns:a16="http://schemas.microsoft.com/office/drawing/2014/main" id="{01249498-5D68-DC4A-8598-DBC5E0FAAED8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0" y="2738"/>
              <a:ext cx="79" cy="39"/>
            </a:xfrm>
            <a:custGeom>
              <a:avLst/>
              <a:gdLst>
                <a:gd name="T0" fmla="*/ 0 w 1176"/>
                <a:gd name="T1" fmla="*/ 0 h 606"/>
                <a:gd name="T2" fmla="*/ 0 w 1176"/>
                <a:gd name="T3" fmla="*/ 0 h 606"/>
                <a:gd name="T4" fmla="*/ 0 w 1176"/>
                <a:gd name="T5" fmla="*/ 0 h 606"/>
                <a:gd name="T6" fmla="*/ 0 w 1176"/>
                <a:gd name="T7" fmla="*/ 0 h 606"/>
                <a:gd name="T8" fmla="*/ 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18" name="Freeform 661">
              <a:extLst>
                <a:ext uri="{FF2B5EF4-FFF2-40B4-BE49-F238E27FC236}">
                  <a16:creationId xmlns:a16="http://schemas.microsoft.com/office/drawing/2014/main" id="{39AB67DD-19DB-5B4A-9ECB-0D8434372B5F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5" y="2778"/>
              <a:ext cx="162" cy="4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19" name="Freeform 662">
              <a:extLst>
                <a:ext uri="{FF2B5EF4-FFF2-40B4-BE49-F238E27FC236}">
                  <a16:creationId xmlns:a16="http://schemas.microsoft.com/office/drawing/2014/main" id="{50095490-4E5B-2C4F-A578-E6823DF0D7AD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3277" y="2775"/>
              <a:ext cx="66" cy="4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20" name="Freeform 663">
              <a:extLst>
                <a:ext uri="{FF2B5EF4-FFF2-40B4-BE49-F238E27FC236}">
                  <a16:creationId xmlns:a16="http://schemas.microsoft.com/office/drawing/2014/main" id="{5F7C8605-C574-AF40-A25A-18D07E9455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2" y="2736"/>
              <a:ext cx="1" cy="10"/>
            </a:xfrm>
            <a:custGeom>
              <a:avLst/>
              <a:gdLst>
                <a:gd name="T0" fmla="*/ 0 w 26"/>
                <a:gd name="T1" fmla="*/ 0 h 147"/>
                <a:gd name="T2" fmla="*/ 0 w 26"/>
                <a:gd name="T3" fmla="*/ 0 h 147"/>
                <a:gd name="T4" fmla="*/ 0 w 26"/>
                <a:gd name="T5" fmla="*/ 0 h 147"/>
                <a:gd name="T6" fmla="*/ 0 w 26"/>
                <a:gd name="T7" fmla="*/ 0 h 147"/>
                <a:gd name="T8" fmla="*/ 0 w 26"/>
                <a:gd name="T9" fmla="*/ 0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21" name="Freeform 664">
              <a:extLst>
                <a:ext uri="{FF2B5EF4-FFF2-40B4-BE49-F238E27FC236}">
                  <a16:creationId xmlns:a16="http://schemas.microsoft.com/office/drawing/2014/main" id="{5B56B3ED-95B3-FC4B-AEC8-78598F3903C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2" y="2698"/>
              <a:ext cx="79" cy="39"/>
            </a:xfrm>
            <a:custGeom>
              <a:avLst/>
              <a:gdLst>
                <a:gd name="T0" fmla="*/ 0 w 1176"/>
                <a:gd name="T1" fmla="*/ 0 h 606"/>
                <a:gd name="T2" fmla="*/ 0 w 1176"/>
                <a:gd name="T3" fmla="*/ 0 h 606"/>
                <a:gd name="T4" fmla="*/ 0 w 1176"/>
                <a:gd name="T5" fmla="*/ 0 h 606"/>
                <a:gd name="T6" fmla="*/ 0 w 1176"/>
                <a:gd name="T7" fmla="*/ 0 h 606"/>
                <a:gd name="T8" fmla="*/ 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634" name="Group 665">
            <a:extLst>
              <a:ext uri="{FF2B5EF4-FFF2-40B4-BE49-F238E27FC236}">
                <a16:creationId xmlns:a16="http://schemas.microsoft.com/office/drawing/2014/main" id="{2A813063-25A9-2348-B34A-4FB30E3C361C}"/>
              </a:ext>
            </a:extLst>
          </p:cNvPr>
          <p:cNvGrpSpPr>
            <a:grpSpLocks/>
          </p:cNvGrpSpPr>
          <p:nvPr/>
        </p:nvGrpSpPr>
        <p:grpSpPr bwMode="auto">
          <a:xfrm>
            <a:off x="5824887" y="5294656"/>
            <a:ext cx="635000" cy="485775"/>
            <a:chOff x="3061" y="2530"/>
            <a:chExt cx="400" cy="306"/>
          </a:xfrm>
        </p:grpSpPr>
        <p:grpSp>
          <p:nvGrpSpPr>
            <p:cNvPr id="635" name="Group 666">
              <a:extLst>
                <a:ext uri="{FF2B5EF4-FFF2-40B4-BE49-F238E27FC236}">
                  <a16:creationId xmlns:a16="http://schemas.microsoft.com/office/drawing/2014/main" id="{E488256B-5F4C-7240-9A3D-138A9D926AE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61" y="2530"/>
              <a:ext cx="327" cy="81"/>
              <a:chOff x="2199" y="955"/>
              <a:chExt cx="2547" cy="506"/>
            </a:xfrm>
          </p:grpSpPr>
          <p:sp>
            <p:nvSpPr>
              <p:cNvPr id="660" name="Freeform 667">
                <a:extLst>
                  <a:ext uri="{FF2B5EF4-FFF2-40B4-BE49-F238E27FC236}">
                    <a16:creationId xmlns:a16="http://schemas.microsoft.com/office/drawing/2014/main" id="{30264AAC-A818-2C48-908B-3E20162B48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99" y="1166"/>
                <a:ext cx="260" cy="281"/>
              </a:xfrm>
              <a:custGeom>
                <a:avLst/>
                <a:gdLst>
                  <a:gd name="T0" fmla="*/ 260 w 260"/>
                  <a:gd name="T1" fmla="*/ 0 h 281"/>
                  <a:gd name="T2" fmla="*/ 42 w 260"/>
                  <a:gd name="T3" fmla="*/ 112 h 281"/>
                  <a:gd name="T4" fmla="*/ 35 w 260"/>
                  <a:gd name="T5" fmla="*/ 211 h 281"/>
                  <a:gd name="T6" fmla="*/ 253 w 260"/>
                  <a:gd name="T7" fmla="*/ 281 h 28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60" h="281">
                    <a:moveTo>
                      <a:pt x="260" y="0"/>
                    </a:moveTo>
                    <a:cubicBezTo>
                      <a:pt x="224" y="19"/>
                      <a:pt x="79" y="77"/>
                      <a:pt x="42" y="112"/>
                    </a:cubicBezTo>
                    <a:cubicBezTo>
                      <a:pt x="5" y="143"/>
                      <a:pt x="0" y="183"/>
                      <a:pt x="35" y="211"/>
                    </a:cubicBezTo>
                    <a:cubicBezTo>
                      <a:pt x="70" y="239"/>
                      <a:pt x="208" y="266"/>
                      <a:pt x="253" y="281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61" name="Freeform 668">
                <a:extLst>
                  <a:ext uri="{FF2B5EF4-FFF2-40B4-BE49-F238E27FC236}">
                    <a16:creationId xmlns:a16="http://schemas.microsoft.com/office/drawing/2014/main" id="{507FFE91-D066-EC44-8EE2-F5D3981A3A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" y="1040"/>
                <a:ext cx="900" cy="421"/>
              </a:xfrm>
              <a:custGeom>
                <a:avLst/>
                <a:gdLst>
                  <a:gd name="T0" fmla="*/ 531 w 900"/>
                  <a:gd name="T1" fmla="*/ 0 h 421"/>
                  <a:gd name="T2" fmla="*/ 279 w 900"/>
                  <a:gd name="T3" fmla="*/ 77 h 421"/>
                  <a:gd name="T4" fmla="*/ 68 w 900"/>
                  <a:gd name="T5" fmla="*/ 182 h 421"/>
                  <a:gd name="T6" fmla="*/ 33 w 900"/>
                  <a:gd name="T7" fmla="*/ 323 h 421"/>
                  <a:gd name="T8" fmla="*/ 328 w 900"/>
                  <a:gd name="T9" fmla="*/ 400 h 421"/>
                  <a:gd name="T10" fmla="*/ 812 w 900"/>
                  <a:gd name="T11" fmla="*/ 421 h 421"/>
                  <a:gd name="T12" fmla="*/ 855 w 900"/>
                  <a:gd name="T13" fmla="*/ 400 h 42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00" h="421">
                    <a:moveTo>
                      <a:pt x="531" y="0"/>
                    </a:moveTo>
                    <a:cubicBezTo>
                      <a:pt x="489" y="13"/>
                      <a:pt x="356" y="47"/>
                      <a:pt x="279" y="77"/>
                    </a:cubicBezTo>
                    <a:cubicBezTo>
                      <a:pt x="202" y="107"/>
                      <a:pt x="109" y="141"/>
                      <a:pt x="68" y="182"/>
                    </a:cubicBezTo>
                    <a:cubicBezTo>
                      <a:pt x="31" y="213"/>
                      <a:pt x="0" y="292"/>
                      <a:pt x="33" y="323"/>
                    </a:cubicBezTo>
                    <a:cubicBezTo>
                      <a:pt x="76" y="359"/>
                      <a:pt x="198" y="384"/>
                      <a:pt x="328" y="400"/>
                    </a:cubicBezTo>
                    <a:cubicBezTo>
                      <a:pt x="458" y="416"/>
                      <a:pt x="724" y="421"/>
                      <a:pt x="812" y="421"/>
                    </a:cubicBezTo>
                    <a:cubicBezTo>
                      <a:pt x="900" y="421"/>
                      <a:pt x="846" y="404"/>
                      <a:pt x="855" y="40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62" name="Freeform 669">
                <a:extLst>
                  <a:ext uri="{FF2B5EF4-FFF2-40B4-BE49-F238E27FC236}">
                    <a16:creationId xmlns:a16="http://schemas.microsoft.com/office/drawing/2014/main" id="{57E92C77-54EE-0845-97FB-2FE89243BE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2" y="1068"/>
                <a:ext cx="428" cy="269"/>
              </a:xfrm>
              <a:custGeom>
                <a:avLst/>
                <a:gdLst>
                  <a:gd name="T0" fmla="*/ 428 w 428"/>
                  <a:gd name="T1" fmla="*/ 0 h 269"/>
                  <a:gd name="T2" fmla="*/ 217 w 428"/>
                  <a:gd name="T3" fmla="*/ 35 h 269"/>
                  <a:gd name="T4" fmla="*/ 21 w 428"/>
                  <a:gd name="T5" fmla="*/ 140 h 269"/>
                  <a:gd name="T6" fmla="*/ 91 w 428"/>
                  <a:gd name="T7" fmla="*/ 246 h 269"/>
                  <a:gd name="T8" fmla="*/ 231 w 428"/>
                  <a:gd name="T9" fmla="*/ 267 h 269"/>
                  <a:gd name="T10" fmla="*/ 414 w 428"/>
                  <a:gd name="T11" fmla="*/ 260 h 26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28" h="269">
                    <a:moveTo>
                      <a:pt x="428" y="0"/>
                    </a:moveTo>
                    <a:cubicBezTo>
                      <a:pt x="428" y="0"/>
                      <a:pt x="217" y="35"/>
                      <a:pt x="217" y="35"/>
                    </a:cubicBezTo>
                    <a:cubicBezTo>
                      <a:pt x="217" y="35"/>
                      <a:pt x="42" y="105"/>
                      <a:pt x="21" y="140"/>
                    </a:cubicBezTo>
                    <a:cubicBezTo>
                      <a:pt x="0" y="175"/>
                      <a:pt x="14" y="217"/>
                      <a:pt x="91" y="246"/>
                    </a:cubicBezTo>
                    <a:cubicBezTo>
                      <a:pt x="126" y="267"/>
                      <a:pt x="177" y="265"/>
                      <a:pt x="231" y="267"/>
                    </a:cubicBezTo>
                    <a:cubicBezTo>
                      <a:pt x="285" y="269"/>
                      <a:pt x="376" y="262"/>
                      <a:pt x="414" y="26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63" name="Freeform 670">
                <a:extLst>
                  <a:ext uri="{FF2B5EF4-FFF2-40B4-BE49-F238E27FC236}">
                    <a16:creationId xmlns:a16="http://schemas.microsoft.com/office/drawing/2014/main" id="{889E7C82-E5D9-8043-8A50-F87E4DA42D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54" y="1075"/>
                <a:ext cx="377" cy="239"/>
              </a:xfrm>
              <a:custGeom>
                <a:avLst/>
                <a:gdLst>
                  <a:gd name="T0" fmla="*/ 42 w 377"/>
                  <a:gd name="T1" fmla="*/ 239 h 239"/>
                  <a:gd name="T2" fmla="*/ 335 w 377"/>
                  <a:gd name="T3" fmla="*/ 146 h 239"/>
                  <a:gd name="T4" fmla="*/ 342 w 377"/>
                  <a:gd name="T5" fmla="*/ 47 h 239"/>
                  <a:gd name="T6" fmla="*/ 0 w 377"/>
                  <a:gd name="T7" fmla="*/ 0 h 23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77" h="239">
                    <a:moveTo>
                      <a:pt x="42" y="239"/>
                    </a:moveTo>
                    <a:cubicBezTo>
                      <a:pt x="89" y="224"/>
                      <a:pt x="285" y="178"/>
                      <a:pt x="335" y="146"/>
                    </a:cubicBezTo>
                    <a:cubicBezTo>
                      <a:pt x="372" y="115"/>
                      <a:pt x="377" y="75"/>
                      <a:pt x="342" y="47"/>
                    </a:cubicBezTo>
                    <a:cubicBezTo>
                      <a:pt x="286" y="23"/>
                      <a:pt x="71" y="1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64" name="Freeform 671">
                <a:extLst>
                  <a:ext uri="{FF2B5EF4-FFF2-40B4-BE49-F238E27FC236}">
                    <a16:creationId xmlns:a16="http://schemas.microsoft.com/office/drawing/2014/main" id="{6EEB3AC9-B797-2E4E-B758-6150218755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46" y="997"/>
                <a:ext cx="660" cy="336"/>
              </a:xfrm>
              <a:custGeom>
                <a:avLst/>
                <a:gdLst>
                  <a:gd name="T0" fmla="*/ 390 w 646"/>
                  <a:gd name="T1" fmla="*/ 592 h 300"/>
                  <a:gd name="T2" fmla="*/ 555 w 646"/>
                  <a:gd name="T3" fmla="*/ 501 h 300"/>
                  <a:gd name="T4" fmla="*/ 690 w 646"/>
                  <a:gd name="T5" fmla="*/ 377 h 300"/>
                  <a:gd name="T6" fmla="*/ 713 w 646"/>
                  <a:gd name="T7" fmla="*/ 211 h 300"/>
                  <a:gd name="T8" fmla="*/ 522 w 646"/>
                  <a:gd name="T9" fmla="*/ 119 h 300"/>
                  <a:gd name="T10" fmla="*/ 0 w 646"/>
                  <a:gd name="T11" fmla="*/ 0 h 3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46" h="300">
                    <a:moveTo>
                      <a:pt x="343" y="300"/>
                    </a:moveTo>
                    <a:cubicBezTo>
                      <a:pt x="367" y="292"/>
                      <a:pt x="443" y="272"/>
                      <a:pt x="487" y="254"/>
                    </a:cubicBezTo>
                    <a:cubicBezTo>
                      <a:pt x="531" y="236"/>
                      <a:pt x="584" y="216"/>
                      <a:pt x="607" y="191"/>
                    </a:cubicBezTo>
                    <a:cubicBezTo>
                      <a:pt x="628" y="173"/>
                      <a:pt x="646" y="125"/>
                      <a:pt x="627" y="107"/>
                    </a:cubicBezTo>
                    <a:cubicBezTo>
                      <a:pt x="603" y="85"/>
                      <a:pt x="563" y="79"/>
                      <a:pt x="459" y="61"/>
                    </a:cubicBezTo>
                    <a:cubicBezTo>
                      <a:pt x="355" y="43"/>
                      <a:pt x="76" y="1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65" name="Freeform 672">
                <a:extLst>
                  <a:ext uri="{FF2B5EF4-FFF2-40B4-BE49-F238E27FC236}">
                    <a16:creationId xmlns:a16="http://schemas.microsoft.com/office/drawing/2014/main" id="{BF0B78D6-7D03-B248-8646-B7A4D8DB82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6" y="955"/>
                <a:ext cx="630" cy="397"/>
              </a:xfrm>
              <a:custGeom>
                <a:avLst/>
                <a:gdLst>
                  <a:gd name="T0" fmla="*/ 320 w 630"/>
                  <a:gd name="T1" fmla="*/ 397 h 397"/>
                  <a:gd name="T2" fmla="*/ 468 w 630"/>
                  <a:gd name="T3" fmla="*/ 345 h 397"/>
                  <a:gd name="T4" fmla="*/ 590 w 630"/>
                  <a:gd name="T5" fmla="*/ 275 h 397"/>
                  <a:gd name="T6" fmla="*/ 611 w 630"/>
                  <a:gd name="T7" fmla="*/ 181 h 397"/>
                  <a:gd name="T8" fmla="*/ 439 w 630"/>
                  <a:gd name="T9" fmla="*/ 129 h 397"/>
                  <a:gd name="T10" fmla="*/ 0 w 630"/>
                  <a:gd name="T11" fmla="*/ 0 h 39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30" h="397">
                    <a:moveTo>
                      <a:pt x="320" y="397"/>
                    </a:moveTo>
                    <a:cubicBezTo>
                      <a:pt x="345" y="388"/>
                      <a:pt x="423" y="366"/>
                      <a:pt x="468" y="345"/>
                    </a:cubicBezTo>
                    <a:cubicBezTo>
                      <a:pt x="513" y="325"/>
                      <a:pt x="567" y="303"/>
                      <a:pt x="590" y="275"/>
                    </a:cubicBezTo>
                    <a:cubicBezTo>
                      <a:pt x="612" y="255"/>
                      <a:pt x="630" y="201"/>
                      <a:pt x="611" y="181"/>
                    </a:cubicBezTo>
                    <a:cubicBezTo>
                      <a:pt x="586" y="156"/>
                      <a:pt x="541" y="159"/>
                      <a:pt x="439" y="129"/>
                    </a:cubicBezTo>
                    <a:cubicBezTo>
                      <a:pt x="337" y="99"/>
                      <a:pt x="91" y="27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pic>
          <p:nvPicPr>
            <p:cNvPr id="636" name="Picture 673" descr="laptop_keyboard">
              <a:extLst>
                <a:ext uri="{FF2B5EF4-FFF2-40B4-BE49-F238E27FC236}">
                  <a16:creationId xmlns:a16="http://schemas.microsoft.com/office/drawing/2014/main" id="{818E4316-ADEB-AE4B-A699-D416E1C587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3109" y="2736"/>
              <a:ext cx="245" cy="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37" name="Freeform 674">
              <a:extLst>
                <a:ext uri="{FF2B5EF4-FFF2-40B4-BE49-F238E27FC236}">
                  <a16:creationId xmlns:a16="http://schemas.microsoft.com/office/drawing/2014/main" id="{A1178674-C6C6-D942-80CB-75C6BFD08668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0" y="2638"/>
              <a:ext cx="197" cy="131"/>
            </a:xfrm>
            <a:custGeom>
              <a:avLst/>
              <a:gdLst>
                <a:gd name="T0" fmla="*/ 0 w 2982"/>
                <a:gd name="T1" fmla="*/ 0 h 2442"/>
                <a:gd name="T2" fmla="*/ 0 w 2982"/>
                <a:gd name="T3" fmla="*/ 0 h 2442"/>
                <a:gd name="T4" fmla="*/ 0 w 2982"/>
                <a:gd name="T5" fmla="*/ 0 h 2442"/>
                <a:gd name="T6" fmla="*/ 0 w 2982"/>
                <a:gd name="T7" fmla="*/ 0 h 2442"/>
                <a:gd name="T8" fmla="*/ 0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pic>
          <p:nvPicPr>
            <p:cNvPr id="638" name="Picture 675" descr="screen">
              <a:extLst>
                <a:ext uri="{FF2B5EF4-FFF2-40B4-BE49-F238E27FC236}">
                  <a16:creationId xmlns:a16="http://schemas.microsoft.com/office/drawing/2014/main" id="{A7347B7E-CCF5-FF42-83C4-25E95D6DDD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0" y="2641"/>
              <a:ext cx="179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39" name="Freeform 676">
              <a:extLst>
                <a:ext uri="{FF2B5EF4-FFF2-40B4-BE49-F238E27FC236}">
                  <a16:creationId xmlns:a16="http://schemas.microsoft.com/office/drawing/2014/main" id="{00ECEF64-E8C8-4048-95B9-291C901D7767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6" y="2634"/>
              <a:ext cx="167" cy="25"/>
            </a:xfrm>
            <a:custGeom>
              <a:avLst/>
              <a:gdLst>
                <a:gd name="T0" fmla="*/ 0 w 2528"/>
                <a:gd name="T1" fmla="*/ 0 h 455"/>
                <a:gd name="T2" fmla="*/ 0 w 2528"/>
                <a:gd name="T3" fmla="*/ 0 h 455"/>
                <a:gd name="T4" fmla="*/ 0 w 2528"/>
                <a:gd name="T5" fmla="*/ 0 h 455"/>
                <a:gd name="T6" fmla="*/ 0 w 2528"/>
                <a:gd name="T7" fmla="*/ 0 h 455"/>
                <a:gd name="T8" fmla="*/ 0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40" name="Freeform 677">
              <a:extLst>
                <a:ext uri="{FF2B5EF4-FFF2-40B4-BE49-F238E27FC236}">
                  <a16:creationId xmlns:a16="http://schemas.microsoft.com/office/drawing/2014/main" id="{0014A409-D9B4-A949-98B0-56F9722D92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189" y="2634"/>
              <a:ext cx="46" cy="102"/>
            </a:xfrm>
            <a:custGeom>
              <a:avLst/>
              <a:gdLst>
                <a:gd name="T0" fmla="*/ 0 w 702"/>
                <a:gd name="T1" fmla="*/ 0 h 1893"/>
                <a:gd name="T2" fmla="*/ 0 w 702"/>
                <a:gd name="T3" fmla="*/ 0 h 1893"/>
                <a:gd name="T4" fmla="*/ 0 w 702"/>
                <a:gd name="T5" fmla="*/ 0 h 1893"/>
                <a:gd name="T6" fmla="*/ 0 w 702"/>
                <a:gd name="T7" fmla="*/ 0 h 1893"/>
                <a:gd name="T8" fmla="*/ 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41" name="Freeform 678">
              <a:extLst>
                <a:ext uri="{FF2B5EF4-FFF2-40B4-BE49-F238E27FC236}">
                  <a16:creationId xmlns:a16="http://schemas.microsoft.com/office/drawing/2014/main" id="{B32C60B6-03BE-AE4B-A8B2-253AD5DB67F4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2" y="2652"/>
              <a:ext cx="50" cy="117"/>
            </a:xfrm>
            <a:custGeom>
              <a:avLst/>
              <a:gdLst>
                <a:gd name="T0" fmla="*/ 0 w 756"/>
                <a:gd name="T1" fmla="*/ 0 h 2184"/>
                <a:gd name="T2" fmla="*/ 0 w 756"/>
                <a:gd name="T3" fmla="*/ 0 h 2184"/>
                <a:gd name="T4" fmla="*/ 0 w 756"/>
                <a:gd name="T5" fmla="*/ 0 h 2184"/>
                <a:gd name="T6" fmla="*/ 0 w 756"/>
                <a:gd name="T7" fmla="*/ 0 h 2184"/>
                <a:gd name="T8" fmla="*/ 0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42" name="Freeform 679">
              <a:extLst>
                <a:ext uri="{FF2B5EF4-FFF2-40B4-BE49-F238E27FC236}">
                  <a16:creationId xmlns:a16="http://schemas.microsoft.com/office/drawing/2014/main" id="{B023ADC3-7539-F145-B52F-5ADE8AAA9E81}"/>
                </a:ext>
              </a:extLst>
            </p:cNvPr>
            <p:cNvSpPr>
              <a:spLocks/>
            </p:cNvSpPr>
            <p:nvPr/>
          </p:nvSpPr>
          <p:spPr bwMode="auto">
            <a:xfrm>
              <a:off x="3188" y="2730"/>
              <a:ext cx="183" cy="40"/>
            </a:xfrm>
            <a:custGeom>
              <a:avLst/>
              <a:gdLst>
                <a:gd name="T0" fmla="*/ 0 w 2773"/>
                <a:gd name="T1" fmla="*/ 0 h 738"/>
                <a:gd name="T2" fmla="*/ 0 w 2773"/>
                <a:gd name="T3" fmla="*/ 0 h 738"/>
                <a:gd name="T4" fmla="*/ 0 w 2773"/>
                <a:gd name="T5" fmla="*/ 0 h 738"/>
                <a:gd name="T6" fmla="*/ 0 w 2773"/>
                <a:gd name="T7" fmla="*/ 0 h 738"/>
                <a:gd name="T8" fmla="*/ 0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43" name="Freeform 680">
              <a:extLst>
                <a:ext uri="{FF2B5EF4-FFF2-40B4-BE49-F238E27FC236}">
                  <a16:creationId xmlns:a16="http://schemas.microsoft.com/office/drawing/2014/main" id="{8DC2FD41-54FB-1B4E-AE8D-D4E49D45C29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7" y="2653"/>
              <a:ext cx="47" cy="118"/>
            </a:xfrm>
            <a:custGeom>
              <a:avLst/>
              <a:gdLst>
                <a:gd name="T0" fmla="*/ 0 w 637"/>
                <a:gd name="T1" fmla="*/ 0 h 1659"/>
                <a:gd name="T2" fmla="*/ 0 w 637"/>
                <a:gd name="T3" fmla="*/ 0 h 1659"/>
                <a:gd name="T4" fmla="*/ 0 w 637"/>
                <a:gd name="T5" fmla="*/ 0 h 1659"/>
                <a:gd name="T6" fmla="*/ 0 w 637"/>
                <a:gd name="T7" fmla="*/ 0 h 1659"/>
                <a:gd name="T8" fmla="*/ 0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44" name="Freeform 681">
              <a:extLst>
                <a:ext uri="{FF2B5EF4-FFF2-40B4-BE49-F238E27FC236}">
                  <a16:creationId xmlns:a16="http://schemas.microsoft.com/office/drawing/2014/main" id="{135825F9-10E4-2C4A-A3EB-E3C7A18604C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88" y="2736"/>
              <a:ext cx="163" cy="39"/>
            </a:xfrm>
            <a:custGeom>
              <a:avLst/>
              <a:gdLst>
                <a:gd name="T0" fmla="*/ 0 w 2216"/>
                <a:gd name="T1" fmla="*/ 0 h 550"/>
                <a:gd name="T2" fmla="*/ 0 w 2216"/>
                <a:gd name="T3" fmla="*/ 0 h 550"/>
                <a:gd name="T4" fmla="*/ 0 w 2216"/>
                <a:gd name="T5" fmla="*/ 0 h 550"/>
                <a:gd name="T6" fmla="*/ 0 w 2216"/>
                <a:gd name="T7" fmla="*/ 0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645" name="Group 682">
              <a:extLst>
                <a:ext uri="{FF2B5EF4-FFF2-40B4-BE49-F238E27FC236}">
                  <a16:creationId xmlns:a16="http://schemas.microsoft.com/office/drawing/2014/main" id="{18B7D007-F2F8-2041-A3B3-4AAC42AC9D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86" y="2777"/>
              <a:ext cx="55" cy="24"/>
              <a:chOff x="1740" y="2642"/>
              <a:chExt cx="752" cy="327"/>
            </a:xfrm>
          </p:grpSpPr>
          <p:sp>
            <p:nvSpPr>
              <p:cNvPr id="654" name="Freeform 683">
                <a:extLst>
                  <a:ext uri="{FF2B5EF4-FFF2-40B4-BE49-F238E27FC236}">
                    <a16:creationId xmlns:a16="http://schemas.microsoft.com/office/drawing/2014/main" id="{C9CDCED6-729A-B548-A704-978153940A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55" name="Freeform 684">
                <a:extLst>
                  <a:ext uri="{FF2B5EF4-FFF2-40B4-BE49-F238E27FC236}">
                    <a16:creationId xmlns:a16="http://schemas.microsoft.com/office/drawing/2014/main" id="{24052544-85C6-0C47-B814-CD736AF3FD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56" name="Freeform 685">
                <a:extLst>
                  <a:ext uri="{FF2B5EF4-FFF2-40B4-BE49-F238E27FC236}">
                    <a16:creationId xmlns:a16="http://schemas.microsoft.com/office/drawing/2014/main" id="{6294FE3C-811A-494B-A379-68E78C7B7B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rgbClr val="00CC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57" name="Freeform 686">
                <a:extLst>
                  <a:ext uri="{FF2B5EF4-FFF2-40B4-BE49-F238E27FC236}">
                    <a16:creationId xmlns:a16="http://schemas.microsoft.com/office/drawing/2014/main" id="{14E79AE5-BBCC-114C-AF2F-57A092C70B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58" name="Freeform 687">
                <a:extLst>
                  <a:ext uri="{FF2B5EF4-FFF2-40B4-BE49-F238E27FC236}">
                    <a16:creationId xmlns:a16="http://schemas.microsoft.com/office/drawing/2014/main" id="{87C488F6-CAF2-4349-8DCB-F47AF6FC06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rgbClr val="00CC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59" name="Freeform 688">
                <a:extLst>
                  <a:ext uri="{FF2B5EF4-FFF2-40B4-BE49-F238E27FC236}">
                    <a16:creationId xmlns:a16="http://schemas.microsoft.com/office/drawing/2014/main" id="{F96E81D8-978B-5E49-94AC-C77AF2614B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646" name="Freeform 689">
              <a:extLst>
                <a:ext uri="{FF2B5EF4-FFF2-40B4-BE49-F238E27FC236}">
                  <a16:creationId xmlns:a16="http://schemas.microsoft.com/office/drawing/2014/main" id="{986E1BA8-56FE-2F4F-B3AB-0EA671F5EF6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0" y="2781"/>
              <a:ext cx="67" cy="51"/>
            </a:xfrm>
            <a:custGeom>
              <a:avLst/>
              <a:gdLst>
                <a:gd name="T0" fmla="*/ 0 w 990"/>
                <a:gd name="T1" fmla="*/ 0 h 792"/>
                <a:gd name="T2" fmla="*/ 0 w 990"/>
                <a:gd name="T3" fmla="*/ 0 h 792"/>
                <a:gd name="T4" fmla="*/ 0 w 990"/>
                <a:gd name="T5" fmla="*/ 0 h 792"/>
                <a:gd name="T6" fmla="*/ 0 w 990"/>
                <a:gd name="T7" fmla="*/ 0 h 792"/>
                <a:gd name="T8" fmla="*/ 0 w 990"/>
                <a:gd name="T9" fmla="*/ 0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47" name="Freeform 690">
              <a:extLst>
                <a:ext uri="{FF2B5EF4-FFF2-40B4-BE49-F238E27FC236}">
                  <a16:creationId xmlns:a16="http://schemas.microsoft.com/office/drawing/2014/main" id="{032047D0-42E0-4B46-895E-03472FB4DB75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9" y="2785"/>
              <a:ext cx="171" cy="46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48" name="Freeform 691">
              <a:extLst>
                <a:ext uri="{FF2B5EF4-FFF2-40B4-BE49-F238E27FC236}">
                  <a16:creationId xmlns:a16="http://schemas.microsoft.com/office/drawing/2014/main" id="{FA89F6A3-14E8-1E4F-88E9-66EE672BECD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0" y="2776"/>
              <a:ext cx="1" cy="10"/>
            </a:xfrm>
            <a:custGeom>
              <a:avLst/>
              <a:gdLst>
                <a:gd name="T0" fmla="*/ 0 w 26"/>
                <a:gd name="T1" fmla="*/ 0 h 147"/>
                <a:gd name="T2" fmla="*/ 0 w 26"/>
                <a:gd name="T3" fmla="*/ 0 h 147"/>
                <a:gd name="T4" fmla="*/ 0 w 26"/>
                <a:gd name="T5" fmla="*/ 0 h 147"/>
                <a:gd name="T6" fmla="*/ 0 w 26"/>
                <a:gd name="T7" fmla="*/ 0 h 147"/>
                <a:gd name="T8" fmla="*/ 0 w 26"/>
                <a:gd name="T9" fmla="*/ 0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49" name="Freeform 692">
              <a:extLst>
                <a:ext uri="{FF2B5EF4-FFF2-40B4-BE49-F238E27FC236}">
                  <a16:creationId xmlns:a16="http://schemas.microsoft.com/office/drawing/2014/main" id="{D515CEFC-F72A-2B4C-8178-A7F2D78AC87A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0" y="2738"/>
              <a:ext cx="79" cy="39"/>
            </a:xfrm>
            <a:custGeom>
              <a:avLst/>
              <a:gdLst>
                <a:gd name="T0" fmla="*/ 0 w 1176"/>
                <a:gd name="T1" fmla="*/ 0 h 606"/>
                <a:gd name="T2" fmla="*/ 0 w 1176"/>
                <a:gd name="T3" fmla="*/ 0 h 606"/>
                <a:gd name="T4" fmla="*/ 0 w 1176"/>
                <a:gd name="T5" fmla="*/ 0 h 606"/>
                <a:gd name="T6" fmla="*/ 0 w 1176"/>
                <a:gd name="T7" fmla="*/ 0 h 606"/>
                <a:gd name="T8" fmla="*/ 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50" name="Freeform 693">
              <a:extLst>
                <a:ext uri="{FF2B5EF4-FFF2-40B4-BE49-F238E27FC236}">
                  <a16:creationId xmlns:a16="http://schemas.microsoft.com/office/drawing/2014/main" id="{179531AD-F08A-C641-A873-F2E8AEE5E371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5" y="2778"/>
              <a:ext cx="162" cy="4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51" name="Freeform 694">
              <a:extLst>
                <a:ext uri="{FF2B5EF4-FFF2-40B4-BE49-F238E27FC236}">
                  <a16:creationId xmlns:a16="http://schemas.microsoft.com/office/drawing/2014/main" id="{73AACF3A-FA16-9C4F-8B6F-B0A8B43B758C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3277" y="2775"/>
              <a:ext cx="66" cy="4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52" name="Freeform 695">
              <a:extLst>
                <a:ext uri="{FF2B5EF4-FFF2-40B4-BE49-F238E27FC236}">
                  <a16:creationId xmlns:a16="http://schemas.microsoft.com/office/drawing/2014/main" id="{15FD6D01-4885-FE49-9A11-07A76235F5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2" y="2736"/>
              <a:ext cx="1" cy="10"/>
            </a:xfrm>
            <a:custGeom>
              <a:avLst/>
              <a:gdLst>
                <a:gd name="T0" fmla="*/ 0 w 26"/>
                <a:gd name="T1" fmla="*/ 0 h 147"/>
                <a:gd name="T2" fmla="*/ 0 w 26"/>
                <a:gd name="T3" fmla="*/ 0 h 147"/>
                <a:gd name="T4" fmla="*/ 0 w 26"/>
                <a:gd name="T5" fmla="*/ 0 h 147"/>
                <a:gd name="T6" fmla="*/ 0 w 26"/>
                <a:gd name="T7" fmla="*/ 0 h 147"/>
                <a:gd name="T8" fmla="*/ 0 w 26"/>
                <a:gd name="T9" fmla="*/ 0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53" name="Freeform 696">
              <a:extLst>
                <a:ext uri="{FF2B5EF4-FFF2-40B4-BE49-F238E27FC236}">
                  <a16:creationId xmlns:a16="http://schemas.microsoft.com/office/drawing/2014/main" id="{84BBF509-8F69-EB4E-9420-AC49763190E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2" y="2698"/>
              <a:ext cx="79" cy="39"/>
            </a:xfrm>
            <a:custGeom>
              <a:avLst/>
              <a:gdLst>
                <a:gd name="T0" fmla="*/ 0 w 1176"/>
                <a:gd name="T1" fmla="*/ 0 h 606"/>
                <a:gd name="T2" fmla="*/ 0 w 1176"/>
                <a:gd name="T3" fmla="*/ 0 h 606"/>
                <a:gd name="T4" fmla="*/ 0 w 1176"/>
                <a:gd name="T5" fmla="*/ 0 h 606"/>
                <a:gd name="T6" fmla="*/ 0 w 1176"/>
                <a:gd name="T7" fmla="*/ 0 h 606"/>
                <a:gd name="T8" fmla="*/ 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666" name="Group 699">
            <a:extLst>
              <a:ext uri="{FF2B5EF4-FFF2-40B4-BE49-F238E27FC236}">
                <a16:creationId xmlns:a16="http://schemas.microsoft.com/office/drawing/2014/main" id="{02B4AC8E-378E-3547-A03F-EB9A037CC599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410188" y="4748833"/>
            <a:ext cx="501650" cy="512763"/>
            <a:chOff x="2839" y="3501"/>
            <a:chExt cx="755" cy="803"/>
          </a:xfrm>
        </p:grpSpPr>
        <p:pic>
          <p:nvPicPr>
            <p:cNvPr id="667" name="Picture 700" descr="desktop_computer_stylized_medium">
              <a:extLst>
                <a:ext uri="{FF2B5EF4-FFF2-40B4-BE49-F238E27FC236}">
                  <a16:creationId xmlns:a16="http://schemas.microsoft.com/office/drawing/2014/main" id="{71724573-60B3-124B-B985-CADFBB1B25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68" name="Freeform 701">
              <a:extLst>
                <a:ext uri="{FF2B5EF4-FFF2-40B4-BE49-F238E27FC236}">
                  <a16:creationId xmlns:a16="http://schemas.microsoft.com/office/drawing/2014/main" id="{E65649AC-8FC0-F443-9BCF-46161D9931F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669" name="Group 702">
            <a:extLst>
              <a:ext uri="{FF2B5EF4-FFF2-40B4-BE49-F238E27FC236}">
                <a16:creationId xmlns:a16="http://schemas.microsoft.com/office/drawing/2014/main" id="{193A9924-4D79-4547-A4DE-2DF0DB24940C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561000" y="4321796"/>
            <a:ext cx="501650" cy="512762"/>
            <a:chOff x="2839" y="3501"/>
            <a:chExt cx="755" cy="803"/>
          </a:xfrm>
        </p:grpSpPr>
        <p:pic>
          <p:nvPicPr>
            <p:cNvPr id="670" name="Picture 703" descr="desktop_computer_stylized_medium">
              <a:extLst>
                <a:ext uri="{FF2B5EF4-FFF2-40B4-BE49-F238E27FC236}">
                  <a16:creationId xmlns:a16="http://schemas.microsoft.com/office/drawing/2014/main" id="{C8CA1A81-D304-424F-87F7-FEE71560CB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71" name="Freeform 704">
              <a:extLst>
                <a:ext uri="{FF2B5EF4-FFF2-40B4-BE49-F238E27FC236}">
                  <a16:creationId xmlns:a16="http://schemas.microsoft.com/office/drawing/2014/main" id="{A593126A-F019-4948-B6F9-9F0BBDC123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672" name="Group 705">
            <a:extLst>
              <a:ext uri="{FF2B5EF4-FFF2-40B4-BE49-F238E27FC236}">
                <a16:creationId xmlns:a16="http://schemas.microsoft.com/office/drawing/2014/main" id="{782ACF55-310A-7742-B762-459ADBC589A6}"/>
              </a:ext>
            </a:extLst>
          </p:cNvPr>
          <p:cNvGrpSpPr>
            <a:grpSpLocks/>
          </p:cNvGrpSpPr>
          <p:nvPr/>
        </p:nvGrpSpPr>
        <p:grpSpPr bwMode="auto">
          <a:xfrm>
            <a:off x="2234100" y="4709146"/>
            <a:ext cx="501650" cy="512762"/>
            <a:chOff x="2839" y="3501"/>
            <a:chExt cx="755" cy="803"/>
          </a:xfrm>
        </p:grpSpPr>
        <p:pic>
          <p:nvPicPr>
            <p:cNvPr id="673" name="Picture 706" descr="desktop_computer_stylized_medium">
              <a:extLst>
                <a:ext uri="{FF2B5EF4-FFF2-40B4-BE49-F238E27FC236}">
                  <a16:creationId xmlns:a16="http://schemas.microsoft.com/office/drawing/2014/main" id="{B4D37DEA-5391-6A48-B22B-C5003F10CD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74" name="Freeform 707">
              <a:extLst>
                <a:ext uri="{FF2B5EF4-FFF2-40B4-BE49-F238E27FC236}">
                  <a16:creationId xmlns:a16="http://schemas.microsoft.com/office/drawing/2014/main" id="{3BF185DB-3612-4349-821B-4CFDFD5386C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675" name="Group 708">
            <a:extLst>
              <a:ext uri="{FF2B5EF4-FFF2-40B4-BE49-F238E27FC236}">
                <a16:creationId xmlns:a16="http://schemas.microsoft.com/office/drawing/2014/main" id="{97B144E7-A54B-CA4C-B04F-A2F25E986C27}"/>
              </a:ext>
            </a:extLst>
          </p:cNvPr>
          <p:cNvGrpSpPr>
            <a:grpSpLocks/>
          </p:cNvGrpSpPr>
          <p:nvPr/>
        </p:nvGrpSpPr>
        <p:grpSpPr bwMode="auto">
          <a:xfrm>
            <a:off x="2035663" y="5148883"/>
            <a:ext cx="501650" cy="512763"/>
            <a:chOff x="2839" y="3501"/>
            <a:chExt cx="755" cy="803"/>
          </a:xfrm>
        </p:grpSpPr>
        <p:pic>
          <p:nvPicPr>
            <p:cNvPr id="676" name="Picture 709" descr="desktop_computer_stylized_medium">
              <a:extLst>
                <a:ext uri="{FF2B5EF4-FFF2-40B4-BE49-F238E27FC236}">
                  <a16:creationId xmlns:a16="http://schemas.microsoft.com/office/drawing/2014/main" id="{BC4923DF-E580-E043-87E0-54FA60E4EC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77" name="Freeform 710">
              <a:extLst>
                <a:ext uri="{FF2B5EF4-FFF2-40B4-BE49-F238E27FC236}">
                  <a16:creationId xmlns:a16="http://schemas.microsoft.com/office/drawing/2014/main" id="{42EC1204-645A-4842-92FE-2F13DBC97D5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337CC03-6B75-DD4E-AEF4-E8B1E9874303}"/>
              </a:ext>
            </a:extLst>
          </p:cNvPr>
          <p:cNvGrpSpPr/>
          <p:nvPr/>
        </p:nvGrpSpPr>
        <p:grpSpPr>
          <a:xfrm>
            <a:off x="3021501" y="4492486"/>
            <a:ext cx="1951525" cy="1263172"/>
            <a:chOff x="7891681" y="3099042"/>
            <a:chExt cx="2342453" cy="1569939"/>
          </a:xfrm>
        </p:grpSpPr>
        <p:sp>
          <p:nvSpPr>
            <p:cNvPr id="678" name="Oval 800">
              <a:extLst>
                <a:ext uri="{FF2B5EF4-FFF2-40B4-BE49-F238E27FC236}">
                  <a16:creationId xmlns:a16="http://schemas.microsoft.com/office/drawing/2014/main" id="{10688176-2675-9F46-B6CD-4D634B244B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85510" y="3593195"/>
              <a:ext cx="69106" cy="7912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679" name="Group 817">
              <a:extLst>
                <a:ext uri="{FF2B5EF4-FFF2-40B4-BE49-F238E27FC236}">
                  <a16:creationId xmlns:a16="http://schemas.microsoft.com/office/drawing/2014/main" id="{3894D620-6D9E-8346-8516-F7389ED026F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22376" y="3275911"/>
              <a:ext cx="615031" cy="694531"/>
              <a:chOff x="2920" y="1424"/>
              <a:chExt cx="326" cy="320"/>
            </a:xfrm>
          </p:grpSpPr>
          <p:sp>
            <p:nvSpPr>
              <p:cNvPr id="680" name="Oval 818">
                <a:extLst>
                  <a:ext uri="{FF2B5EF4-FFF2-40B4-BE49-F238E27FC236}">
                    <a16:creationId xmlns:a16="http://schemas.microsoft.com/office/drawing/2014/main" id="{11052586-B35E-DD4B-8AEC-F4861D0C98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0" y="1445"/>
                <a:ext cx="326" cy="289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grpSp>
            <p:nvGrpSpPr>
              <p:cNvPr id="681" name="Group 819">
                <a:extLst>
                  <a:ext uri="{FF2B5EF4-FFF2-40B4-BE49-F238E27FC236}">
                    <a16:creationId xmlns:a16="http://schemas.microsoft.com/office/drawing/2014/main" id="{ECD32DC1-931D-D54F-8659-4C948098C66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49" y="1424"/>
                <a:ext cx="265" cy="280"/>
                <a:chOff x="2949" y="1424"/>
                <a:chExt cx="265" cy="280"/>
              </a:xfrm>
            </p:grpSpPr>
            <p:sp>
              <p:nvSpPr>
                <p:cNvPr id="683" name="Oval 820">
                  <a:extLst>
                    <a:ext uri="{FF2B5EF4-FFF2-40B4-BE49-F238E27FC236}">
                      <a16:creationId xmlns:a16="http://schemas.microsoft.com/office/drawing/2014/main" id="{3304D76E-6F1B-7745-A3CB-304D98B3564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30" y="1545"/>
                  <a:ext cx="107" cy="92"/>
                </a:xfrm>
                <a:prstGeom prst="ellips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84" name="Oval 821">
                  <a:extLst>
                    <a:ext uri="{FF2B5EF4-FFF2-40B4-BE49-F238E27FC236}">
                      <a16:creationId xmlns:a16="http://schemas.microsoft.com/office/drawing/2014/main" id="{74755B4A-1CD5-5744-9D5B-A2B52FF8D48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06" y="1525"/>
                  <a:ext cx="154" cy="131"/>
                </a:xfrm>
                <a:prstGeom prst="ellips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85" name="Oval 822">
                  <a:extLst>
                    <a:ext uri="{FF2B5EF4-FFF2-40B4-BE49-F238E27FC236}">
                      <a16:creationId xmlns:a16="http://schemas.microsoft.com/office/drawing/2014/main" id="{4C9ED777-1C5F-D14C-85A1-B0DD4AB517D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3" y="1501"/>
                  <a:ext cx="203" cy="179"/>
                </a:xfrm>
                <a:prstGeom prst="ellips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86" name="Oval 823">
                  <a:extLst>
                    <a:ext uri="{FF2B5EF4-FFF2-40B4-BE49-F238E27FC236}">
                      <a16:creationId xmlns:a16="http://schemas.microsoft.com/office/drawing/2014/main" id="{31AB0A7A-58BA-3043-BD5D-31AC5EB274F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49" y="1476"/>
                  <a:ext cx="265" cy="228"/>
                </a:xfrm>
                <a:prstGeom prst="ellips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87" name="Freeform 824">
                  <a:extLst>
                    <a:ext uri="{FF2B5EF4-FFF2-40B4-BE49-F238E27FC236}">
                      <a16:creationId xmlns:a16="http://schemas.microsoft.com/office/drawing/2014/main" id="{259CA958-5773-B14D-898D-D3612E11BDA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2987" y="1424"/>
                  <a:ext cx="205" cy="143"/>
                </a:xfrm>
                <a:custGeom>
                  <a:avLst/>
                  <a:gdLst>
                    <a:gd name="T0" fmla="*/ 0 w 1180"/>
                    <a:gd name="T1" fmla="*/ 0 h 956"/>
                    <a:gd name="T2" fmla="*/ 0 w 1180"/>
                    <a:gd name="T3" fmla="*/ 0 h 956"/>
                    <a:gd name="T4" fmla="*/ 0 w 1180"/>
                    <a:gd name="T5" fmla="*/ 0 h 956"/>
                    <a:gd name="T6" fmla="*/ 0 w 1180"/>
                    <a:gd name="T7" fmla="*/ 0 h 956"/>
                    <a:gd name="T8" fmla="*/ 0 w 1180"/>
                    <a:gd name="T9" fmla="*/ 0 h 956"/>
                    <a:gd name="T10" fmla="*/ 0 w 1180"/>
                    <a:gd name="T11" fmla="*/ 0 h 956"/>
                    <a:gd name="T12" fmla="*/ 0 w 1180"/>
                    <a:gd name="T13" fmla="*/ 0 h 956"/>
                    <a:gd name="T14" fmla="*/ 0 w 1180"/>
                    <a:gd name="T15" fmla="*/ 0 h 956"/>
                    <a:gd name="T16" fmla="*/ 0 w 1180"/>
                    <a:gd name="T17" fmla="*/ 0 h 956"/>
                    <a:gd name="T18" fmla="*/ 0 w 1180"/>
                    <a:gd name="T19" fmla="*/ 0 h 95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180" h="956">
                      <a:moveTo>
                        <a:pt x="499" y="7"/>
                      </a:moveTo>
                      <a:lnTo>
                        <a:pt x="0" y="780"/>
                      </a:lnTo>
                      <a:lnTo>
                        <a:pt x="134" y="885"/>
                      </a:lnTo>
                      <a:lnTo>
                        <a:pt x="366" y="920"/>
                      </a:lnTo>
                      <a:lnTo>
                        <a:pt x="534" y="956"/>
                      </a:lnTo>
                      <a:lnTo>
                        <a:pt x="829" y="949"/>
                      </a:lnTo>
                      <a:lnTo>
                        <a:pt x="1096" y="850"/>
                      </a:lnTo>
                      <a:lnTo>
                        <a:pt x="1180" y="801"/>
                      </a:lnTo>
                      <a:lnTo>
                        <a:pt x="668" y="0"/>
                      </a:lnTo>
                      <a:lnTo>
                        <a:pt x="499" y="7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19050" cmpd="sng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sp>
            <p:nvSpPr>
              <p:cNvPr id="682" name="Freeform 825">
                <a:extLst>
                  <a:ext uri="{FF2B5EF4-FFF2-40B4-BE49-F238E27FC236}">
                    <a16:creationId xmlns:a16="http://schemas.microsoft.com/office/drawing/2014/main" id="{07C15FD6-3BA5-3648-9F8B-5D0B7E898E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95" y="1615"/>
                <a:ext cx="178" cy="129"/>
              </a:xfrm>
              <a:custGeom>
                <a:avLst/>
                <a:gdLst>
                  <a:gd name="T0" fmla="*/ 0 w 1180"/>
                  <a:gd name="T1" fmla="*/ 0 h 956"/>
                  <a:gd name="T2" fmla="*/ 0 w 1180"/>
                  <a:gd name="T3" fmla="*/ 0 h 956"/>
                  <a:gd name="T4" fmla="*/ 0 w 1180"/>
                  <a:gd name="T5" fmla="*/ 0 h 956"/>
                  <a:gd name="T6" fmla="*/ 0 w 1180"/>
                  <a:gd name="T7" fmla="*/ 0 h 956"/>
                  <a:gd name="T8" fmla="*/ 0 w 1180"/>
                  <a:gd name="T9" fmla="*/ 0 h 956"/>
                  <a:gd name="T10" fmla="*/ 0 w 1180"/>
                  <a:gd name="T11" fmla="*/ 0 h 956"/>
                  <a:gd name="T12" fmla="*/ 0 w 1180"/>
                  <a:gd name="T13" fmla="*/ 0 h 956"/>
                  <a:gd name="T14" fmla="*/ 0 w 1180"/>
                  <a:gd name="T15" fmla="*/ 0 h 956"/>
                  <a:gd name="T16" fmla="*/ 0 w 1180"/>
                  <a:gd name="T17" fmla="*/ 0 h 956"/>
                  <a:gd name="T18" fmla="*/ 0 w 1180"/>
                  <a:gd name="T19" fmla="*/ 0 h 95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180" h="956">
                    <a:moveTo>
                      <a:pt x="499" y="7"/>
                    </a:moveTo>
                    <a:lnTo>
                      <a:pt x="0" y="780"/>
                    </a:lnTo>
                    <a:lnTo>
                      <a:pt x="134" y="885"/>
                    </a:lnTo>
                    <a:lnTo>
                      <a:pt x="366" y="920"/>
                    </a:lnTo>
                    <a:lnTo>
                      <a:pt x="534" y="956"/>
                    </a:lnTo>
                    <a:lnTo>
                      <a:pt x="829" y="949"/>
                    </a:lnTo>
                    <a:lnTo>
                      <a:pt x="1096" y="850"/>
                    </a:lnTo>
                    <a:lnTo>
                      <a:pt x="1180" y="801"/>
                    </a:lnTo>
                    <a:lnTo>
                      <a:pt x="668" y="0"/>
                    </a:lnTo>
                    <a:lnTo>
                      <a:pt x="499" y="7"/>
                    </a:lnTo>
                    <a:close/>
                  </a:path>
                </a:pathLst>
              </a:custGeom>
              <a:solidFill>
                <a:schemeClr val="bg1"/>
              </a:solidFill>
              <a:ln w="19050" cmpd="sng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688" name="Group 783">
              <a:extLst>
                <a:ext uri="{FF2B5EF4-FFF2-40B4-BE49-F238E27FC236}">
                  <a16:creationId xmlns:a16="http://schemas.microsoft.com/office/drawing/2014/main" id="{0710E690-D315-AD40-8470-BF130355A7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22147" y="3619386"/>
              <a:ext cx="393690" cy="1049595"/>
              <a:chOff x="3130" y="3288"/>
              <a:chExt cx="410" cy="742"/>
            </a:xfrm>
          </p:grpSpPr>
          <p:sp>
            <p:nvSpPr>
              <p:cNvPr id="689" name="Line 270">
                <a:extLst>
                  <a:ext uri="{FF2B5EF4-FFF2-40B4-BE49-F238E27FC236}">
                    <a16:creationId xmlns:a16="http://schemas.microsoft.com/office/drawing/2014/main" id="{04149AE5-43DA-3047-BFDC-5CFB584626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90" name="Line 271">
                <a:extLst>
                  <a:ext uri="{FF2B5EF4-FFF2-40B4-BE49-F238E27FC236}">
                    <a16:creationId xmlns:a16="http://schemas.microsoft.com/office/drawing/2014/main" id="{6338FFA1-2B24-C444-8D8F-3277B2D87F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91" name="Line 272">
                <a:extLst>
                  <a:ext uri="{FF2B5EF4-FFF2-40B4-BE49-F238E27FC236}">
                    <a16:creationId xmlns:a16="http://schemas.microsoft.com/office/drawing/2014/main" id="{C56657E2-C2C8-D445-8165-8F85452492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92" name="Line 273">
                <a:extLst>
                  <a:ext uri="{FF2B5EF4-FFF2-40B4-BE49-F238E27FC236}">
                    <a16:creationId xmlns:a16="http://schemas.microsoft.com/office/drawing/2014/main" id="{B7B82588-44BD-2D40-AFBE-88A049E7C2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93" name="Line 274">
                <a:extLst>
                  <a:ext uri="{FF2B5EF4-FFF2-40B4-BE49-F238E27FC236}">
                    <a16:creationId xmlns:a16="http://schemas.microsoft.com/office/drawing/2014/main" id="{B49C6B4C-26A6-464B-A658-C25BD053BD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94" name="Line 275">
                <a:extLst>
                  <a:ext uri="{FF2B5EF4-FFF2-40B4-BE49-F238E27FC236}">
                    <a16:creationId xmlns:a16="http://schemas.microsoft.com/office/drawing/2014/main" id="{9DEE2C80-A67F-BC44-917A-FAEB31A8FD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95" name="Line 276">
                <a:extLst>
                  <a:ext uri="{FF2B5EF4-FFF2-40B4-BE49-F238E27FC236}">
                    <a16:creationId xmlns:a16="http://schemas.microsoft.com/office/drawing/2014/main" id="{5A46DA7F-F265-CB4C-A51D-41A95E0B2D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96" name="Line 277">
                <a:extLst>
                  <a:ext uri="{FF2B5EF4-FFF2-40B4-BE49-F238E27FC236}">
                    <a16:creationId xmlns:a16="http://schemas.microsoft.com/office/drawing/2014/main" id="{593E4D81-9E83-E74D-8F06-058D326BB9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97" name="Line 278">
                <a:extLst>
                  <a:ext uri="{FF2B5EF4-FFF2-40B4-BE49-F238E27FC236}">
                    <a16:creationId xmlns:a16="http://schemas.microsoft.com/office/drawing/2014/main" id="{19A8EFE0-C98F-E44D-993F-B51434E6A0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98" name="Line 279">
                <a:extLst>
                  <a:ext uri="{FF2B5EF4-FFF2-40B4-BE49-F238E27FC236}">
                    <a16:creationId xmlns:a16="http://schemas.microsoft.com/office/drawing/2014/main" id="{B0DE46EE-854B-7449-A982-B3A715EBF3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99" name="Line 280">
                <a:extLst>
                  <a:ext uri="{FF2B5EF4-FFF2-40B4-BE49-F238E27FC236}">
                    <a16:creationId xmlns:a16="http://schemas.microsoft.com/office/drawing/2014/main" id="{13490F49-1356-1849-AFBC-6C97EFE1E6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00" name="Line 281">
                <a:extLst>
                  <a:ext uri="{FF2B5EF4-FFF2-40B4-BE49-F238E27FC236}">
                    <a16:creationId xmlns:a16="http://schemas.microsoft.com/office/drawing/2014/main" id="{03009224-D46D-E74D-B16C-6D0BBBCFB7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01" name="Line 282">
                <a:extLst>
                  <a:ext uri="{FF2B5EF4-FFF2-40B4-BE49-F238E27FC236}">
                    <a16:creationId xmlns:a16="http://schemas.microsoft.com/office/drawing/2014/main" id="{195799B9-BB33-BC4E-BA89-837E62925C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02" name="Line 283">
                <a:extLst>
                  <a:ext uri="{FF2B5EF4-FFF2-40B4-BE49-F238E27FC236}">
                    <a16:creationId xmlns:a16="http://schemas.microsoft.com/office/drawing/2014/main" id="{5617F8DF-F9E1-5043-8A1C-F0FA02039F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03" name="Line 284">
                <a:extLst>
                  <a:ext uri="{FF2B5EF4-FFF2-40B4-BE49-F238E27FC236}">
                    <a16:creationId xmlns:a16="http://schemas.microsoft.com/office/drawing/2014/main" id="{A0BBBAC8-FD74-EF44-A13C-1053337529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704" name="Group 703">
              <a:extLst>
                <a:ext uri="{FF2B5EF4-FFF2-40B4-BE49-F238E27FC236}">
                  <a16:creationId xmlns:a16="http://schemas.microsoft.com/office/drawing/2014/main" id="{42EB9871-56EA-2341-96EB-5728B4E754D6}"/>
                </a:ext>
              </a:extLst>
            </p:cNvPr>
            <p:cNvGrpSpPr/>
            <p:nvPr/>
          </p:nvGrpSpPr>
          <p:grpSpPr>
            <a:xfrm>
              <a:off x="8405402" y="3099042"/>
              <a:ext cx="527285" cy="593983"/>
              <a:chOff x="8328836" y="2202873"/>
              <a:chExt cx="527285" cy="593983"/>
            </a:xfrm>
          </p:grpSpPr>
          <p:pic>
            <p:nvPicPr>
              <p:cNvPr id="705" name="Picture 653" descr="iphone_stylized_small">
                <a:extLst>
                  <a:ext uri="{FF2B5EF4-FFF2-40B4-BE49-F238E27FC236}">
                    <a16:creationId xmlns:a16="http://schemas.microsoft.com/office/drawing/2014/main" id="{3B41EE83-D29B-9B4A-9E7E-CDC2C57381F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66432" y="2271663"/>
                <a:ext cx="180509" cy="5251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706" name="Group 850">
                <a:extLst>
                  <a:ext uri="{FF2B5EF4-FFF2-40B4-BE49-F238E27FC236}">
                    <a16:creationId xmlns:a16="http://schemas.microsoft.com/office/drawing/2014/main" id="{A2B15487-5874-8E4F-A2D2-3B4F8B949D8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328836" y="2202873"/>
                <a:ext cx="527285" cy="118466"/>
                <a:chOff x="2199" y="955"/>
                <a:chExt cx="2547" cy="506"/>
              </a:xfrm>
            </p:grpSpPr>
            <p:sp>
              <p:nvSpPr>
                <p:cNvPr id="707" name="Freeform 851">
                  <a:extLst>
                    <a:ext uri="{FF2B5EF4-FFF2-40B4-BE49-F238E27FC236}">
                      <a16:creationId xmlns:a16="http://schemas.microsoft.com/office/drawing/2014/main" id="{F198C428-7BD3-9547-B5FE-EC2B2E4B3FD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99" y="1166"/>
                  <a:ext cx="260" cy="281"/>
                </a:xfrm>
                <a:custGeom>
                  <a:avLst/>
                  <a:gdLst>
                    <a:gd name="T0" fmla="*/ 260 w 260"/>
                    <a:gd name="T1" fmla="*/ 0 h 281"/>
                    <a:gd name="T2" fmla="*/ 42 w 260"/>
                    <a:gd name="T3" fmla="*/ 112 h 281"/>
                    <a:gd name="T4" fmla="*/ 35 w 260"/>
                    <a:gd name="T5" fmla="*/ 211 h 281"/>
                    <a:gd name="T6" fmla="*/ 253 w 260"/>
                    <a:gd name="T7" fmla="*/ 281 h 281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60" h="281">
                      <a:moveTo>
                        <a:pt x="260" y="0"/>
                      </a:moveTo>
                      <a:cubicBezTo>
                        <a:pt x="224" y="19"/>
                        <a:pt x="79" y="77"/>
                        <a:pt x="42" y="112"/>
                      </a:cubicBezTo>
                      <a:cubicBezTo>
                        <a:pt x="5" y="143"/>
                        <a:pt x="0" y="183"/>
                        <a:pt x="35" y="211"/>
                      </a:cubicBezTo>
                      <a:cubicBezTo>
                        <a:pt x="70" y="239"/>
                        <a:pt x="208" y="266"/>
                        <a:pt x="253" y="281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708" name="Freeform 852">
                  <a:extLst>
                    <a:ext uri="{FF2B5EF4-FFF2-40B4-BE49-F238E27FC236}">
                      <a16:creationId xmlns:a16="http://schemas.microsoft.com/office/drawing/2014/main" id="{2BF34BB6-4817-E041-B51A-FF030BD85DA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040"/>
                  <a:ext cx="900" cy="421"/>
                </a:xfrm>
                <a:custGeom>
                  <a:avLst/>
                  <a:gdLst>
                    <a:gd name="T0" fmla="*/ 531 w 900"/>
                    <a:gd name="T1" fmla="*/ 0 h 421"/>
                    <a:gd name="T2" fmla="*/ 279 w 900"/>
                    <a:gd name="T3" fmla="*/ 77 h 421"/>
                    <a:gd name="T4" fmla="*/ 68 w 900"/>
                    <a:gd name="T5" fmla="*/ 182 h 421"/>
                    <a:gd name="T6" fmla="*/ 33 w 900"/>
                    <a:gd name="T7" fmla="*/ 323 h 421"/>
                    <a:gd name="T8" fmla="*/ 328 w 900"/>
                    <a:gd name="T9" fmla="*/ 400 h 421"/>
                    <a:gd name="T10" fmla="*/ 812 w 900"/>
                    <a:gd name="T11" fmla="*/ 421 h 421"/>
                    <a:gd name="T12" fmla="*/ 855 w 900"/>
                    <a:gd name="T13" fmla="*/ 400 h 42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900" h="421">
                      <a:moveTo>
                        <a:pt x="531" y="0"/>
                      </a:moveTo>
                      <a:cubicBezTo>
                        <a:pt x="489" y="13"/>
                        <a:pt x="356" y="47"/>
                        <a:pt x="279" y="77"/>
                      </a:cubicBezTo>
                      <a:cubicBezTo>
                        <a:pt x="202" y="107"/>
                        <a:pt x="109" y="141"/>
                        <a:pt x="68" y="182"/>
                      </a:cubicBezTo>
                      <a:cubicBezTo>
                        <a:pt x="31" y="213"/>
                        <a:pt x="0" y="292"/>
                        <a:pt x="33" y="323"/>
                      </a:cubicBezTo>
                      <a:cubicBezTo>
                        <a:pt x="76" y="359"/>
                        <a:pt x="198" y="384"/>
                        <a:pt x="328" y="400"/>
                      </a:cubicBezTo>
                      <a:cubicBezTo>
                        <a:pt x="458" y="416"/>
                        <a:pt x="724" y="421"/>
                        <a:pt x="812" y="421"/>
                      </a:cubicBezTo>
                      <a:cubicBezTo>
                        <a:pt x="900" y="421"/>
                        <a:pt x="846" y="404"/>
                        <a:pt x="855" y="40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709" name="Freeform 853">
                  <a:extLst>
                    <a:ext uri="{FF2B5EF4-FFF2-40B4-BE49-F238E27FC236}">
                      <a16:creationId xmlns:a16="http://schemas.microsoft.com/office/drawing/2014/main" id="{1F12D98B-9D91-2C4A-9A60-79ED30FF4B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82" y="1068"/>
                  <a:ext cx="428" cy="269"/>
                </a:xfrm>
                <a:custGeom>
                  <a:avLst/>
                  <a:gdLst>
                    <a:gd name="T0" fmla="*/ 428 w 428"/>
                    <a:gd name="T1" fmla="*/ 0 h 269"/>
                    <a:gd name="T2" fmla="*/ 217 w 428"/>
                    <a:gd name="T3" fmla="*/ 35 h 269"/>
                    <a:gd name="T4" fmla="*/ 21 w 428"/>
                    <a:gd name="T5" fmla="*/ 140 h 269"/>
                    <a:gd name="T6" fmla="*/ 91 w 428"/>
                    <a:gd name="T7" fmla="*/ 246 h 269"/>
                    <a:gd name="T8" fmla="*/ 231 w 428"/>
                    <a:gd name="T9" fmla="*/ 267 h 269"/>
                    <a:gd name="T10" fmla="*/ 414 w 428"/>
                    <a:gd name="T11" fmla="*/ 260 h 26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28" h="269">
                      <a:moveTo>
                        <a:pt x="428" y="0"/>
                      </a:moveTo>
                      <a:cubicBezTo>
                        <a:pt x="428" y="0"/>
                        <a:pt x="217" y="35"/>
                        <a:pt x="217" y="35"/>
                      </a:cubicBezTo>
                      <a:cubicBezTo>
                        <a:pt x="217" y="35"/>
                        <a:pt x="42" y="105"/>
                        <a:pt x="21" y="140"/>
                      </a:cubicBezTo>
                      <a:cubicBezTo>
                        <a:pt x="0" y="175"/>
                        <a:pt x="14" y="217"/>
                        <a:pt x="91" y="246"/>
                      </a:cubicBezTo>
                      <a:cubicBezTo>
                        <a:pt x="126" y="267"/>
                        <a:pt x="177" y="265"/>
                        <a:pt x="231" y="267"/>
                      </a:cubicBezTo>
                      <a:cubicBezTo>
                        <a:pt x="285" y="269"/>
                        <a:pt x="376" y="262"/>
                        <a:pt x="414" y="26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710" name="Freeform 854">
                  <a:extLst>
                    <a:ext uri="{FF2B5EF4-FFF2-40B4-BE49-F238E27FC236}">
                      <a16:creationId xmlns:a16="http://schemas.microsoft.com/office/drawing/2014/main" id="{9DF11EBC-0004-A948-BFDC-FDE61D97F75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54" y="1075"/>
                  <a:ext cx="377" cy="239"/>
                </a:xfrm>
                <a:custGeom>
                  <a:avLst/>
                  <a:gdLst>
                    <a:gd name="T0" fmla="*/ 42 w 377"/>
                    <a:gd name="T1" fmla="*/ 239 h 239"/>
                    <a:gd name="T2" fmla="*/ 335 w 377"/>
                    <a:gd name="T3" fmla="*/ 146 h 239"/>
                    <a:gd name="T4" fmla="*/ 342 w 377"/>
                    <a:gd name="T5" fmla="*/ 47 h 239"/>
                    <a:gd name="T6" fmla="*/ 0 w 377"/>
                    <a:gd name="T7" fmla="*/ 0 h 239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77" h="239">
                      <a:moveTo>
                        <a:pt x="42" y="239"/>
                      </a:moveTo>
                      <a:cubicBezTo>
                        <a:pt x="89" y="224"/>
                        <a:pt x="285" y="178"/>
                        <a:pt x="335" y="146"/>
                      </a:cubicBezTo>
                      <a:cubicBezTo>
                        <a:pt x="372" y="115"/>
                        <a:pt x="377" y="75"/>
                        <a:pt x="342" y="47"/>
                      </a:cubicBezTo>
                      <a:cubicBezTo>
                        <a:pt x="286" y="23"/>
                        <a:pt x="71" y="10"/>
                        <a:pt x="0" y="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711" name="Freeform 855">
                  <a:extLst>
                    <a:ext uri="{FF2B5EF4-FFF2-40B4-BE49-F238E27FC236}">
                      <a16:creationId xmlns:a16="http://schemas.microsoft.com/office/drawing/2014/main" id="{E7293A64-2C3C-9646-B157-AA28AC5BA84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46" y="997"/>
                  <a:ext cx="660" cy="336"/>
                </a:xfrm>
                <a:custGeom>
                  <a:avLst/>
                  <a:gdLst>
                    <a:gd name="T0" fmla="*/ 390 w 646"/>
                    <a:gd name="T1" fmla="*/ 592 h 300"/>
                    <a:gd name="T2" fmla="*/ 555 w 646"/>
                    <a:gd name="T3" fmla="*/ 501 h 300"/>
                    <a:gd name="T4" fmla="*/ 690 w 646"/>
                    <a:gd name="T5" fmla="*/ 377 h 300"/>
                    <a:gd name="T6" fmla="*/ 713 w 646"/>
                    <a:gd name="T7" fmla="*/ 211 h 300"/>
                    <a:gd name="T8" fmla="*/ 522 w 646"/>
                    <a:gd name="T9" fmla="*/ 119 h 300"/>
                    <a:gd name="T10" fmla="*/ 0 w 646"/>
                    <a:gd name="T11" fmla="*/ 0 h 30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646" h="300">
                      <a:moveTo>
                        <a:pt x="343" y="300"/>
                      </a:moveTo>
                      <a:cubicBezTo>
                        <a:pt x="367" y="292"/>
                        <a:pt x="443" y="272"/>
                        <a:pt x="487" y="254"/>
                      </a:cubicBezTo>
                      <a:cubicBezTo>
                        <a:pt x="531" y="236"/>
                        <a:pt x="584" y="216"/>
                        <a:pt x="607" y="191"/>
                      </a:cubicBezTo>
                      <a:cubicBezTo>
                        <a:pt x="628" y="173"/>
                        <a:pt x="646" y="125"/>
                        <a:pt x="627" y="107"/>
                      </a:cubicBezTo>
                      <a:cubicBezTo>
                        <a:pt x="603" y="85"/>
                        <a:pt x="563" y="79"/>
                        <a:pt x="459" y="61"/>
                      </a:cubicBezTo>
                      <a:cubicBezTo>
                        <a:pt x="355" y="43"/>
                        <a:pt x="76" y="10"/>
                        <a:pt x="0" y="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712" name="Freeform 856">
                  <a:extLst>
                    <a:ext uri="{FF2B5EF4-FFF2-40B4-BE49-F238E27FC236}">
                      <a16:creationId xmlns:a16="http://schemas.microsoft.com/office/drawing/2014/main" id="{3F0646E8-B992-F84E-AF32-0F3C879615B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16" y="955"/>
                  <a:ext cx="630" cy="397"/>
                </a:xfrm>
                <a:custGeom>
                  <a:avLst/>
                  <a:gdLst>
                    <a:gd name="T0" fmla="*/ 320 w 630"/>
                    <a:gd name="T1" fmla="*/ 397 h 397"/>
                    <a:gd name="T2" fmla="*/ 468 w 630"/>
                    <a:gd name="T3" fmla="*/ 345 h 397"/>
                    <a:gd name="T4" fmla="*/ 590 w 630"/>
                    <a:gd name="T5" fmla="*/ 275 h 397"/>
                    <a:gd name="T6" fmla="*/ 611 w 630"/>
                    <a:gd name="T7" fmla="*/ 181 h 397"/>
                    <a:gd name="T8" fmla="*/ 439 w 630"/>
                    <a:gd name="T9" fmla="*/ 129 h 397"/>
                    <a:gd name="T10" fmla="*/ 0 w 630"/>
                    <a:gd name="T11" fmla="*/ 0 h 39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630" h="397">
                      <a:moveTo>
                        <a:pt x="320" y="397"/>
                      </a:moveTo>
                      <a:cubicBezTo>
                        <a:pt x="345" y="388"/>
                        <a:pt x="423" y="366"/>
                        <a:pt x="468" y="345"/>
                      </a:cubicBezTo>
                      <a:cubicBezTo>
                        <a:pt x="513" y="325"/>
                        <a:pt x="567" y="303"/>
                        <a:pt x="590" y="275"/>
                      </a:cubicBezTo>
                      <a:cubicBezTo>
                        <a:pt x="612" y="255"/>
                        <a:pt x="630" y="201"/>
                        <a:pt x="611" y="181"/>
                      </a:cubicBezTo>
                      <a:cubicBezTo>
                        <a:pt x="586" y="156"/>
                        <a:pt x="541" y="159"/>
                        <a:pt x="439" y="129"/>
                      </a:cubicBezTo>
                      <a:cubicBezTo>
                        <a:pt x="337" y="99"/>
                        <a:pt x="91" y="27"/>
                        <a:pt x="0" y="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713" name="Group 712">
              <a:extLst>
                <a:ext uri="{FF2B5EF4-FFF2-40B4-BE49-F238E27FC236}">
                  <a16:creationId xmlns:a16="http://schemas.microsoft.com/office/drawing/2014/main" id="{A5689340-E6EB-1E4C-B299-F2EC3B1CDBCC}"/>
                </a:ext>
              </a:extLst>
            </p:cNvPr>
            <p:cNvGrpSpPr/>
            <p:nvPr/>
          </p:nvGrpSpPr>
          <p:grpSpPr>
            <a:xfrm>
              <a:off x="7891681" y="4024818"/>
              <a:ext cx="1120341" cy="347863"/>
              <a:chOff x="9561515" y="2748013"/>
              <a:chExt cx="1120341" cy="347863"/>
            </a:xfrm>
          </p:grpSpPr>
          <p:pic>
            <p:nvPicPr>
              <p:cNvPr id="714" name="Picture 603" descr="car_icon_small">
                <a:extLst>
                  <a:ext uri="{FF2B5EF4-FFF2-40B4-BE49-F238E27FC236}">
                    <a16:creationId xmlns:a16="http://schemas.microsoft.com/office/drawing/2014/main" id="{64B67A9E-AD4C-A44D-8D74-4BA4FA5BC48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561515" y="2826814"/>
                <a:ext cx="1120341" cy="2690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715" name="Group 850">
                <a:extLst>
                  <a:ext uri="{FF2B5EF4-FFF2-40B4-BE49-F238E27FC236}">
                    <a16:creationId xmlns:a16="http://schemas.microsoft.com/office/drawing/2014/main" id="{84052C40-E105-A342-89B4-BDF61A2D5A5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788587" y="2748013"/>
                <a:ext cx="527285" cy="118466"/>
                <a:chOff x="2199" y="955"/>
                <a:chExt cx="2547" cy="506"/>
              </a:xfrm>
            </p:grpSpPr>
            <p:sp>
              <p:nvSpPr>
                <p:cNvPr id="717" name="Freeform 851">
                  <a:extLst>
                    <a:ext uri="{FF2B5EF4-FFF2-40B4-BE49-F238E27FC236}">
                      <a16:creationId xmlns:a16="http://schemas.microsoft.com/office/drawing/2014/main" id="{0BA44966-8A4E-BB43-959B-A59F35AB557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99" y="1166"/>
                  <a:ext cx="260" cy="281"/>
                </a:xfrm>
                <a:custGeom>
                  <a:avLst/>
                  <a:gdLst>
                    <a:gd name="T0" fmla="*/ 260 w 260"/>
                    <a:gd name="T1" fmla="*/ 0 h 281"/>
                    <a:gd name="T2" fmla="*/ 42 w 260"/>
                    <a:gd name="T3" fmla="*/ 112 h 281"/>
                    <a:gd name="T4" fmla="*/ 35 w 260"/>
                    <a:gd name="T5" fmla="*/ 211 h 281"/>
                    <a:gd name="T6" fmla="*/ 253 w 260"/>
                    <a:gd name="T7" fmla="*/ 281 h 281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60" h="281">
                      <a:moveTo>
                        <a:pt x="260" y="0"/>
                      </a:moveTo>
                      <a:cubicBezTo>
                        <a:pt x="224" y="19"/>
                        <a:pt x="79" y="77"/>
                        <a:pt x="42" y="112"/>
                      </a:cubicBezTo>
                      <a:cubicBezTo>
                        <a:pt x="5" y="143"/>
                        <a:pt x="0" y="183"/>
                        <a:pt x="35" y="211"/>
                      </a:cubicBezTo>
                      <a:cubicBezTo>
                        <a:pt x="70" y="239"/>
                        <a:pt x="208" y="266"/>
                        <a:pt x="253" y="281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718" name="Freeform 852">
                  <a:extLst>
                    <a:ext uri="{FF2B5EF4-FFF2-40B4-BE49-F238E27FC236}">
                      <a16:creationId xmlns:a16="http://schemas.microsoft.com/office/drawing/2014/main" id="{5DC04172-F777-E646-93C2-4CDF96DA880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040"/>
                  <a:ext cx="900" cy="421"/>
                </a:xfrm>
                <a:custGeom>
                  <a:avLst/>
                  <a:gdLst>
                    <a:gd name="T0" fmla="*/ 531 w 900"/>
                    <a:gd name="T1" fmla="*/ 0 h 421"/>
                    <a:gd name="T2" fmla="*/ 279 w 900"/>
                    <a:gd name="T3" fmla="*/ 77 h 421"/>
                    <a:gd name="T4" fmla="*/ 68 w 900"/>
                    <a:gd name="T5" fmla="*/ 182 h 421"/>
                    <a:gd name="T6" fmla="*/ 33 w 900"/>
                    <a:gd name="T7" fmla="*/ 323 h 421"/>
                    <a:gd name="T8" fmla="*/ 328 w 900"/>
                    <a:gd name="T9" fmla="*/ 400 h 421"/>
                    <a:gd name="T10" fmla="*/ 812 w 900"/>
                    <a:gd name="T11" fmla="*/ 421 h 421"/>
                    <a:gd name="T12" fmla="*/ 855 w 900"/>
                    <a:gd name="T13" fmla="*/ 400 h 42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900" h="421">
                      <a:moveTo>
                        <a:pt x="531" y="0"/>
                      </a:moveTo>
                      <a:cubicBezTo>
                        <a:pt x="489" y="13"/>
                        <a:pt x="356" y="47"/>
                        <a:pt x="279" y="77"/>
                      </a:cubicBezTo>
                      <a:cubicBezTo>
                        <a:pt x="202" y="107"/>
                        <a:pt x="109" y="141"/>
                        <a:pt x="68" y="182"/>
                      </a:cubicBezTo>
                      <a:cubicBezTo>
                        <a:pt x="31" y="213"/>
                        <a:pt x="0" y="292"/>
                        <a:pt x="33" y="323"/>
                      </a:cubicBezTo>
                      <a:cubicBezTo>
                        <a:pt x="76" y="359"/>
                        <a:pt x="198" y="384"/>
                        <a:pt x="328" y="400"/>
                      </a:cubicBezTo>
                      <a:cubicBezTo>
                        <a:pt x="458" y="416"/>
                        <a:pt x="724" y="421"/>
                        <a:pt x="812" y="421"/>
                      </a:cubicBezTo>
                      <a:cubicBezTo>
                        <a:pt x="900" y="421"/>
                        <a:pt x="846" y="404"/>
                        <a:pt x="855" y="40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719" name="Freeform 853">
                  <a:extLst>
                    <a:ext uri="{FF2B5EF4-FFF2-40B4-BE49-F238E27FC236}">
                      <a16:creationId xmlns:a16="http://schemas.microsoft.com/office/drawing/2014/main" id="{A55970CF-BAEF-CD49-9BCE-C69AB8A5C4B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82" y="1068"/>
                  <a:ext cx="428" cy="269"/>
                </a:xfrm>
                <a:custGeom>
                  <a:avLst/>
                  <a:gdLst>
                    <a:gd name="T0" fmla="*/ 428 w 428"/>
                    <a:gd name="T1" fmla="*/ 0 h 269"/>
                    <a:gd name="T2" fmla="*/ 217 w 428"/>
                    <a:gd name="T3" fmla="*/ 35 h 269"/>
                    <a:gd name="T4" fmla="*/ 21 w 428"/>
                    <a:gd name="T5" fmla="*/ 140 h 269"/>
                    <a:gd name="T6" fmla="*/ 91 w 428"/>
                    <a:gd name="T7" fmla="*/ 246 h 269"/>
                    <a:gd name="T8" fmla="*/ 231 w 428"/>
                    <a:gd name="T9" fmla="*/ 267 h 269"/>
                    <a:gd name="T10" fmla="*/ 414 w 428"/>
                    <a:gd name="T11" fmla="*/ 260 h 26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28" h="269">
                      <a:moveTo>
                        <a:pt x="428" y="0"/>
                      </a:moveTo>
                      <a:cubicBezTo>
                        <a:pt x="428" y="0"/>
                        <a:pt x="217" y="35"/>
                        <a:pt x="217" y="35"/>
                      </a:cubicBezTo>
                      <a:cubicBezTo>
                        <a:pt x="217" y="35"/>
                        <a:pt x="42" y="105"/>
                        <a:pt x="21" y="140"/>
                      </a:cubicBezTo>
                      <a:cubicBezTo>
                        <a:pt x="0" y="175"/>
                        <a:pt x="14" y="217"/>
                        <a:pt x="91" y="246"/>
                      </a:cubicBezTo>
                      <a:cubicBezTo>
                        <a:pt x="126" y="267"/>
                        <a:pt x="177" y="265"/>
                        <a:pt x="231" y="267"/>
                      </a:cubicBezTo>
                      <a:cubicBezTo>
                        <a:pt x="285" y="269"/>
                        <a:pt x="376" y="262"/>
                        <a:pt x="414" y="26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720" name="Freeform 854">
                  <a:extLst>
                    <a:ext uri="{FF2B5EF4-FFF2-40B4-BE49-F238E27FC236}">
                      <a16:creationId xmlns:a16="http://schemas.microsoft.com/office/drawing/2014/main" id="{2986E248-F171-5D48-8739-D2298CCA87A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54" y="1075"/>
                  <a:ext cx="377" cy="239"/>
                </a:xfrm>
                <a:custGeom>
                  <a:avLst/>
                  <a:gdLst>
                    <a:gd name="T0" fmla="*/ 42 w 377"/>
                    <a:gd name="T1" fmla="*/ 239 h 239"/>
                    <a:gd name="T2" fmla="*/ 335 w 377"/>
                    <a:gd name="T3" fmla="*/ 146 h 239"/>
                    <a:gd name="T4" fmla="*/ 342 w 377"/>
                    <a:gd name="T5" fmla="*/ 47 h 239"/>
                    <a:gd name="T6" fmla="*/ 0 w 377"/>
                    <a:gd name="T7" fmla="*/ 0 h 239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77" h="239">
                      <a:moveTo>
                        <a:pt x="42" y="239"/>
                      </a:moveTo>
                      <a:cubicBezTo>
                        <a:pt x="89" y="224"/>
                        <a:pt x="285" y="178"/>
                        <a:pt x="335" y="146"/>
                      </a:cubicBezTo>
                      <a:cubicBezTo>
                        <a:pt x="372" y="115"/>
                        <a:pt x="377" y="75"/>
                        <a:pt x="342" y="47"/>
                      </a:cubicBezTo>
                      <a:cubicBezTo>
                        <a:pt x="286" y="23"/>
                        <a:pt x="71" y="10"/>
                        <a:pt x="0" y="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721" name="Freeform 855">
                  <a:extLst>
                    <a:ext uri="{FF2B5EF4-FFF2-40B4-BE49-F238E27FC236}">
                      <a16:creationId xmlns:a16="http://schemas.microsoft.com/office/drawing/2014/main" id="{49F0B7F7-B410-9C43-9C2A-1B8B7525926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46" y="997"/>
                  <a:ext cx="660" cy="336"/>
                </a:xfrm>
                <a:custGeom>
                  <a:avLst/>
                  <a:gdLst>
                    <a:gd name="T0" fmla="*/ 390 w 646"/>
                    <a:gd name="T1" fmla="*/ 592 h 300"/>
                    <a:gd name="T2" fmla="*/ 555 w 646"/>
                    <a:gd name="T3" fmla="*/ 501 h 300"/>
                    <a:gd name="T4" fmla="*/ 690 w 646"/>
                    <a:gd name="T5" fmla="*/ 377 h 300"/>
                    <a:gd name="T6" fmla="*/ 713 w 646"/>
                    <a:gd name="T7" fmla="*/ 211 h 300"/>
                    <a:gd name="T8" fmla="*/ 522 w 646"/>
                    <a:gd name="T9" fmla="*/ 119 h 300"/>
                    <a:gd name="T10" fmla="*/ 0 w 646"/>
                    <a:gd name="T11" fmla="*/ 0 h 30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646" h="300">
                      <a:moveTo>
                        <a:pt x="343" y="300"/>
                      </a:moveTo>
                      <a:cubicBezTo>
                        <a:pt x="367" y="292"/>
                        <a:pt x="443" y="272"/>
                        <a:pt x="487" y="254"/>
                      </a:cubicBezTo>
                      <a:cubicBezTo>
                        <a:pt x="531" y="236"/>
                        <a:pt x="584" y="216"/>
                        <a:pt x="607" y="191"/>
                      </a:cubicBezTo>
                      <a:cubicBezTo>
                        <a:pt x="628" y="173"/>
                        <a:pt x="646" y="125"/>
                        <a:pt x="627" y="107"/>
                      </a:cubicBezTo>
                      <a:cubicBezTo>
                        <a:pt x="603" y="85"/>
                        <a:pt x="563" y="79"/>
                        <a:pt x="459" y="61"/>
                      </a:cubicBezTo>
                      <a:cubicBezTo>
                        <a:pt x="355" y="43"/>
                        <a:pt x="76" y="10"/>
                        <a:pt x="0" y="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722" name="Freeform 856">
                  <a:extLst>
                    <a:ext uri="{FF2B5EF4-FFF2-40B4-BE49-F238E27FC236}">
                      <a16:creationId xmlns:a16="http://schemas.microsoft.com/office/drawing/2014/main" id="{287FBEA2-91A4-594C-9875-9EB64B31048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16" y="955"/>
                  <a:ext cx="630" cy="397"/>
                </a:xfrm>
                <a:custGeom>
                  <a:avLst/>
                  <a:gdLst>
                    <a:gd name="T0" fmla="*/ 320 w 630"/>
                    <a:gd name="T1" fmla="*/ 397 h 397"/>
                    <a:gd name="T2" fmla="*/ 468 w 630"/>
                    <a:gd name="T3" fmla="*/ 345 h 397"/>
                    <a:gd name="T4" fmla="*/ 590 w 630"/>
                    <a:gd name="T5" fmla="*/ 275 h 397"/>
                    <a:gd name="T6" fmla="*/ 611 w 630"/>
                    <a:gd name="T7" fmla="*/ 181 h 397"/>
                    <a:gd name="T8" fmla="*/ 439 w 630"/>
                    <a:gd name="T9" fmla="*/ 129 h 397"/>
                    <a:gd name="T10" fmla="*/ 0 w 630"/>
                    <a:gd name="T11" fmla="*/ 0 h 39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630" h="397">
                      <a:moveTo>
                        <a:pt x="320" y="397"/>
                      </a:moveTo>
                      <a:cubicBezTo>
                        <a:pt x="345" y="388"/>
                        <a:pt x="423" y="366"/>
                        <a:pt x="468" y="345"/>
                      </a:cubicBezTo>
                      <a:cubicBezTo>
                        <a:pt x="513" y="325"/>
                        <a:pt x="567" y="303"/>
                        <a:pt x="590" y="275"/>
                      </a:cubicBezTo>
                      <a:cubicBezTo>
                        <a:pt x="612" y="255"/>
                        <a:pt x="630" y="201"/>
                        <a:pt x="611" y="181"/>
                      </a:cubicBezTo>
                      <a:cubicBezTo>
                        <a:pt x="586" y="156"/>
                        <a:pt x="541" y="159"/>
                        <a:pt x="439" y="129"/>
                      </a:cubicBezTo>
                      <a:cubicBezTo>
                        <a:pt x="337" y="99"/>
                        <a:pt x="91" y="27"/>
                        <a:pt x="0" y="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cxnSp>
            <p:nvCxnSpPr>
              <p:cNvPr id="716" name="Straight Connector 715">
                <a:extLst>
                  <a:ext uri="{FF2B5EF4-FFF2-40B4-BE49-F238E27FC236}">
                    <a16:creationId xmlns:a16="http://schemas.microsoft.com/office/drawing/2014/main" id="{00CD8070-E312-CE4E-9330-AF9220DB94C1}"/>
                  </a:ext>
                </a:extLst>
              </p:cNvPr>
              <p:cNvCxnSpPr/>
              <p:nvPr/>
            </p:nvCxnSpPr>
            <p:spPr>
              <a:xfrm>
                <a:off x="10032156" y="2798664"/>
                <a:ext cx="31623" cy="13689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23" name="Group 722">
              <a:extLst>
                <a:ext uri="{FF2B5EF4-FFF2-40B4-BE49-F238E27FC236}">
                  <a16:creationId xmlns:a16="http://schemas.microsoft.com/office/drawing/2014/main" id="{7270D670-9717-4947-8A8A-E81A05A4A5CB}"/>
                </a:ext>
              </a:extLst>
            </p:cNvPr>
            <p:cNvGrpSpPr/>
            <p:nvPr/>
          </p:nvGrpSpPr>
          <p:grpSpPr>
            <a:xfrm>
              <a:off x="9731765" y="3463179"/>
              <a:ext cx="502369" cy="512348"/>
              <a:chOff x="7341491" y="2307905"/>
              <a:chExt cx="509280" cy="439573"/>
            </a:xfrm>
          </p:grpSpPr>
          <p:grpSp>
            <p:nvGrpSpPr>
              <p:cNvPr id="724" name="Group 723">
                <a:extLst>
                  <a:ext uri="{FF2B5EF4-FFF2-40B4-BE49-F238E27FC236}">
                    <a16:creationId xmlns:a16="http://schemas.microsoft.com/office/drawing/2014/main" id="{46A2D8F1-7677-BA43-8C79-F92B915BC035}"/>
                  </a:ext>
                </a:extLst>
              </p:cNvPr>
              <p:cNvGrpSpPr/>
              <p:nvPr/>
            </p:nvGrpSpPr>
            <p:grpSpPr>
              <a:xfrm>
                <a:off x="7341491" y="2426725"/>
                <a:ext cx="509280" cy="320753"/>
                <a:chOff x="7458407" y="2414528"/>
                <a:chExt cx="509280" cy="320753"/>
              </a:xfrm>
            </p:grpSpPr>
            <p:pic>
              <p:nvPicPr>
                <p:cNvPr id="733" name="Picture 1018" descr="laptop_keyboard">
                  <a:extLst>
                    <a:ext uri="{FF2B5EF4-FFF2-40B4-BE49-F238E27FC236}">
                      <a16:creationId xmlns:a16="http://schemas.microsoft.com/office/drawing/2014/main" id="{0213EE88-DBCD-E942-AE09-77E4A5369EA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09064" flipH="1">
                  <a:off x="7458407" y="2575770"/>
                  <a:ext cx="437221" cy="15951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734" name="Freeform 1019">
                  <a:extLst>
                    <a:ext uri="{FF2B5EF4-FFF2-40B4-BE49-F238E27FC236}">
                      <a16:creationId xmlns:a16="http://schemas.microsoft.com/office/drawing/2014/main" id="{1AB1E013-5334-2443-B3EA-0ADF9CDA97C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03304" y="2420984"/>
                  <a:ext cx="351919" cy="208167"/>
                </a:xfrm>
                <a:custGeom>
                  <a:avLst/>
                  <a:gdLst>
                    <a:gd name="T0" fmla="*/ 775798119 w 2982"/>
                    <a:gd name="T1" fmla="*/ 0 h 2442"/>
                    <a:gd name="T2" fmla="*/ 0 w 2982"/>
                    <a:gd name="T3" fmla="*/ 211226083 h 2442"/>
                    <a:gd name="T4" fmla="*/ 2147483646 w 2982"/>
                    <a:gd name="T5" fmla="*/ 263880059 h 2442"/>
                    <a:gd name="T6" fmla="*/ 2147483646 w 2982"/>
                    <a:gd name="T7" fmla="*/ 52653891 h 2442"/>
                    <a:gd name="T8" fmla="*/ 775798119 w 2982"/>
                    <a:gd name="T9" fmla="*/ 0 h 24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982"/>
                    <a:gd name="T16" fmla="*/ 0 h 2442"/>
                    <a:gd name="T17" fmla="*/ 2982 w 2982"/>
                    <a:gd name="T18" fmla="*/ 2442 h 24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982" h="2442">
                      <a:moveTo>
                        <a:pt x="540" y="0"/>
                      </a:moveTo>
                      <a:lnTo>
                        <a:pt x="0" y="1734"/>
                      </a:lnTo>
                      <a:lnTo>
                        <a:pt x="2394" y="2442"/>
                      </a:lnTo>
                      <a:lnTo>
                        <a:pt x="2982" y="318"/>
                      </a:lnTo>
                      <a:lnTo>
                        <a:pt x="54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pic>
              <p:nvPicPr>
                <p:cNvPr id="735" name="Picture 1020" descr="screen">
                  <a:extLst>
                    <a:ext uri="{FF2B5EF4-FFF2-40B4-BE49-F238E27FC236}">
                      <a16:creationId xmlns:a16="http://schemas.microsoft.com/office/drawing/2014/main" id="{8E8FB868-F15A-354D-8A94-F6162964A28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20637" y="2426338"/>
                  <a:ext cx="319785" cy="18942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736" name="Freeform 1021">
                  <a:extLst>
                    <a:ext uri="{FF2B5EF4-FFF2-40B4-BE49-F238E27FC236}">
                      <a16:creationId xmlns:a16="http://schemas.microsoft.com/office/drawing/2014/main" id="{808AD4A9-7969-A440-AF65-3F01AEA7E2E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67378" y="2414843"/>
                  <a:ext cx="298167" cy="38736"/>
                </a:xfrm>
                <a:custGeom>
                  <a:avLst/>
                  <a:gdLst>
                    <a:gd name="T0" fmla="*/ 193616298 w 2528"/>
                    <a:gd name="T1" fmla="*/ 0 h 455"/>
                    <a:gd name="T2" fmla="*/ 2147483646 w 2528"/>
                    <a:gd name="T3" fmla="*/ 52445139 h 455"/>
                    <a:gd name="T4" fmla="*/ 2147483646 w 2528"/>
                    <a:gd name="T5" fmla="*/ 52445139 h 455"/>
                    <a:gd name="T6" fmla="*/ 0 w 2528"/>
                    <a:gd name="T7" fmla="*/ 52445139 h 455"/>
                    <a:gd name="T8" fmla="*/ 193616298 w 2528"/>
                    <a:gd name="T9" fmla="*/ 0 h 45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28"/>
                    <a:gd name="T16" fmla="*/ 0 h 455"/>
                    <a:gd name="T17" fmla="*/ 2528 w 2528"/>
                    <a:gd name="T18" fmla="*/ 455 h 45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28" h="455">
                      <a:moveTo>
                        <a:pt x="14" y="0"/>
                      </a:moveTo>
                      <a:lnTo>
                        <a:pt x="2528" y="341"/>
                      </a:lnTo>
                      <a:lnTo>
                        <a:pt x="2480" y="455"/>
                      </a:lnTo>
                      <a:lnTo>
                        <a:pt x="0" y="86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EAEAEA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7" name="Freeform 1022">
                  <a:extLst>
                    <a:ext uri="{FF2B5EF4-FFF2-40B4-BE49-F238E27FC236}">
                      <a16:creationId xmlns:a16="http://schemas.microsoft.com/office/drawing/2014/main" id="{BE959CDF-8CEC-5D49-B9B5-695C75E54AA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00188" y="2414528"/>
                  <a:ext cx="82770" cy="161243"/>
                </a:xfrm>
                <a:custGeom>
                  <a:avLst/>
                  <a:gdLst>
                    <a:gd name="T0" fmla="*/ 773664160 w 702"/>
                    <a:gd name="T1" fmla="*/ 0 h 1893"/>
                    <a:gd name="T2" fmla="*/ 0 w 702"/>
                    <a:gd name="T3" fmla="*/ 210739916 h 1893"/>
                    <a:gd name="T4" fmla="*/ 193416040 w 702"/>
                    <a:gd name="T5" fmla="*/ 210739916 h 1893"/>
                    <a:gd name="T6" fmla="*/ 967080200 w 702"/>
                    <a:gd name="T7" fmla="*/ 52529017 h 1893"/>
                    <a:gd name="T8" fmla="*/ 773664160 w 702"/>
                    <a:gd name="T9" fmla="*/ 0 h 189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02"/>
                    <a:gd name="T16" fmla="*/ 0 h 1893"/>
                    <a:gd name="T17" fmla="*/ 702 w 702"/>
                    <a:gd name="T18" fmla="*/ 1893 h 189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02" h="1893">
                      <a:moveTo>
                        <a:pt x="579" y="0"/>
                      </a:moveTo>
                      <a:lnTo>
                        <a:pt x="0" y="1869"/>
                      </a:lnTo>
                      <a:lnTo>
                        <a:pt x="114" y="1893"/>
                      </a:lnTo>
                      <a:lnTo>
                        <a:pt x="702" y="51"/>
                      </a:lnTo>
                      <a:lnTo>
                        <a:pt x="579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8" name="Freeform 1023">
                  <a:extLst>
                    <a:ext uri="{FF2B5EF4-FFF2-40B4-BE49-F238E27FC236}">
                      <a16:creationId xmlns:a16="http://schemas.microsoft.com/office/drawing/2014/main" id="{C47539D5-AB19-6248-B8AC-D7C1EB7D894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874205" y="2443344"/>
                  <a:ext cx="89197" cy="186122"/>
                </a:xfrm>
                <a:custGeom>
                  <a:avLst/>
                  <a:gdLst>
                    <a:gd name="T0" fmla="*/ 969024527 w 756"/>
                    <a:gd name="T1" fmla="*/ 0 h 2184"/>
                    <a:gd name="T2" fmla="*/ 193802074 w 756"/>
                    <a:gd name="T3" fmla="*/ 263660221 h 2184"/>
                    <a:gd name="T4" fmla="*/ 0 w 756"/>
                    <a:gd name="T5" fmla="*/ 263660221 h 2184"/>
                    <a:gd name="T6" fmla="*/ 775222454 w 756"/>
                    <a:gd name="T7" fmla="*/ 52610059 h 2184"/>
                    <a:gd name="T8" fmla="*/ 969024527 w 756"/>
                    <a:gd name="T9" fmla="*/ 0 h 218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6"/>
                    <a:gd name="T16" fmla="*/ 0 h 2184"/>
                    <a:gd name="T17" fmla="*/ 756 w 756"/>
                    <a:gd name="T18" fmla="*/ 2184 h 218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6" h="2184">
                      <a:moveTo>
                        <a:pt x="756" y="0"/>
                      </a:moveTo>
                      <a:lnTo>
                        <a:pt x="138" y="2184"/>
                      </a:lnTo>
                      <a:lnTo>
                        <a:pt x="0" y="2148"/>
                      </a:lnTo>
                      <a:lnTo>
                        <a:pt x="606" y="78"/>
                      </a:lnTo>
                      <a:lnTo>
                        <a:pt x="756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chemeClr val="bg1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9" name="Freeform 1024">
                  <a:extLst>
                    <a:ext uri="{FF2B5EF4-FFF2-40B4-BE49-F238E27FC236}">
                      <a16:creationId xmlns:a16="http://schemas.microsoft.com/office/drawing/2014/main" id="{5AEB62B0-7DA6-D743-86A5-DFFF45D54BF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99214" y="2567582"/>
                  <a:ext cx="327185" cy="62828"/>
                </a:xfrm>
                <a:custGeom>
                  <a:avLst/>
                  <a:gdLst>
                    <a:gd name="T0" fmla="*/ 193829444 w 2773"/>
                    <a:gd name="T1" fmla="*/ 0 h 738"/>
                    <a:gd name="T2" fmla="*/ 0 w 2773"/>
                    <a:gd name="T3" fmla="*/ 52443587 h 738"/>
                    <a:gd name="T4" fmla="*/ 2147483646 w 2773"/>
                    <a:gd name="T5" fmla="*/ 104894411 h 738"/>
                    <a:gd name="T6" fmla="*/ 2147483646 w 2773"/>
                    <a:gd name="T7" fmla="*/ 52443587 h 738"/>
                    <a:gd name="T8" fmla="*/ 193829444 w 2773"/>
                    <a:gd name="T9" fmla="*/ 0 h 73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773"/>
                    <a:gd name="T16" fmla="*/ 0 h 738"/>
                    <a:gd name="T17" fmla="*/ 2773 w 2773"/>
                    <a:gd name="T18" fmla="*/ 738 h 73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773" h="738">
                      <a:moveTo>
                        <a:pt x="33" y="0"/>
                      </a:moveTo>
                      <a:lnTo>
                        <a:pt x="0" y="99"/>
                      </a:lnTo>
                      <a:lnTo>
                        <a:pt x="2436" y="738"/>
                      </a:lnTo>
                      <a:cubicBezTo>
                        <a:pt x="2499" y="501"/>
                        <a:pt x="2773" y="727"/>
                        <a:pt x="2373" y="603"/>
                      </a:cubicBezTo>
                      <a:lnTo>
                        <a:pt x="3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CC"/>
                    </a:gs>
                    <a:gs pos="100000">
                      <a:schemeClr val="bg1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0" name="Freeform 1025">
                  <a:extLst>
                    <a:ext uri="{FF2B5EF4-FFF2-40B4-BE49-F238E27FC236}">
                      <a16:creationId xmlns:a16="http://schemas.microsoft.com/office/drawing/2014/main" id="{B47C284C-2338-754B-99BA-EA63C8A915C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884138" y="2444918"/>
                  <a:ext cx="83549" cy="186909"/>
                </a:xfrm>
                <a:custGeom>
                  <a:avLst/>
                  <a:gdLst>
                    <a:gd name="T0" fmla="*/ 2147483646 w 637"/>
                    <a:gd name="T1" fmla="*/ 0 h 1659"/>
                    <a:gd name="T2" fmla="*/ 2147483646 w 637"/>
                    <a:gd name="T3" fmla="*/ 0 h 1659"/>
                    <a:gd name="T4" fmla="*/ 295581541 w 637"/>
                    <a:gd name="T5" fmla="*/ 2147483646 h 1659"/>
                    <a:gd name="T6" fmla="*/ 0 w 637"/>
                    <a:gd name="T7" fmla="*/ 2147483646 h 1659"/>
                    <a:gd name="T8" fmla="*/ 2147483646 w 637"/>
                    <a:gd name="T9" fmla="*/ 0 h 165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7"/>
                    <a:gd name="T16" fmla="*/ 0 h 1659"/>
                    <a:gd name="T17" fmla="*/ 637 w 637"/>
                    <a:gd name="T18" fmla="*/ 1659 h 165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7" h="1659">
                      <a:moveTo>
                        <a:pt x="615" y="0"/>
                      </a:moveTo>
                      <a:lnTo>
                        <a:pt x="637" y="0"/>
                      </a:lnTo>
                      <a:lnTo>
                        <a:pt x="68" y="1659"/>
                      </a:lnTo>
                      <a:lnTo>
                        <a:pt x="0" y="1647"/>
                      </a:lnTo>
                      <a:lnTo>
                        <a:pt x="615" y="0"/>
                      </a:lnTo>
                      <a:close/>
                    </a:path>
                  </a:pathLst>
                </a:custGeom>
                <a:solidFill>
                  <a:srgbClr val="4D4D4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1" name="Freeform 1026">
                  <a:extLst>
                    <a:ext uri="{FF2B5EF4-FFF2-40B4-BE49-F238E27FC236}">
                      <a16:creationId xmlns:a16="http://schemas.microsoft.com/office/drawing/2014/main" id="{9B886F94-1E66-9F4A-AE5A-8E0F922D014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99603" y="2575928"/>
                  <a:ext cx="290961" cy="62041"/>
                </a:xfrm>
                <a:custGeom>
                  <a:avLst/>
                  <a:gdLst>
                    <a:gd name="T0" fmla="*/ 0 w 2216"/>
                    <a:gd name="T1" fmla="*/ 0 h 550"/>
                    <a:gd name="T2" fmla="*/ 296523134 w 2216"/>
                    <a:gd name="T3" fmla="*/ 324379338 h 550"/>
                    <a:gd name="T4" fmla="*/ 2147483646 w 2216"/>
                    <a:gd name="T5" fmla="*/ 2147483646 h 550"/>
                    <a:gd name="T6" fmla="*/ 2147483646 w 2216"/>
                    <a:gd name="T7" fmla="*/ 2147483646 h 550"/>
                    <a:gd name="T8" fmla="*/ 0 w 2216"/>
                    <a:gd name="T9" fmla="*/ 0 h 55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16"/>
                    <a:gd name="T16" fmla="*/ 0 h 550"/>
                    <a:gd name="T17" fmla="*/ 2216 w 2216"/>
                    <a:gd name="T18" fmla="*/ 550 h 55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16" h="550">
                      <a:moveTo>
                        <a:pt x="0" y="0"/>
                      </a:moveTo>
                      <a:lnTo>
                        <a:pt x="9" y="57"/>
                      </a:lnTo>
                      <a:lnTo>
                        <a:pt x="2164" y="550"/>
                      </a:lnTo>
                      <a:lnTo>
                        <a:pt x="2216" y="49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742" name="Group 1027">
                  <a:extLst>
                    <a:ext uri="{FF2B5EF4-FFF2-40B4-BE49-F238E27FC236}">
                      <a16:creationId xmlns:a16="http://schemas.microsoft.com/office/drawing/2014/main" id="{715EA677-D4AB-B447-B08B-D7ED313243A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594735" y="2642220"/>
                  <a:ext cx="98740" cy="36846"/>
                  <a:chOff x="1740" y="2642"/>
                  <a:chExt cx="752" cy="327"/>
                </a:xfrm>
              </p:grpSpPr>
              <p:sp>
                <p:nvSpPr>
                  <p:cNvPr id="749" name="Freeform 1028">
                    <a:extLst>
                      <a:ext uri="{FF2B5EF4-FFF2-40B4-BE49-F238E27FC236}">
                        <a16:creationId xmlns:a16="http://schemas.microsoft.com/office/drawing/2014/main" id="{E1124562-ECF8-4F4C-90C1-EF6396A68E5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40" y="2642"/>
                    <a:ext cx="752" cy="327"/>
                  </a:xfrm>
                  <a:custGeom>
                    <a:avLst/>
                    <a:gdLst>
                      <a:gd name="T0" fmla="*/ 293 w 752"/>
                      <a:gd name="T1" fmla="*/ 0 h 327"/>
                      <a:gd name="T2" fmla="*/ 752 w 752"/>
                      <a:gd name="T3" fmla="*/ 124 h 327"/>
                      <a:gd name="T4" fmla="*/ 470 w 752"/>
                      <a:gd name="T5" fmla="*/ 327 h 327"/>
                      <a:gd name="T6" fmla="*/ 0 w 752"/>
                      <a:gd name="T7" fmla="*/ 183 h 327"/>
                      <a:gd name="T8" fmla="*/ 293 w 752"/>
                      <a:gd name="T9" fmla="*/ 0 h 32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52"/>
                      <a:gd name="T16" fmla="*/ 0 h 327"/>
                      <a:gd name="T17" fmla="*/ 752 w 752"/>
                      <a:gd name="T18" fmla="*/ 327 h 32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52" h="327">
                        <a:moveTo>
                          <a:pt x="293" y="0"/>
                        </a:moveTo>
                        <a:lnTo>
                          <a:pt x="752" y="124"/>
                        </a:lnTo>
                        <a:lnTo>
                          <a:pt x="470" y="327"/>
                        </a:lnTo>
                        <a:lnTo>
                          <a:pt x="0" y="183"/>
                        </a:lnTo>
                        <a:lnTo>
                          <a:pt x="293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50" name="Freeform 1029">
                    <a:extLst>
                      <a:ext uri="{FF2B5EF4-FFF2-40B4-BE49-F238E27FC236}">
                        <a16:creationId xmlns:a16="http://schemas.microsoft.com/office/drawing/2014/main" id="{3389E998-0F08-914D-9479-D8E12E2549A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54" y="2649"/>
                    <a:ext cx="726" cy="311"/>
                  </a:xfrm>
                  <a:custGeom>
                    <a:avLst/>
                    <a:gdLst>
                      <a:gd name="T0" fmla="*/ 282 w 726"/>
                      <a:gd name="T1" fmla="*/ 0 h 311"/>
                      <a:gd name="T2" fmla="*/ 726 w 726"/>
                      <a:gd name="T3" fmla="*/ 119 h 311"/>
                      <a:gd name="T4" fmla="*/ 457 w 726"/>
                      <a:gd name="T5" fmla="*/ 311 h 311"/>
                      <a:gd name="T6" fmla="*/ 0 w 726"/>
                      <a:gd name="T7" fmla="*/ 173 h 311"/>
                      <a:gd name="T8" fmla="*/ 282 w 726"/>
                      <a:gd name="T9" fmla="*/ 0 h 3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26"/>
                      <a:gd name="T16" fmla="*/ 0 h 311"/>
                      <a:gd name="T17" fmla="*/ 726 w 726"/>
                      <a:gd name="T18" fmla="*/ 311 h 3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26" h="311">
                        <a:moveTo>
                          <a:pt x="282" y="0"/>
                        </a:moveTo>
                        <a:lnTo>
                          <a:pt x="726" y="119"/>
                        </a:lnTo>
                        <a:lnTo>
                          <a:pt x="457" y="311"/>
                        </a:lnTo>
                        <a:lnTo>
                          <a:pt x="0" y="173"/>
                        </a:lnTo>
                        <a:lnTo>
                          <a:pt x="282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4D4D4D"/>
                      </a:gs>
                      <a:gs pos="100000">
                        <a:srgbClr val="DDDDDD"/>
                      </a:gs>
                    </a:gsLst>
                    <a:lin ang="189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51" name="Freeform 1030">
                    <a:extLst>
                      <a:ext uri="{FF2B5EF4-FFF2-40B4-BE49-F238E27FC236}">
                        <a16:creationId xmlns:a16="http://schemas.microsoft.com/office/drawing/2014/main" id="{8A11850E-DFFA-ED48-BEB3-85180AD217F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808" y="2770"/>
                    <a:ext cx="258" cy="100"/>
                  </a:xfrm>
                  <a:custGeom>
                    <a:avLst/>
                    <a:gdLst>
                      <a:gd name="T0" fmla="*/ 0 w 258"/>
                      <a:gd name="T1" fmla="*/ 44 h 100"/>
                      <a:gd name="T2" fmla="*/ 75 w 258"/>
                      <a:gd name="T3" fmla="*/ 0 h 100"/>
                      <a:gd name="T4" fmla="*/ 258 w 258"/>
                      <a:gd name="T5" fmla="*/ 50 h 100"/>
                      <a:gd name="T6" fmla="*/ 183 w 258"/>
                      <a:gd name="T7" fmla="*/ 100 h 100"/>
                      <a:gd name="T8" fmla="*/ 0 w 258"/>
                      <a:gd name="T9" fmla="*/ 44 h 1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8"/>
                      <a:gd name="T16" fmla="*/ 0 h 100"/>
                      <a:gd name="T17" fmla="*/ 258 w 258"/>
                      <a:gd name="T18" fmla="*/ 100 h 1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8" h="100">
                        <a:moveTo>
                          <a:pt x="0" y="44"/>
                        </a:moveTo>
                        <a:lnTo>
                          <a:pt x="75" y="0"/>
                        </a:lnTo>
                        <a:lnTo>
                          <a:pt x="258" y="50"/>
                        </a:lnTo>
                        <a:lnTo>
                          <a:pt x="183" y="100"/>
                        </a:lnTo>
                        <a:lnTo>
                          <a:pt x="0" y="44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52" name="Freeform 1031">
                    <a:extLst>
                      <a:ext uri="{FF2B5EF4-FFF2-40B4-BE49-F238E27FC236}">
                        <a16:creationId xmlns:a16="http://schemas.microsoft.com/office/drawing/2014/main" id="{348FFCFE-31F3-D044-A19B-3EA98E2A2BD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99" y="2816"/>
                    <a:ext cx="194" cy="63"/>
                  </a:xfrm>
                  <a:custGeom>
                    <a:avLst/>
                    <a:gdLst>
                      <a:gd name="T0" fmla="*/ 12 w 194"/>
                      <a:gd name="T1" fmla="*/ 0 h 63"/>
                      <a:gd name="T2" fmla="*/ 194 w 194"/>
                      <a:gd name="T3" fmla="*/ 53 h 63"/>
                      <a:gd name="T4" fmla="*/ 180 w 194"/>
                      <a:gd name="T5" fmla="*/ 63 h 63"/>
                      <a:gd name="T6" fmla="*/ 0 w 194"/>
                      <a:gd name="T7" fmla="*/ 9 h 63"/>
                      <a:gd name="T8" fmla="*/ 12 w 194"/>
                      <a:gd name="T9" fmla="*/ 0 h 6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4"/>
                      <a:gd name="T16" fmla="*/ 0 h 63"/>
                      <a:gd name="T17" fmla="*/ 194 w 194"/>
                      <a:gd name="T18" fmla="*/ 63 h 6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4" h="63">
                        <a:moveTo>
                          <a:pt x="12" y="0"/>
                        </a:moveTo>
                        <a:lnTo>
                          <a:pt x="194" y="53"/>
                        </a:lnTo>
                        <a:lnTo>
                          <a:pt x="180" y="63"/>
                        </a:lnTo>
                        <a:lnTo>
                          <a:pt x="0" y="9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53" name="Freeform 1032">
                    <a:extLst>
                      <a:ext uri="{FF2B5EF4-FFF2-40B4-BE49-F238E27FC236}">
                        <a16:creationId xmlns:a16="http://schemas.microsoft.com/office/drawing/2014/main" id="{E0BFA97F-7FDE-4B49-BE02-A5B711E5357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20" y="2834"/>
                    <a:ext cx="258" cy="102"/>
                  </a:xfrm>
                  <a:custGeom>
                    <a:avLst/>
                    <a:gdLst>
                      <a:gd name="T0" fmla="*/ 0 w 258"/>
                      <a:gd name="T1" fmla="*/ 46 h 102"/>
                      <a:gd name="T2" fmla="*/ 71 w 258"/>
                      <a:gd name="T3" fmla="*/ 0 h 102"/>
                      <a:gd name="T4" fmla="*/ 258 w 258"/>
                      <a:gd name="T5" fmla="*/ 52 h 102"/>
                      <a:gd name="T6" fmla="*/ 183 w 258"/>
                      <a:gd name="T7" fmla="*/ 102 h 102"/>
                      <a:gd name="T8" fmla="*/ 0 w 258"/>
                      <a:gd name="T9" fmla="*/ 46 h 10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8"/>
                      <a:gd name="T16" fmla="*/ 0 h 102"/>
                      <a:gd name="T17" fmla="*/ 258 w 258"/>
                      <a:gd name="T18" fmla="*/ 102 h 10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8" h="102">
                        <a:moveTo>
                          <a:pt x="0" y="46"/>
                        </a:moveTo>
                        <a:lnTo>
                          <a:pt x="71" y="0"/>
                        </a:lnTo>
                        <a:lnTo>
                          <a:pt x="258" y="52"/>
                        </a:lnTo>
                        <a:lnTo>
                          <a:pt x="183" y="102"/>
                        </a:lnTo>
                        <a:lnTo>
                          <a:pt x="0" y="46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54" name="Freeform 1033">
                    <a:extLst>
                      <a:ext uri="{FF2B5EF4-FFF2-40B4-BE49-F238E27FC236}">
                        <a16:creationId xmlns:a16="http://schemas.microsoft.com/office/drawing/2014/main" id="{5566BB9E-C2DB-904B-8DAE-F1FAE62B3F0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11" y="2882"/>
                    <a:ext cx="194" cy="63"/>
                  </a:xfrm>
                  <a:custGeom>
                    <a:avLst/>
                    <a:gdLst>
                      <a:gd name="T0" fmla="*/ 12 w 194"/>
                      <a:gd name="T1" fmla="*/ 0 h 63"/>
                      <a:gd name="T2" fmla="*/ 194 w 194"/>
                      <a:gd name="T3" fmla="*/ 53 h 63"/>
                      <a:gd name="T4" fmla="*/ 180 w 194"/>
                      <a:gd name="T5" fmla="*/ 63 h 63"/>
                      <a:gd name="T6" fmla="*/ 0 w 194"/>
                      <a:gd name="T7" fmla="*/ 9 h 63"/>
                      <a:gd name="T8" fmla="*/ 12 w 194"/>
                      <a:gd name="T9" fmla="*/ 0 h 6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4"/>
                      <a:gd name="T16" fmla="*/ 0 h 63"/>
                      <a:gd name="T17" fmla="*/ 194 w 194"/>
                      <a:gd name="T18" fmla="*/ 63 h 6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4" h="63">
                        <a:moveTo>
                          <a:pt x="12" y="0"/>
                        </a:moveTo>
                        <a:lnTo>
                          <a:pt x="194" y="53"/>
                        </a:lnTo>
                        <a:lnTo>
                          <a:pt x="180" y="63"/>
                        </a:lnTo>
                        <a:lnTo>
                          <a:pt x="0" y="9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743" name="Freeform 1034">
                  <a:extLst>
                    <a:ext uri="{FF2B5EF4-FFF2-40B4-BE49-F238E27FC236}">
                      <a16:creationId xmlns:a16="http://schemas.microsoft.com/office/drawing/2014/main" id="{8531613B-92A9-464D-BE9E-A3721518617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63780" y="2647731"/>
                  <a:ext cx="119578" cy="80936"/>
                </a:xfrm>
                <a:custGeom>
                  <a:avLst/>
                  <a:gdLst>
                    <a:gd name="T0" fmla="*/ 213221464 w 990"/>
                    <a:gd name="T1" fmla="*/ 1090686587 h 792"/>
                    <a:gd name="T2" fmla="*/ 1915477586 w 990"/>
                    <a:gd name="T3" fmla="*/ 0 h 792"/>
                    <a:gd name="T4" fmla="*/ 1915477586 w 990"/>
                    <a:gd name="T5" fmla="*/ 108859840 h 792"/>
                    <a:gd name="T6" fmla="*/ 0 w 990"/>
                    <a:gd name="T7" fmla="*/ 1090686587 h 792"/>
                    <a:gd name="T8" fmla="*/ 213221464 w 990"/>
                    <a:gd name="T9" fmla="*/ 1090686587 h 79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90"/>
                    <a:gd name="T16" fmla="*/ 0 h 792"/>
                    <a:gd name="T17" fmla="*/ 990 w 990"/>
                    <a:gd name="T18" fmla="*/ 792 h 79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90" h="792">
                      <a:moveTo>
                        <a:pt x="3" y="738"/>
                      </a:moveTo>
                      <a:lnTo>
                        <a:pt x="990" y="0"/>
                      </a:lnTo>
                      <a:lnTo>
                        <a:pt x="987" y="60"/>
                      </a:lnTo>
                      <a:lnTo>
                        <a:pt x="0" y="792"/>
                      </a:lnTo>
                      <a:lnTo>
                        <a:pt x="3" y="738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4" name="Freeform 1035">
                  <a:extLst>
                    <a:ext uri="{FF2B5EF4-FFF2-40B4-BE49-F238E27FC236}">
                      <a16:creationId xmlns:a16="http://schemas.microsoft.com/office/drawing/2014/main" id="{EE5A0F89-BDF3-4F47-BA87-66EF728D000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58602" y="2654187"/>
                  <a:ext cx="305957" cy="73850"/>
                </a:xfrm>
                <a:custGeom>
                  <a:avLst/>
                  <a:gdLst>
                    <a:gd name="T0" fmla="*/ 213486572 w 2532"/>
                    <a:gd name="T1" fmla="*/ 0 h 723"/>
                    <a:gd name="T2" fmla="*/ 213486572 w 2532"/>
                    <a:gd name="T3" fmla="*/ 0 h 723"/>
                    <a:gd name="T4" fmla="*/ 2147483646 w 2532"/>
                    <a:gd name="T5" fmla="*/ 979380008 h 723"/>
                    <a:gd name="T6" fmla="*/ 2147483646 w 2532"/>
                    <a:gd name="T7" fmla="*/ 1088085165 h 723"/>
                    <a:gd name="T8" fmla="*/ 0 w 2532"/>
                    <a:gd name="T9" fmla="*/ 108705259 h 723"/>
                    <a:gd name="T10" fmla="*/ 213486572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5" name="Freeform 1036">
                  <a:extLst>
                    <a:ext uri="{FF2B5EF4-FFF2-40B4-BE49-F238E27FC236}">
                      <a16:creationId xmlns:a16="http://schemas.microsoft.com/office/drawing/2014/main" id="{1FD78267-7B3E-D540-902C-47129B46C05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58797" y="2640645"/>
                  <a:ext cx="3311" cy="14959"/>
                </a:xfrm>
                <a:custGeom>
                  <a:avLst/>
                  <a:gdLst>
                    <a:gd name="T0" fmla="*/ 262278191 w 26"/>
                    <a:gd name="T1" fmla="*/ 107489981 h 147"/>
                    <a:gd name="T2" fmla="*/ 262278191 w 26"/>
                    <a:gd name="T3" fmla="*/ 214969480 h 147"/>
                    <a:gd name="T4" fmla="*/ 0 w 26"/>
                    <a:gd name="T5" fmla="*/ 214969480 h 147"/>
                    <a:gd name="T6" fmla="*/ 262278191 w 26"/>
                    <a:gd name="T7" fmla="*/ 0 h 147"/>
                    <a:gd name="T8" fmla="*/ 262278191 w 26"/>
                    <a:gd name="T9" fmla="*/ 107489981 h 14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"/>
                    <a:gd name="T16" fmla="*/ 0 h 147"/>
                    <a:gd name="T17" fmla="*/ 26 w 26"/>
                    <a:gd name="T18" fmla="*/ 147 h 14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" h="147">
                      <a:moveTo>
                        <a:pt x="26" y="10"/>
                      </a:moveTo>
                      <a:lnTo>
                        <a:pt x="23" y="147"/>
                      </a:lnTo>
                      <a:lnTo>
                        <a:pt x="0" y="144"/>
                      </a:lnTo>
                      <a:lnTo>
                        <a:pt x="3" y="0"/>
                      </a:lnTo>
                      <a:lnTo>
                        <a:pt x="26" y="1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6" name="Freeform 1037">
                  <a:extLst>
                    <a:ext uri="{FF2B5EF4-FFF2-40B4-BE49-F238E27FC236}">
                      <a16:creationId xmlns:a16="http://schemas.microsoft.com/office/drawing/2014/main" id="{16865503-BACA-1447-B755-0CA9ED8EDC5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58992" y="2579707"/>
                  <a:ext cx="142170" cy="61883"/>
                </a:xfrm>
                <a:custGeom>
                  <a:avLst/>
                  <a:gdLst>
                    <a:gd name="T0" fmla="*/ 2136125890 w 1176"/>
                    <a:gd name="T1" fmla="*/ 0 h 606"/>
                    <a:gd name="T2" fmla="*/ 0 w 1176"/>
                    <a:gd name="T3" fmla="*/ 870000945 h 606"/>
                    <a:gd name="T4" fmla="*/ 213789467 w 1176"/>
                    <a:gd name="T5" fmla="*/ 870000945 h 606"/>
                    <a:gd name="T6" fmla="*/ 2136125890 w 1176"/>
                    <a:gd name="T7" fmla="*/ 108617123 h 606"/>
                    <a:gd name="T8" fmla="*/ 2136125890 w 1176"/>
                    <a:gd name="T9" fmla="*/ 0 h 60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176"/>
                    <a:gd name="T16" fmla="*/ 0 h 606"/>
                    <a:gd name="T17" fmla="*/ 1176 w 1176"/>
                    <a:gd name="T18" fmla="*/ 606 h 60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176" h="606">
                      <a:moveTo>
                        <a:pt x="1170" y="0"/>
                      </a:moveTo>
                      <a:lnTo>
                        <a:pt x="0" y="597"/>
                      </a:lnTo>
                      <a:lnTo>
                        <a:pt x="30" y="606"/>
                      </a:lnTo>
                      <a:lnTo>
                        <a:pt x="1176" y="18"/>
                      </a:lnTo>
                      <a:lnTo>
                        <a:pt x="1170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7" name="Freeform 1038">
                  <a:extLst>
                    <a:ext uri="{FF2B5EF4-FFF2-40B4-BE49-F238E27FC236}">
                      <a16:creationId xmlns:a16="http://schemas.microsoft.com/office/drawing/2014/main" id="{3B1B22E2-5D91-E74A-9754-AC618ED2670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68535" y="2643795"/>
                  <a:ext cx="290182" cy="71016"/>
                </a:xfrm>
                <a:custGeom>
                  <a:avLst/>
                  <a:gdLst>
                    <a:gd name="T0" fmla="*/ 173112702 w 2532"/>
                    <a:gd name="T1" fmla="*/ 0 h 723"/>
                    <a:gd name="T2" fmla="*/ 173112702 w 2532"/>
                    <a:gd name="T3" fmla="*/ 0 h 723"/>
                    <a:gd name="T4" fmla="*/ 2069773885 w 2532"/>
                    <a:gd name="T5" fmla="*/ 558173482 h 723"/>
                    <a:gd name="T6" fmla="*/ 2069773885 w 2532"/>
                    <a:gd name="T7" fmla="*/ 558173482 h 723"/>
                    <a:gd name="T8" fmla="*/ 0 w 2532"/>
                    <a:gd name="T9" fmla="*/ 92871346 h 723"/>
                    <a:gd name="T10" fmla="*/ 173112702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8" name="Freeform 1039">
                  <a:extLst>
                    <a:ext uri="{FF2B5EF4-FFF2-40B4-BE49-F238E27FC236}">
                      <a16:creationId xmlns:a16="http://schemas.microsoft.com/office/drawing/2014/main" id="{7E7C97D1-0F33-3444-927F-6DA622B2060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7758327" y="2638756"/>
                  <a:ext cx="118410" cy="73535"/>
                </a:xfrm>
                <a:custGeom>
                  <a:avLst/>
                  <a:gdLst>
                    <a:gd name="T0" fmla="*/ 0 w 2532"/>
                    <a:gd name="T1" fmla="*/ 0 h 723"/>
                    <a:gd name="T2" fmla="*/ 0 w 2532"/>
                    <a:gd name="T3" fmla="*/ 0 h 723"/>
                    <a:gd name="T4" fmla="*/ 0 w 2532"/>
                    <a:gd name="T5" fmla="*/ 962694895 h 723"/>
                    <a:gd name="T6" fmla="*/ 0 w 2532"/>
                    <a:gd name="T7" fmla="*/ 962694895 h 723"/>
                    <a:gd name="T8" fmla="*/ 0 w 2532"/>
                    <a:gd name="T9" fmla="*/ 107314314 h 723"/>
                    <a:gd name="T10" fmla="*/ 0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725" name="Group 850">
                <a:extLst>
                  <a:ext uri="{FF2B5EF4-FFF2-40B4-BE49-F238E27FC236}">
                    <a16:creationId xmlns:a16="http://schemas.microsoft.com/office/drawing/2014/main" id="{62525AE2-4973-8D42-8457-3FD43C9E4D5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408527" y="2307905"/>
                <a:ext cx="399726" cy="74090"/>
                <a:chOff x="2199" y="955"/>
                <a:chExt cx="2547" cy="506"/>
              </a:xfrm>
            </p:grpSpPr>
            <p:sp>
              <p:nvSpPr>
                <p:cNvPr id="727" name="Freeform 851">
                  <a:extLst>
                    <a:ext uri="{FF2B5EF4-FFF2-40B4-BE49-F238E27FC236}">
                      <a16:creationId xmlns:a16="http://schemas.microsoft.com/office/drawing/2014/main" id="{98DC9C84-53E3-014A-967F-FA84DB11D7C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99" y="1166"/>
                  <a:ext cx="260" cy="281"/>
                </a:xfrm>
                <a:custGeom>
                  <a:avLst/>
                  <a:gdLst>
                    <a:gd name="T0" fmla="*/ 260 w 260"/>
                    <a:gd name="T1" fmla="*/ 0 h 281"/>
                    <a:gd name="T2" fmla="*/ 42 w 260"/>
                    <a:gd name="T3" fmla="*/ 112 h 281"/>
                    <a:gd name="T4" fmla="*/ 35 w 260"/>
                    <a:gd name="T5" fmla="*/ 211 h 281"/>
                    <a:gd name="T6" fmla="*/ 253 w 260"/>
                    <a:gd name="T7" fmla="*/ 281 h 281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60" h="281">
                      <a:moveTo>
                        <a:pt x="260" y="0"/>
                      </a:moveTo>
                      <a:cubicBezTo>
                        <a:pt x="224" y="19"/>
                        <a:pt x="79" y="77"/>
                        <a:pt x="42" y="112"/>
                      </a:cubicBezTo>
                      <a:cubicBezTo>
                        <a:pt x="5" y="143"/>
                        <a:pt x="0" y="183"/>
                        <a:pt x="35" y="211"/>
                      </a:cubicBezTo>
                      <a:cubicBezTo>
                        <a:pt x="70" y="239"/>
                        <a:pt x="208" y="266"/>
                        <a:pt x="253" y="281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728" name="Freeform 852">
                  <a:extLst>
                    <a:ext uri="{FF2B5EF4-FFF2-40B4-BE49-F238E27FC236}">
                      <a16:creationId xmlns:a16="http://schemas.microsoft.com/office/drawing/2014/main" id="{29B322F2-C071-D44B-B545-1D6315264F9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040"/>
                  <a:ext cx="900" cy="421"/>
                </a:xfrm>
                <a:custGeom>
                  <a:avLst/>
                  <a:gdLst>
                    <a:gd name="T0" fmla="*/ 531 w 900"/>
                    <a:gd name="T1" fmla="*/ 0 h 421"/>
                    <a:gd name="T2" fmla="*/ 279 w 900"/>
                    <a:gd name="T3" fmla="*/ 77 h 421"/>
                    <a:gd name="T4" fmla="*/ 68 w 900"/>
                    <a:gd name="T5" fmla="*/ 182 h 421"/>
                    <a:gd name="T6" fmla="*/ 33 w 900"/>
                    <a:gd name="T7" fmla="*/ 323 h 421"/>
                    <a:gd name="T8" fmla="*/ 328 w 900"/>
                    <a:gd name="T9" fmla="*/ 400 h 421"/>
                    <a:gd name="T10" fmla="*/ 812 w 900"/>
                    <a:gd name="T11" fmla="*/ 421 h 421"/>
                    <a:gd name="T12" fmla="*/ 855 w 900"/>
                    <a:gd name="T13" fmla="*/ 400 h 42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900" h="421">
                      <a:moveTo>
                        <a:pt x="531" y="0"/>
                      </a:moveTo>
                      <a:cubicBezTo>
                        <a:pt x="489" y="13"/>
                        <a:pt x="356" y="47"/>
                        <a:pt x="279" y="77"/>
                      </a:cubicBezTo>
                      <a:cubicBezTo>
                        <a:pt x="202" y="107"/>
                        <a:pt x="109" y="141"/>
                        <a:pt x="68" y="182"/>
                      </a:cubicBezTo>
                      <a:cubicBezTo>
                        <a:pt x="31" y="213"/>
                        <a:pt x="0" y="292"/>
                        <a:pt x="33" y="323"/>
                      </a:cubicBezTo>
                      <a:cubicBezTo>
                        <a:pt x="76" y="359"/>
                        <a:pt x="198" y="384"/>
                        <a:pt x="328" y="400"/>
                      </a:cubicBezTo>
                      <a:cubicBezTo>
                        <a:pt x="458" y="416"/>
                        <a:pt x="724" y="421"/>
                        <a:pt x="812" y="421"/>
                      </a:cubicBezTo>
                      <a:cubicBezTo>
                        <a:pt x="900" y="421"/>
                        <a:pt x="846" y="404"/>
                        <a:pt x="855" y="40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729" name="Freeform 853">
                  <a:extLst>
                    <a:ext uri="{FF2B5EF4-FFF2-40B4-BE49-F238E27FC236}">
                      <a16:creationId xmlns:a16="http://schemas.microsoft.com/office/drawing/2014/main" id="{0B4F0F6E-B830-CD43-97A0-CCF435339F3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82" y="1068"/>
                  <a:ext cx="428" cy="269"/>
                </a:xfrm>
                <a:custGeom>
                  <a:avLst/>
                  <a:gdLst>
                    <a:gd name="T0" fmla="*/ 428 w 428"/>
                    <a:gd name="T1" fmla="*/ 0 h 269"/>
                    <a:gd name="T2" fmla="*/ 217 w 428"/>
                    <a:gd name="T3" fmla="*/ 35 h 269"/>
                    <a:gd name="T4" fmla="*/ 21 w 428"/>
                    <a:gd name="T5" fmla="*/ 140 h 269"/>
                    <a:gd name="T6" fmla="*/ 91 w 428"/>
                    <a:gd name="T7" fmla="*/ 246 h 269"/>
                    <a:gd name="T8" fmla="*/ 231 w 428"/>
                    <a:gd name="T9" fmla="*/ 267 h 269"/>
                    <a:gd name="T10" fmla="*/ 414 w 428"/>
                    <a:gd name="T11" fmla="*/ 260 h 26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28" h="269">
                      <a:moveTo>
                        <a:pt x="428" y="0"/>
                      </a:moveTo>
                      <a:cubicBezTo>
                        <a:pt x="428" y="0"/>
                        <a:pt x="217" y="35"/>
                        <a:pt x="217" y="35"/>
                      </a:cubicBezTo>
                      <a:cubicBezTo>
                        <a:pt x="217" y="35"/>
                        <a:pt x="42" y="105"/>
                        <a:pt x="21" y="140"/>
                      </a:cubicBezTo>
                      <a:cubicBezTo>
                        <a:pt x="0" y="175"/>
                        <a:pt x="14" y="217"/>
                        <a:pt x="91" y="246"/>
                      </a:cubicBezTo>
                      <a:cubicBezTo>
                        <a:pt x="126" y="267"/>
                        <a:pt x="177" y="265"/>
                        <a:pt x="231" y="267"/>
                      </a:cubicBezTo>
                      <a:cubicBezTo>
                        <a:pt x="285" y="269"/>
                        <a:pt x="376" y="262"/>
                        <a:pt x="414" y="26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730" name="Freeform 854">
                  <a:extLst>
                    <a:ext uri="{FF2B5EF4-FFF2-40B4-BE49-F238E27FC236}">
                      <a16:creationId xmlns:a16="http://schemas.microsoft.com/office/drawing/2014/main" id="{1F7BE4F9-0536-514B-946A-CAC99442487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54" y="1075"/>
                  <a:ext cx="377" cy="239"/>
                </a:xfrm>
                <a:custGeom>
                  <a:avLst/>
                  <a:gdLst>
                    <a:gd name="T0" fmla="*/ 42 w 377"/>
                    <a:gd name="T1" fmla="*/ 239 h 239"/>
                    <a:gd name="T2" fmla="*/ 335 w 377"/>
                    <a:gd name="T3" fmla="*/ 146 h 239"/>
                    <a:gd name="T4" fmla="*/ 342 w 377"/>
                    <a:gd name="T5" fmla="*/ 47 h 239"/>
                    <a:gd name="T6" fmla="*/ 0 w 377"/>
                    <a:gd name="T7" fmla="*/ 0 h 239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77" h="239">
                      <a:moveTo>
                        <a:pt x="42" y="239"/>
                      </a:moveTo>
                      <a:cubicBezTo>
                        <a:pt x="89" y="224"/>
                        <a:pt x="285" y="178"/>
                        <a:pt x="335" y="146"/>
                      </a:cubicBezTo>
                      <a:cubicBezTo>
                        <a:pt x="372" y="115"/>
                        <a:pt x="377" y="75"/>
                        <a:pt x="342" y="47"/>
                      </a:cubicBezTo>
                      <a:cubicBezTo>
                        <a:pt x="286" y="23"/>
                        <a:pt x="71" y="10"/>
                        <a:pt x="0" y="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731" name="Freeform 855">
                  <a:extLst>
                    <a:ext uri="{FF2B5EF4-FFF2-40B4-BE49-F238E27FC236}">
                      <a16:creationId xmlns:a16="http://schemas.microsoft.com/office/drawing/2014/main" id="{F512D928-7DBD-174E-9B2D-4DC324036DF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46" y="997"/>
                  <a:ext cx="660" cy="336"/>
                </a:xfrm>
                <a:custGeom>
                  <a:avLst/>
                  <a:gdLst>
                    <a:gd name="T0" fmla="*/ 390 w 646"/>
                    <a:gd name="T1" fmla="*/ 592 h 300"/>
                    <a:gd name="T2" fmla="*/ 555 w 646"/>
                    <a:gd name="T3" fmla="*/ 501 h 300"/>
                    <a:gd name="T4" fmla="*/ 690 w 646"/>
                    <a:gd name="T5" fmla="*/ 377 h 300"/>
                    <a:gd name="T6" fmla="*/ 713 w 646"/>
                    <a:gd name="T7" fmla="*/ 211 h 300"/>
                    <a:gd name="T8" fmla="*/ 522 w 646"/>
                    <a:gd name="T9" fmla="*/ 119 h 300"/>
                    <a:gd name="T10" fmla="*/ 0 w 646"/>
                    <a:gd name="T11" fmla="*/ 0 h 30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646" h="300">
                      <a:moveTo>
                        <a:pt x="343" y="300"/>
                      </a:moveTo>
                      <a:cubicBezTo>
                        <a:pt x="367" y="292"/>
                        <a:pt x="443" y="272"/>
                        <a:pt x="487" y="254"/>
                      </a:cubicBezTo>
                      <a:cubicBezTo>
                        <a:pt x="531" y="236"/>
                        <a:pt x="584" y="216"/>
                        <a:pt x="607" y="191"/>
                      </a:cubicBezTo>
                      <a:cubicBezTo>
                        <a:pt x="628" y="173"/>
                        <a:pt x="646" y="125"/>
                        <a:pt x="627" y="107"/>
                      </a:cubicBezTo>
                      <a:cubicBezTo>
                        <a:pt x="603" y="85"/>
                        <a:pt x="563" y="79"/>
                        <a:pt x="459" y="61"/>
                      </a:cubicBezTo>
                      <a:cubicBezTo>
                        <a:pt x="355" y="43"/>
                        <a:pt x="76" y="10"/>
                        <a:pt x="0" y="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732" name="Freeform 856">
                  <a:extLst>
                    <a:ext uri="{FF2B5EF4-FFF2-40B4-BE49-F238E27FC236}">
                      <a16:creationId xmlns:a16="http://schemas.microsoft.com/office/drawing/2014/main" id="{C88DD8DC-6D2B-A545-8A4F-C001C71ACD8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16" y="955"/>
                  <a:ext cx="630" cy="397"/>
                </a:xfrm>
                <a:custGeom>
                  <a:avLst/>
                  <a:gdLst>
                    <a:gd name="T0" fmla="*/ 320 w 630"/>
                    <a:gd name="T1" fmla="*/ 397 h 397"/>
                    <a:gd name="T2" fmla="*/ 468 w 630"/>
                    <a:gd name="T3" fmla="*/ 345 h 397"/>
                    <a:gd name="T4" fmla="*/ 590 w 630"/>
                    <a:gd name="T5" fmla="*/ 275 h 397"/>
                    <a:gd name="T6" fmla="*/ 611 w 630"/>
                    <a:gd name="T7" fmla="*/ 181 h 397"/>
                    <a:gd name="T8" fmla="*/ 439 w 630"/>
                    <a:gd name="T9" fmla="*/ 129 h 397"/>
                    <a:gd name="T10" fmla="*/ 0 w 630"/>
                    <a:gd name="T11" fmla="*/ 0 h 39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630" h="397">
                      <a:moveTo>
                        <a:pt x="320" y="397"/>
                      </a:moveTo>
                      <a:cubicBezTo>
                        <a:pt x="345" y="388"/>
                        <a:pt x="423" y="366"/>
                        <a:pt x="468" y="345"/>
                      </a:cubicBezTo>
                      <a:cubicBezTo>
                        <a:pt x="513" y="325"/>
                        <a:pt x="567" y="303"/>
                        <a:pt x="590" y="275"/>
                      </a:cubicBezTo>
                      <a:cubicBezTo>
                        <a:pt x="612" y="255"/>
                        <a:pt x="630" y="201"/>
                        <a:pt x="611" y="181"/>
                      </a:cubicBezTo>
                      <a:cubicBezTo>
                        <a:pt x="586" y="156"/>
                        <a:pt x="541" y="159"/>
                        <a:pt x="439" y="129"/>
                      </a:cubicBezTo>
                      <a:cubicBezTo>
                        <a:pt x="337" y="99"/>
                        <a:pt x="91" y="27"/>
                        <a:pt x="0" y="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cxnSp>
            <p:nvCxnSpPr>
              <p:cNvPr id="726" name="Straight Connector 725">
                <a:extLst>
                  <a:ext uri="{FF2B5EF4-FFF2-40B4-BE49-F238E27FC236}">
                    <a16:creationId xmlns:a16="http://schemas.microsoft.com/office/drawing/2014/main" id="{5DFBB0AF-BFC3-414D-A6B2-5B5E573B87E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594314" y="2366481"/>
                <a:ext cx="39385" cy="7020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55" name="Text Box 5">
            <a:extLst>
              <a:ext uri="{FF2B5EF4-FFF2-40B4-BE49-F238E27FC236}">
                <a16:creationId xmlns:a16="http://schemas.microsoft.com/office/drawing/2014/main" id="{59DCFB19-2C53-724E-875B-11F6B0110A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7702" y="5846761"/>
            <a:ext cx="1805302" cy="275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i="0" dirty="0">
                <a:solidFill>
                  <a:srgbClr val="000000"/>
                </a:solidFill>
                <a:latin typeface="Arial" charset="0"/>
              </a:rPr>
              <a:t>shared radio: 4G/5G</a:t>
            </a:r>
          </a:p>
        </p:txBody>
      </p:sp>
    </p:spTree>
    <p:extLst>
      <p:ext uri="{BB962C8B-B14F-4D97-AF65-F5344CB8AC3E}">
        <p14:creationId xmlns:p14="http://schemas.microsoft.com/office/powerpoint/2010/main" val="2835283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Multiple access protocols</a:t>
            </a:r>
            <a:endParaRPr lang="en-US" sz="4400" dirty="0"/>
          </a:p>
        </p:txBody>
      </p:sp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Link Layer: 6-</a:t>
            </a:r>
            <a:fld id="{C4204591-24BD-A542-B9D5-F8D8A88D2FE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91" name="Rectangle 3">
            <a:extLst>
              <a:ext uri="{FF2B5EF4-FFF2-40B4-BE49-F238E27FC236}">
                <a16:creationId xmlns:a16="http://schemas.microsoft.com/office/drawing/2014/main" id="{E6233901-684E-DA4D-9AAB-1573F126922B}"/>
              </a:ext>
            </a:extLst>
          </p:cNvPr>
          <p:cNvSpPr txBox="1">
            <a:spLocks noChangeArrowheads="1"/>
          </p:cNvSpPr>
          <p:nvPr/>
        </p:nvSpPr>
        <p:spPr>
          <a:xfrm>
            <a:off x="765106" y="1363316"/>
            <a:ext cx="11148598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4813" indent="-274638">
              <a:defRPr/>
            </a:pPr>
            <a:r>
              <a:rPr lang="en-US" sz="3200" dirty="0"/>
              <a:t>single shared broadcast channel </a:t>
            </a:r>
          </a:p>
          <a:p>
            <a:pPr marL="404813" indent="-274638">
              <a:defRPr/>
            </a:pPr>
            <a:r>
              <a:rPr lang="en-US" sz="3200" dirty="0"/>
              <a:t>two or more simultaneous transmissions by nodes: interference </a:t>
            </a:r>
          </a:p>
          <a:p>
            <a:pPr lvl="1">
              <a:defRPr/>
            </a:pPr>
            <a:r>
              <a:rPr lang="en-US" sz="2800" i="1" dirty="0">
                <a:solidFill>
                  <a:srgbClr val="C00000"/>
                </a:solidFill>
              </a:rPr>
              <a:t>collision</a:t>
            </a:r>
            <a:r>
              <a:rPr lang="en-US" sz="2800" dirty="0"/>
              <a:t> if node receives two or more signals at the same time</a:t>
            </a:r>
            <a:endParaRPr lang="en-US" i="1" u="sng" dirty="0">
              <a:solidFill>
                <a:srgbClr val="FF0000"/>
              </a:solidFill>
            </a:endParaRPr>
          </a:p>
        </p:txBody>
      </p:sp>
      <p:sp>
        <p:nvSpPr>
          <p:cNvPr id="292" name="Rectangle 3">
            <a:extLst>
              <a:ext uri="{FF2B5EF4-FFF2-40B4-BE49-F238E27FC236}">
                <a16:creationId xmlns:a16="http://schemas.microsoft.com/office/drawing/2014/main" id="{4AA5F7D4-7DBD-9E45-B534-F9CDF4D8505D}"/>
              </a:ext>
            </a:extLst>
          </p:cNvPr>
          <p:cNvSpPr txBox="1">
            <a:spLocks noChangeArrowheads="1"/>
          </p:cNvSpPr>
          <p:nvPr/>
        </p:nvSpPr>
        <p:spPr>
          <a:xfrm>
            <a:off x="1156044" y="3848099"/>
            <a:ext cx="9962530" cy="24069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274638">
              <a:defRPr/>
            </a:pPr>
            <a:r>
              <a:rPr lang="en-US" dirty="0"/>
              <a:t>distributed algorithm that determines how nodes share channel, i.e., determine when node can transmit</a:t>
            </a:r>
          </a:p>
          <a:p>
            <a:pPr marL="457200" indent="-274638">
              <a:defRPr/>
            </a:pPr>
            <a:r>
              <a:rPr lang="en-US" dirty="0"/>
              <a:t>communication about channel sharing must use channel itself! </a:t>
            </a:r>
          </a:p>
          <a:p>
            <a:pPr marL="746125" lvl="1" indent="-223838">
              <a:defRPr/>
            </a:pPr>
            <a:r>
              <a:rPr lang="en-US" sz="2800" dirty="0"/>
              <a:t>no out-of-band channel for coordination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AA9627-8FEC-3848-AA80-2DDEF1AE2F67}"/>
              </a:ext>
            </a:extLst>
          </p:cNvPr>
          <p:cNvSpPr/>
          <p:nvPr/>
        </p:nvSpPr>
        <p:spPr>
          <a:xfrm>
            <a:off x="901148" y="3472071"/>
            <a:ext cx="10442713" cy="235888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220334-D903-464A-8C54-83F2552D4599}"/>
              </a:ext>
            </a:extLst>
          </p:cNvPr>
          <p:cNvSpPr txBox="1"/>
          <p:nvPr/>
        </p:nvSpPr>
        <p:spPr>
          <a:xfrm>
            <a:off x="1258956" y="3154018"/>
            <a:ext cx="4224618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multiple access protocol</a:t>
            </a:r>
          </a:p>
        </p:txBody>
      </p:sp>
    </p:spTree>
    <p:extLst>
      <p:ext uri="{BB962C8B-B14F-4D97-AF65-F5344CB8AC3E}">
        <p14:creationId xmlns:p14="http://schemas.microsoft.com/office/powerpoint/2010/main" val="3020867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An ideal multiple access protocol</a:t>
            </a:r>
            <a:endParaRPr lang="en-US" sz="4400" b="0" dirty="0">
              <a:latin typeface="+mn-lt"/>
            </a:endParaRPr>
          </a:p>
        </p:txBody>
      </p:sp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Link Layer: 6-</a:t>
            </a:r>
            <a:fld id="{C4204591-24BD-A542-B9D5-F8D8A88D2FE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A702EAE9-EF5B-DD4F-BD34-31F1BD3532FC}"/>
              </a:ext>
            </a:extLst>
          </p:cNvPr>
          <p:cNvSpPr txBox="1">
            <a:spLocks noChangeArrowheads="1"/>
          </p:cNvSpPr>
          <p:nvPr/>
        </p:nvSpPr>
        <p:spPr>
          <a:xfrm>
            <a:off x="944216" y="1626703"/>
            <a:ext cx="10055087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  <a:defRPr/>
            </a:pPr>
            <a:r>
              <a:rPr lang="en-US" sz="3200" i="1" dirty="0">
                <a:solidFill>
                  <a:srgbClr val="0000A8"/>
                </a:solidFill>
              </a:rPr>
              <a:t>given: </a:t>
            </a:r>
            <a:r>
              <a:rPr lang="en-US" sz="3200" dirty="0"/>
              <a:t>multiple access channel (MAC) of rate </a:t>
            </a:r>
            <a:r>
              <a:rPr lang="en-US" sz="3200" i="1" dirty="0"/>
              <a:t>R</a:t>
            </a:r>
            <a:r>
              <a:rPr lang="en-US" sz="3200" dirty="0"/>
              <a:t> bps</a:t>
            </a:r>
          </a:p>
          <a:p>
            <a:pPr>
              <a:buFont typeface="Wingdings" charset="0"/>
              <a:buNone/>
              <a:defRPr/>
            </a:pPr>
            <a:r>
              <a:rPr lang="en-US" sz="3200" i="1" dirty="0">
                <a:solidFill>
                  <a:srgbClr val="0000A8"/>
                </a:solidFill>
              </a:rPr>
              <a:t>desiderata:</a:t>
            </a:r>
          </a:p>
          <a:p>
            <a:pPr lvl="1">
              <a:buFont typeface="Wingdings" charset="0"/>
              <a:buNone/>
              <a:defRPr/>
            </a:pPr>
            <a:r>
              <a:rPr lang="en-US" dirty="0"/>
              <a:t>1. </a:t>
            </a:r>
            <a:r>
              <a:rPr lang="en-US" sz="2800" dirty="0"/>
              <a:t>when one node wants to transmit, it can send at rate </a:t>
            </a:r>
            <a:r>
              <a:rPr lang="en-US" sz="2800" i="1" dirty="0"/>
              <a:t>R</a:t>
            </a:r>
            <a:r>
              <a:rPr lang="en-US" sz="2800" dirty="0"/>
              <a:t>.</a:t>
            </a:r>
          </a:p>
          <a:p>
            <a:pPr lvl="1">
              <a:buFont typeface="Wingdings" charset="0"/>
              <a:buNone/>
              <a:defRPr/>
            </a:pPr>
            <a:r>
              <a:rPr lang="en-US" sz="2800" dirty="0"/>
              <a:t>2. when M nodes want to transmit, each can send at average rate </a:t>
            </a:r>
            <a:r>
              <a:rPr lang="en-US" sz="2800" i="1" dirty="0"/>
              <a:t>R/M</a:t>
            </a:r>
          </a:p>
          <a:p>
            <a:pPr lvl="1">
              <a:buFont typeface="Wingdings" charset="0"/>
              <a:buNone/>
              <a:defRPr/>
            </a:pPr>
            <a:r>
              <a:rPr lang="en-US" sz="2800" dirty="0"/>
              <a:t>3. fully decentralized:</a:t>
            </a:r>
          </a:p>
          <a:p>
            <a:pPr lvl="2">
              <a:defRPr/>
            </a:pPr>
            <a:r>
              <a:rPr lang="en-US" sz="2800" dirty="0"/>
              <a:t>no special node to coordinate transmissions</a:t>
            </a:r>
          </a:p>
          <a:p>
            <a:pPr lvl="2">
              <a:defRPr/>
            </a:pPr>
            <a:r>
              <a:rPr lang="en-US" sz="2800" dirty="0"/>
              <a:t>no synchronization of clocks, slots</a:t>
            </a:r>
          </a:p>
          <a:p>
            <a:pPr lvl="1">
              <a:buFont typeface="Wingdings" charset="0"/>
              <a:buNone/>
              <a:defRPr/>
            </a:pPr>
            <a:r>
              <a:rPr lang="en-US" sz="2800" dirty="0"/>
              <a:t>4. simple</a:t>
            </a:r>
          </a:p>
        </p:txBody>
      </p:sp>
    </p:spTree>
    <p:extLst>
      <p:ext uri="{BB962C8B-B14F-4D97-AF65-F5344CB8AC3E}">
        <p14:creationId xmlns:p14="http://schemas.microsoft.com/office/powerpoint/2010/main" val="2506911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MAC protocols: taxonomy</a:t>
            </a:r>
            <a:endParaRPr lang="en-US" sz="4400" b="0" dirty="0">
              <a:latin typeface="+mn-lt"/>
            </a:endParaRPr>
          </a:p>
        </p:txBody>
      </p:sp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Link Layer: 6-</a:t>
            </a:r>
            <a:fld id="{C4204591-24BD-A542-B9D5-F8D8A88D2FE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CD480CDD-CB17-934B-BC0E-C5D3C5E0F75F}"/>
              </a:ext>
            </a:extLst>
          </p:cNvPr>
          <p:cNvSpPr txBox="1">
            <a:spLocks noChangeArrowheads="1"/>
          </p:cNvSpPr>
          <p:nvPr/>
        </p:nvSpPr>
        <p:spPr>
          <a:xfrm>
            <a:off x="811696" y="1356210"/>
            <a:ext cx="11141765" cy="4938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  <a:defRPr/>
            </a:pPr>
            <a:r>
              <a:rPr lang="en-US" sz="3200" dirty="0"/>
              <a:t>three broad classes:</a:t>
            </a:r>
          </a:p>
          <a:p>
            <a:pPr marL="404813" indent="-274638">
              <a:defRPr/>
            </a:pPr>
            <a:r>
              <a:rPr lang="en-US" sz="3200" dirty="0">
                <a:solidFill>
                  <a:srgbClr val="C00000"/>
                </a:solidFill>
              </a:rPr>
              <a:t>channel partitioning</a:t>
            </a:r>
          </a:p>
          <a:p>
            <a:pPr lvl="1">
              <a:defRPr/>
            </a:pPr>
            <a:r>
              <a:rPr lang="en-US" sz="2800" dirty="0"/>
              <a:t>divide channel into smaller </a:t>
            </a:r>
            <a:r>
              <a:rPr lang="en-US" altLang="ja-JP" sz="2800" dirty="0"/>
              <a:t>“</a:t>
            </a:r>
            <a:r>
              <a:rPr lang="en-US" sz="2800" dirty="0"/>
              <a:t>pieces</a:t>
            </a:r>
            <a:r>
              <a:rPr lang="en-US" altLang="ja-JP" sz="2800" dirty="0"/>
              <a:t>”</a:t>
            </a:r>
            <a:r>
              <a:rPr lang="en-US" sz="2800" dirty="0"/>
              <a:t> (time slots, frequency, code)</a:t>
            </a:r>
          </a:p>
          <a:p>
            <a:pPr lvl="1">
              <a:defRPr/>
            </a:pPr>
            <a:r>
              <a:rPr lang="en-US" sz="2800" dirty="0"/>
              <a:t>allocate piece to node for exclusive use</a:t>
            </a:r>
            <a:endParaRPr lang="en-US" sz="3200" dirty="0"/>
          </a:p>
          <a:p>
            <a:pPr marL="404813" indent="-274638">
              <a:defRPr/>
            </a:pPr>
            <a:r>
              <a:rPr lang="en-US" sz="3200" i="1" dirty="0">
                <a:solidFill>
                  <a:srgbClr val="C00000"/>
                </a:solidFill>
              </a:rPr>
              <a:t>random access</a:t>
            </a:r>
          </a:p>
          <a:p>
            <a:pPr lvl="1">
              <a:defRPr/>
            </a:pPr>
            <a:r>
              <a:rPr lang="en-US" sz="2800" dirty="0"/>
              <a:t>channel not divided, allow collisions</a:t>
            </a:r>
          </a:p>
          <a:p>
            <a:pPr lvl="1">
              <a:defRPr/>
            </a:pPr>
            <a:r>
              <a:rPr lang="en-US" altLang="ja-JP" sz="2800" dirty="0"/>
              <a:t>“</a:t>
            </a:r>
            <a:r>
              <a:rPr lang="en-US" sz="2800" dirty="0"/>
              <a:t>recover</a:t>
            </a:r>
            <a:r>
              <a:rPr lang="en-US" altLang="ja-JP" sz="2800" dirty="0"/>
              <a:t>”</a:t>
            </a:r>
            <a:r>
              <a:rPr lang="en-US" sz="2800" dirty="0"/>
              <a:t> from collisions</a:t>
            </a:r>
            <a:endParaRPr lang="en-US" dirty="0"/>
          </a:p>
          <a:p>
            <a:pPr marL="404813" indent="-274638">
              <a:defRPr/>
            </a:pPr>
            <a:r>
              <a:rPr lang="en-US" sz="3200" dirty="0">
                <a:solidFill>
                  <a:srgbClr val="C00000"/>
                </a:solidFill>
              </a:rPr>
              <a:t>“taking turns</a:t>
            </a:r>
            <a:r>
              <a:rPr lang="en-US" altLang="ja-JP" sz="3200" dirty="0">
                <a:solidFill>
                  <a:srgbClr val="C00000"/>
                </a:solidFill>
              </a:rPr>
              <a:t>”</a:t>
            </a:r>
            <a:endParaRPr lang="en-US" sz="3200" dirty="0">
              <a:solidFill>
                <a:srgbClr val="C00000"/>
              </a:solidFill>
            </a:endParaRPr>
          </a:p>
          <a:p>
            <a:pPr lvl="1">
              <a:defRPr/>
            </a:pPr>
            <a:r>
              <a:rPr lang="en-US" sz="2800" dirty="0"/>
              <a:t>nodes take turns, but nodes with more to send can take longer turns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4010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Channel partitioning MAC protocols: TDMA</a:t>
            </a:r>
            <a:endParaRPr lang="en-US" sz="4400" b="0" dirty="0">
              <a:latin typeface="+mn-lt"/>
            </a:endParaRPr>
          </a:p>
        </p:txBody>
      </p:sp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Link Layer: 6-</a:t>
            </a:r>
            <a:fld id="{C4204591-24BD-A542-B9D5-F8D8A88D2FE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3" name="Rectangle 3">
            <a:extLst>
              <a:ext uri="{FF2B5EF4-FFF2-40B4-BE49-F238E27FC236}">
                <a16:creationId xmlns:a16="http://schemas.microsoft.com/office/drawing/2014/main" id="{0A448D7E-58D9-064C-A6F1-E4409D3F3F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2904" y="1459051"/>
            <a:ext cx="10230470" cy="293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>
              <a:lnSpc>
                <a:spcPct val="75000"/>
              </a:lnSpc>
              <a:buFont typeface="Wingdings" charset="0"/>
              <a:buNone/>
              <a:defRPr/>
            </a:pPr>
            <a:r>
              <a:rPr lang="en-US" sz="3200" kern="0" dirty="0">
                <a:solidFill>
                  <a:srgbClr val="C00000"/>
                </a:solidFill>
                <a:cs typeface="+mn-cs"/>
              </a:rPr>
              <a:t>TDMA: time division multiple access </a:t>
            </a:r>
          </a:p>
          <a:p>
            <a:pPr indent="-277813">
              <a:lnSpc>
                <a:spcPct val="100000"/>
              </a:lnSpc>
              <a:spcBef>
                <a:spcPts val="600"/>
              </a:spcBef>
              <a:defRPr/>
            </a:pPr>
            <a:r>
              <a:rPr lang="en-US" kern="0" dirty="0">
                <a:cs typeface="+mn-cs"/>
              </a:rPr>
              <a:t>access to channel in “rounds” </a:t>
            </a:r>
          </a:p>
          <a:p>
            <a:pPr indent="-277813">
              <a:lnSpc>
                <a:spcPct val="100000"/>
              </a:lnSpc>
              <a:spcBef>
                <a:spcPts val="600"/>
              </a:spcBef>
              <a:defRPr/>
            </a:pPr>
            <a:r>
              <a:rPr lang="en-US" kern="0" dirty="0">
                <a:cs typeface="+mn-cs"/>
              </a:rPr>
              <a:t>each station gets fixed length slot (length = packet transmission time) in each round </a:t>
            </a:r>
          </a:p>
          <a:p>
            <a:pPr indent="-277813">
              <a:lnSpc>
                <a:spcPct val="100000"/>
              </a:lnSpc>
              <a:spcBef>
                <a:spcPts val="600"/>
              </a:spcBef>
              <a:defRPr/>
            </a:pPr>
            <a:r>
              <a:rPr lang="en-US" kern="0" dirty="0">
                <a:cs typeface="+mn-cs"/>
              </a:rPr>
              <a:t>unused slots go idle </a:t>
            </a:r>
          </a:p>
          <a:p>
            <a:pPr indent="-277813">
              <a:lnSpc>
                <a:spcPct val="100000"/>
              </a:lnSpc>
              <a:spcBef>
                <a:spcPts val="600"/>
              </a:spcBef>
              <a:defRPr/>
            </a:pPr>
            <a:r>
              <a:rPr lang="en-US" kern="0" dirty="0">
                <a:cs typeface="+mn-cs"/>
              </a:rPr>
              <a:t>example: 6-station LAN, 1,3,4 have packets to send, slots 2,5,6 idle </a:t>
            </a:r>
            <a:endParaRPr lang="en-US" sz="3200" kern="0" dirty="0">
              <a:cs typeface="+mn-cs"/>
            </a:endParaRPr>
          </a:p>
        </p:txBody>
      </p:sp>
      <p:sp>
        <p:nvSpPr>
          <p:cNvPr id="44" name="Line 7">
            <a:extLst>
              <a:ext uri="{FF2B5EF4-FFF2-40B4-BE49-F238E27FC236}">
                <a16:creationId xmlns:a16="http://schemas.microsoft.com/office/drawing/2014/main" id="{A162B864-328B-BB4E-A401-8C10A01CA26E}"/>
              </a:ext>
            </a:extLst>
          </p:cNvPr>
          <p:cNvSpPr>
            <a:spLocks noChangeShapeType="1"/>
          </p:cNvSpPr>
          <p:nvPr/>
        </p:nvSpPr>
        <p:spPr bwMode="auto">
          <a:xfrm>
            <a:off x="2497001" y="5652397"/>
            <a:ext cx="608488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5" name="Rectangle 8">
            <a:extLst>
              <a:ext uri="{FF2B5EF4-FFF2-40B4-BE49-F238E27FC236}">
                <a16:creationId xmlns:a16="http://schemas.microsoft.com/office/drawing/2014/main" id="{5BF0ACED-1DF3-A344-A69A-823B25CE0F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9251" y="5425384"/>
            <a:ext cx="479425" cy="230188"/>
          </a:xfrm>
          <a:prstGeom prst="rect">
            <a:avLst/>
          </a:prstGeom>
          <a:solidFill>
            <a:srgbClr val="3333CC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6" name="Rectangle 10">
            <a:extLst>
              <a:ext uri="{FF2B5EF4-FFF2-40B4-BE49-F238E27FC236}">
                <a16:creationId xmlns:a16="http://schemas.microsoft.com/office/drawing/2014/main" id="{B5DDDA64-5C9C-D148-8420-B593565524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8101" y="5425384"/>
            <a:ext cx="479425" cy="230188"/>
          </a:xfrm>
          <a:prstGeom prst="rect">
            <a:avLst/>
          </a:prstGeom>
          <a:solidFill>
            <a:srgbClr val="FF000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7" name="Rectangle 11">
            <a:extLst>
              <a:ext uri="{FF2B5EF4-FFF2-40B4-BE49-F238E27FC236}">
                <a16:creationId xmlns:a16="http://schemas.microsoft.com/office/drawing/2014/main" id="{D9985277-7968-C842-9231-012104EC2F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2763" y="5425384"/>
            <a:ext cx="479425" cy="230188"/>
          </a:xfrm>
          <a:prstGeom prst="rect">
            <a:avLst/>
          </a:prstGeom>
          <a:solidFill>
            <a:srgbClr val="00CC99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8" name="Line 13">
            <a:extLst>
              <a:ext uri="{FF2B5EF4-FFF2-40B4-BE49-F238E27FC236}">
                <a16:creationId xmlns:a16="http://schemas.microsoft.com/office/drawing/2014/main" id="{F7E6C5C0-28CB-2C46-906A-E86EFCC6E088}"/>
              </a:ext>
            </a:extLst>
          </p:cNvPr>
          <p:cNvSpPr>
            <a:spLocks noChangeShapeType="1"/>
          </p:cNvSpPr>
          <p:nvPr/>
        </p:nvSpPr>
        <p:spPr bwMode="auto">
          <a:xfrm>
            <a:off x="2720838" y="5312672"/>
            <a:ext cx="0" cy="33813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9" name="Line 16">
            <a:extLst>
              <a:ext uri="{FF2B5EF4-FFF2-40B4-BE49-F238E27FC236}">
                <a16:creationId xmlns:a16="http://schemas.microsoft.com/office/drawing/2014/main" id="{51E737FE-2977-8B4C-B4D9-80C37910A703}"/>
              </a:ext>
            </a:extLst>
          </p:cNvPr>
          <p:cNvSpPr>
            <a:spLocks noChangeShapeType="1"/>
          </p:cNvSpPr>
          <p:nvPr/>
        </p:nvSpPr>
        <p:spPr bwMode="auto">
          <a:xfrm>
            <a:off x="5586276" y="5315847"/>
            <a:ext cx="0" cy="3381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0" name="Text Box 23">
            <a:extLst>
              <a:ext uri="{FF2B5EF4-FFF2-40B4-BE49-F238E27FC236}">
                <a16:creationId xmlns:a16="http://schemas.microsoft.com/office/drawing/2014/main" id="{48F8A2A9-DBD4-9443-B624-51C1A0D8AF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263" y="5392047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i="0" dirty="0">
                <a:solidFill>
                  <a:srgbClr val="FFFFFF"/>
                </a:solidFill>
                <a:latin typeface="Arial" charset="0"/>
              </a:rPr>
              <a:t>1</a:t>
            </a:r>
          </a:p>
        </p:txBody>
      </p:sp>
      <p:sp>
        <p:nvSpPr>
          <p:cNvPr id="51" name="Text Box 24">
            <a:extLst>
              <a:ext uri="{FF2B5EF4-FFF2-40B4-BE49-F238E27FC236}">
                <a16:creationId xmlns:a16="http://schemas.microsoft.com/office/drawing/2014/main" id="{4D91ED1E-2495-0E4F-9B3E-3AFE785C5C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5413" y="5377759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i="0" dirty="0">
                <a:solidFill>
                  <a:srgbClr val="FFFFFF"/>
                </a:solidFill>
                <a:latin typeface="Arial" charset="0"/>
              </a:rPr>
              <a:t>3</a:t>
            </a:r>
          </a:p>
        </p:txBody>
      </p:sp>
      <p:sp>
        <p:nvSpPr>
          <p:cNvPr id="52" name="Text Box 25">
            <a:extLst>
              <a:ext uri="{FF2B5EF4-FFF2-40B4-BE49-F238E27FC236}">
                <a16:creationId xmlns:a16="http://schemas.microsoft.com/office/drawing/2014/main" id="{AAF51084-5D55-9047-9D10-B125F32EE8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0551" y="5384109"/>
            <a:ext cx="296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i="0" dirty="0">
                <a:solidFill>
                  <a:srgbClr val="FFFFFF"/>
                </a:solidFill>
                <a:latin typeface="Arial" charset="0"/>
              </a:rPr>
              <a:t>4</a:t>
            </a:r>
          </a:p>
        </p:txBody>
      </p:sp>
      <p:sp>
        <p:nvSpPr>
          <p:cNvPr id="53" name="Rectangle 26">
            <a:extLst>
              <a:ext uri="{FF2B5EF4-FFF2-40B4-BE49-F238E27FC236}">
                <a16:creationId xmlns:a16="http://schemas.microsoft.com/office/drawing/2014/main" id="{EA2F25EA-1C55-8B45-8EA1-3A00A92F00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6751" y="5420622"/>
            <a:ext cx="479425" cy="230187"/>
          </a:xfrm>
          <a:prstGeom prst="rect">
            <a:avLst/>
          </a:prstGeom>
          <a:solidFill>
            <a:srgbClr val="3333CC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4" name="Rectangle 27">
            <a:extLst>
              <a:ext uri="{FF2B5EF4-FFF2-40B4-BE49-F238E27FC236}">
                <a16:creationId xmlns:a16="http://schemas.microsoft.com/office/drawing/2014/main" id="{39F06F1D-D0F6-4C49-99E0-AE58E606AD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5601" y="5420622"/>
            <a:ext cx="479425" cy="230187"/>
          </a:xfrm>
          <a:prstGeom prst="rect">
            <a:avLst/>
          </a:prstGeom>
          <a:solidFill>
            <a:srgbClr val="FF000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5" name="Rectangle 28">
            <a:extLst>
              <a:ext uri="{FF2B5EF4-FFF2-40B4-BE49-F238E27FC236}">
                <a16:creationId xmlns:a16="http://schemas.microsoft.com/office/drawing/2014/main" id="{80AEA40D-BFBF-704C-9415-CB79BC9BD4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263" y="5420622"/>
            <a:ext cx="479425" cy="230187"/>
          </a:xfrm>
          <a:prstGeom prst="rect">
            <a:avLst/>
          </a:prstGeom>
          <a:solidFill>
            <a:srgbClr val="00CC99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6" name="Line 29">
            <a:extLst>
              <a:ext uri="{FF2B5EF4-FFF2-40B4-BE49-F238E27FC236}">
                <a16:creationId xmlns:a16="http://schemas.microsoft.com/office/drawing/2014/main" id="{5025264D-4923-CA41-AB44-0965E9585DE5}"/>
              </a:ext>
            </a:extLst>
          </p:cNvPr>
          <p:cNvSpPr>
            <a:spLocks noChangeShapeType="1"/>
          </p:cNvSpPr>
          <p:nvPr/>
        </p:nvSpPr>
        <p:spPr bwMode="auto">
          <a:xfrm>
            <a:off x="5578338" y="5307909"/>
            <a:ext cx="0" cy="338138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7" name="Text Box 30">
            <a:extLst>
              <a:ext uri="{FF2B5EF4-FFF2-40B4-BE49-F238E27FC236}">
                <a16:creationId xmlns:a16="http://schemas.microsoft.com/office/drawing/2014/main" id="{9684285E-DFBE-DA4D-9AE4-55B5626A27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76763" y="5387284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i="0" dirty="0">
                <a:solidFill>
                  <a:srgbClr val="FFFFFF"/>
                </a:solidFill>
                <a:latin typeface="Arial" charset="0"/>
              </a:rPr>
              <a:t>1</a:t>
            </a:r>
          </a:p>
        </p:txBody>
      </p:sp>
      <p:sp>
        <p:nvSpPr>
          <p:cNvPr id="58" name="Text Box 31">
            <a:extLst>
              <a:ext uri="{FF2B5EF4-FFF2-40B4-BE49-F238E27FC236}">
                <a16:creationId xmlns:a16="http://schemas.microsoft.com/office/drawing/2014/main" id="{6E82E5EA-026E-7045-B1A4-9CC9C86E88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2913" y="5372997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i="0" dirty="0">
                <a:solidFill>
                  <a:srgbClr val="FFFFFF"/>
                </a:solidFill>
                <a:latin typeface="Arial" charset="0"/>
              </a:rPr>
              <a:t>3</a:t>
            </a:r>
          </a:p>
        </p:txBody>
      </p:sp>
      <p:sp>
        <p:nvSpPr>
          <p:cNvPr id="59" name="Text Box 32">
            <a:extLst>
              <a:ext uri="{FF2B5EF4-FFF2-40B4-BE49-F238E27FC236}">
                <a16:creationId xmlns:a16="http://schemas.microsoft.com/office/drawing/2014/main" id="{5B3E3799-80A5-7142-9795-9DF13D5FFE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8051" y="5379347"/>
            <a:ext cx="296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i="0" dirty="0">
                <a:solidFill>
                  <a:srgbClr val="FFFFFF"/>
                </a:solidFill>
                <a:latin typeface="Arial" charset="0"/>
              </a:rPr>
              <a:t>4</a:t>
            </a:r>
          </a:p>
        </p:txBody>
      </p:sp>
      <p:sp>
        <p:nvSpPr>
          <p:cNvPr id="60" name="Line 34">
            <a:extLst>
              <a:ext uri="{FF2B5EF4-FFF2-40B4-BE49-F238E27FC236}">
                <a16:creationId xmlns:a16="http://schemas.microsoft.com/office/drawing/2014/main" id="{14EBD35E-98E3-AF4C-839F-9C6CB952AFF2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1851" y="5417447"/>
            <a:ext cx="0" cy="23812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61" name="Line 35">
            <a:extLst>
              <a:ext uri="{FF2B5EF4-FFF2-40B4-BE49-F238E27FC236}">
                <a16:creationId xmlns:a16="http://schemas.microsoft.com/office/drawing/2014/main" id="{F002AB0E-BA6B-6448-B7B9-3028A445D9C8}"/>
              </a:ext>
            </a:extLst>
          </p:cNvPr>
          <p:cNvSpPr>
            <a:spLocks noChangeShapeType="1"/>
          </p:cNvSpPr>
          <p:nvPr/>
        </p:nvSpPr>
        <p:spPr bwMode="auto">
          <a:xfrm>
            <a:off x="3678101" y="5422209"/>
            <a:ext cx="0" cy="23812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62" name="Line 36">
            <a:extLst>
              <a:ext uri="{FF2B5EF4-FFF2-40B4-BE49-F238E27FC236}">
                <a16:creationId xmlns:a16="http://schemas.microsoft.com/office/drawing/2014/main" id="{F10DFCB1-F5CE-2944-B5BD-75F801E54F04}"/>
              </a:ext>
            </a:extLst>
          </p:cNvPr>
          <p:cNvSpPr>
            <a:spLocks noChangeShapeType="1"/>
          </p:cNvSpPr>
          <p:nvPr/>
        </p:nvSpPr>
        <p:spPr bwMode="auto">
          <a:xfrm>
            <a:off x="4154351" y="5422209"/>
            <a:ext cx="0" cy="23812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63" name="Line 37">
            <a:extLst>
              <a:ext uri="{FF2B5EF4-FFF2-40B4-BE49-F238E27FC236}">
                <a16:creationId xmlns:a16="http://schemas.microsoft.com/office/drawing/2014/main" id="{5C202F74-B0E9-054A-BA6A-ED679E08BD08}"/>
              </a:ext>
            </a:extLst>
          </p:cNvPr>
          <p:cNvSpPr>
            <a:spLocks noChangeShapeType="1"/>
          </p:cNvSpPr>
          <p:nvPr/>
        </p:nvSpPr>
        <p:spPr bwMode="auto">
          <a:xfrm>
            <a:off x="4630601" y="5422209"/>
            <a:ext cx="0" cy="23812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64" name="Line 38">
            <a:extLst>
              <a:ext uri="{FF2B5EF4-FFF2-40B4-BE49-F238E27FC236}">
                <a16:creationId xmlns:a16="http://schemas.microsoft.com/office/drawing/2014/main" id="{17258870-A929-E743-9ABE-DE23B79DBE63}"/>
              </a:ext>
            </a:extLst>
          </p:cNvPr>
          <p:cNvSpPr>
            <a:spLocks noChangeShapeType="1"/>
          </p:cNvSpPr>
          <p:nvPr/>
        </p:nvSpPr>
        <p:spPr bwMode="auto">
          <a:xfrm>
            <a:off x="5111613" y="5412684"/>
            <a:ext cx="0" cy="23812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65" name="Line 39">
            <a:extLst>
              <a:ext uri="{FF2B5EF4-FFF2-40B4-BE49-F238E27FC236}">
                <a16:creationId xmlns:a16="http://schemas.microsoft.com/office/drawing/2014/main" id="{8AD32332-0DC8-9E49-947E-1BAEF13A514F}"/>
              </a:ext>
            </a:extLst>
          </p:cNvPr>
          <p:cNvSpPr>
            <a:spLocks noChangeShapeType="1"/>
          </p:cNvSpPr>
          <p:nvPr/>
        </p:nvSpPr>
        <p:spPr bwMode="auto">
          <a:xfrm>
            <a:off x="6059351" y="5417447"/>
            <a:ext cx="0" cy="23812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66" name="Line 40">
            <a:extLst>
              <a:ext uri="{FF2B5EF4-FFF2-40B4-BE49-F238E27FC236}">
                <a16:creationId xmlns:a16="http://schemas.microsoft.com/office/drawing/2014/main" id="{5AD88233-F39A-B84C-B2C9-4019C2559D7E}"/>
              </a:ext>
            </a:extLst>
          </p:cNvPr>
          <p:cNvSpPr>
            <a:spLocks noChangeShapeType="1"/>
          </p:cNvSpPr>
          <p:nvPr/>
        </p:nvSpPr>
        <p:spPr bwMode="auto">
          <a:xfrm>
            <a:off x="7007088" y="5412684"/>
            <a:ext cx="0" cy="23812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67" name="Line 41">
            <a:extLst>
              <a:ext uri="{FF2B5EF4-FFF2-40B4-BE49-F238E27FC236}">
                <a16:creationId xmlns:a16="http://schemas.microsoft.com/office/drawing/2014/main" id="{78671AB0-ED5E-5C4D-AC35-7C14A7C84172}"/>
              </a:ext>
            </a:extLst>
          </p:cNvPr>
          <p:cNvSpPr>
            <a:spLocks noChangeShapeType="1"/>
          </p:cNvSpPr>
          <p:nvPr/>
        </p:nvSpPr>
        <p:spPr bwMode="auto">
          <a:xfrm>
            <a:off x="7954826" y="5407922"/>
            <a:ext cx="0" cy="23812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68" name="Line 42">
            <a:extLst>
              <a:ext uri="{FF2B5EF4-FFF2-40B4-BE49-F238E27FC236}">
                <a16:creationId xmlns:a16="http://schemas.microsoft.com/office/drawing/2014/main" id="{392BE166-36F8-ED44-B8F4-C49488BC9D2C}"/>
              </a:ext>
            </a:extLst>
          </p:cNvPr>
          <p:cNvSpPr>
            <a:spLocks noChangeShapeType="1"/>
          </p:cNvSpPr>
          <p:nvPr/>
        </p:nvSpPr>
        <p:spPr bwMode="auto">
          <a:xfrm>
            <a:off x="7488101" y="5417447"/>
            <a:ext cx="0" cy="23812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69" name="Line 43">
            <a:extLst>
              <a:ext uri="{FF2B5EF4-FFF2-40B4-BE49-F238E27FC236}">
                <a16:creationId xmlns:a16="http://schemas.microsoft.com/office/drawing/2014/main" id="{C6ED8042-7995-2346-BE45-DBFCD6A2739B}"/>
              </a:ext>
            </a:extLst>
          </p:cNvPr>
          <p:cNvSpPr>
            <a:spLocks noChangeShapeType="1"/>
          </p:cNvSpPr>
          <p:nvPr/>
        </p:nvSpPr>
        <p:spPr bwMode="auto">
          <a:xfrm>
            <a:off x="8435838" y="5322197"/>
            <a:ext cx="0" cy="338137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70" name="Line 44">
            <a:extLst>
              <a:ext uri="{FF2B5EF4-FFF2-40B4-BE49-F238E27FC236}">
                <a16:creationId xmlns:a16="http://schemas.microsoft.com/office/drawing/2014/main" id="{DD22EBBA-AEC8-5E4C-AABA-D5D9CC143D9C}"/>
              </a:ext>
            </a:extLst>
          </p:cNvPr>
          <p:cNvSpPr>
            <a:spLocks noChangeShapeType="1"/>
          </p:cNvSpPr>
          <p:nvPr/>
        </p:nvSpPr>
        <p:spPr bwMode="auto">
          <a:xfrm>
            <a:off x="6535601" y="5417447"/>
            <a:ext cx="0" cy="23812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71" name="Text Box 45">
            <a:extLst>
              <a:ext uri="{FF2B5EF4-FFF2-40B4-BE49-F238E27FC236}">
                <a16:creationId xmlns:a16="http://schemas.microsoft.com/office/drawing/2014/main" id="{F54AF62A-48FF-814D-8354-2867F36F7E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5413" y="4793559"/>
            <a:ext cx="7048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i="0" dirty="0">
                <a:solidFill>
                  <a:srgbClr val="000000"/>
                </a:solidFill>
                <a:latin typeface="Arial" charset="0"/>
              </a:rPr>
              <a:t>6-slot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i="0" dirty="0">
                <a:solidFill>
                  <a:srgbClr val="000000"/>
                </a:solidFill>
                <a:latin typeface="Arial" charset="0"/>
              </a:rPr>
              <a:t>frame</a:t>
            </a:r>
          </a:p>
        </p:txBody>
      </p:sp>
      <p:sp>
        <p:nvSpPr>
          <p:cNvPr id="72" name="Line 46">
            <a:extLst>
              <a:ext uri="{FF2B5EF4-FFF2-40B4-BE49-F238E27FC236}">
                <a16:creationId xmlns:a16="http://schemas.microsoft.com/office/drawing/2014/main" id="{7D7E0352-F8F2-5743-A848-9F53111F6B3D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6626" y="5130109"/>
            <a:ext cx="98901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73" name="Line 47">
            <a:extLst>
              <a:ext uri="{FF2B5EF4-FFF2-40B4-BE49-F238E27FC236}">
                <a16:creationId xmlns:a16="http://schemas.microsoft.com/office/drawing/2014/main" id="{EBD725BA-5097-D14C-982A-992BE18BDBC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31951" y="5125347"/>
            <a:ext cx="98901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74" name="Line 48">
            <a:extLst>
              <a:ext uri="{FF2B5EF4-FFF2-40B4-BE49-F238E27FC236}">
                <a16:creationId xmlns:a16="http://schemas.microsoft.com/office/drawing/2014/main" id="{E29434D8-2134-AC4C-88EE-1DEC7494A212}"/>
              </a:ext>
            </a:extLst>
          </p:cNvPr>
          <p:cNvSpPr>
            <a:spLocks noChangeShapeType="1"/>
          </p:cNvSpPr>
          <p:nvPr/>
        </p:nvSpPr>
        <p:spPr bwMode="auto">
          <a:xfrm>
            <a:off x="2711313" y="5038034"/>
            <a:ext cx="0" cy="30480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75" name="Line 49">
            <a:extLst>
              <a:ext uri="{FF2B5EF4-FFF2-40B4-BE49-F238E27FC236}">
                <a16:creationId xmlns:a16="http://schemas.microsoft.com/office/drawing/2014/main" id="{DD6295BF-D109-B14A-8DA1-AE6AAF54DB81}"/>
              </a:ext>
            </a:extLst>
          </p:cNvPr>
          <p:cNvSpPr>
            <a:spLocks noChangeShapeType="1"/>
          </p:cNvSpPr>
          <p:nvPr/>
        </p:nvSpPr>
        <p:spPr bwMode="auto">
          <a:xfrm>
            <a:off x="5570401" y="5028509"/>
            <a:ext cx="0" cy="30480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76" name="Text Box 51">
            <a:extLst>
              <a:ext uri="{FF2B5EF4-FFF2-40B4-BE49-F238E27FC236}">
                <a16:creationId xmlns:a16="http://schemas.microsoft.com/office/drawing/2014/main" id="{699B3453-7E1D-004F-906D-AF95151166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263" y="4766572"/>
            <a:ext cx="7048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i="0" dirty="0">
                <a:solidFill>
                  <a:srgbClr val="000000"/>
                </a:solidFill>
                <a:latin typeface="Arial" charset="0"/>
              </a:rPr>
              <a:t>6-slot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i="0" dirty="0">
                <a:solidFill>
                  <a:srgbClr val="000000"/>
                </a:solidFill>
                <a:latin typeface="Arial" charset="0"/>
              </a:rPr>
              <a:t>frame</a:t>
            </a:r>
          </a:p>
        </p:txBody>
      </p:sp>
      <p:sp>
        <p:nvSpPr>
          <p:cNvPr id="77" name="Line 52">
            <a:extLst>
              <a:ext uri="{FF2B5EF4-FFF2-40B4-BE49-F238E27FC236}">
                <a16:creationId xmlns:a16="http://schemas.microsoft.com/office/drawing/2014/main" id="{93CF78E3-E304-1F47-A737-21BE287F408C}"/>
              </a:ext>
            </a:extLst>
          </p:cNvPr>
          <p:cNvSpPr>
            <a:spLocks noChangeShapeType="1"/>
          </p:cNvSpPr>
          <p:nvPr/>
        </p:nvSpPr>
        <p:spPr bwMode="auto">
          <a:xfrm>
            <a:off x="7440476" y="5136459"/>
            <a:ext cx="98901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78" name="Line 53">
            <a:extLst>
              <a:ext uri="{FF2B5EF4-FFF2-40B4-BE49-F238E27FC236}">
                <a16:creationId xmlns:a16="http://schemas.microsoft.com/office/drawing/2014/main" id="{AB3A3849-AE7D-284D-84DC-79BD81FCD66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95801" y="5131697"/>
            <a:ext cx="98901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79" name="Line 55">
            <a:extLst>
              <a:ext uri="{FF2B5EF4-FFF2-40B4-BE49-F238E27FC236}">
                <a16:creationId xmlns:a16="http://schemas.microsoft.com/office/drawing/2014/main" id="{AE222EAA-A862-9447-9545-E85FC863E78C}"/>
              </a:ext>
            </a:extLst>
          </p:cNvPr>
          <p:cNvSpPr>
            <a:spLocks noChangeShapeType="1"/>
          </p:cNvSpPr>
          <p:nvPr/>
        </p:nvSpPr>
        <p:spPr bwMode="auto">
          <a:xfrm>
            <a:off x="8434251" y="5001522"/>
            <a:ext cx="0" cy="30480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9944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Channel partitioning MAC protocols: FDMA</a:t>
            </a:r>
            <a:endParaRPr lang="en-US" sz="4400" b="0" dirty="0">
              <a:latin typeface="+mn-lt"/>
            </a:endParaRPr>
          </a:p>
        </p:txBody>
      </p:sp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Link Layer: 6-</a:t>
            </a:r>
            <a:fld id="{C4204591-24BD-A542-B9D5-F8D8A88D2FE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06" name="Rectangle 3">
            <a:extLst>
              <a:ext uri="{FF2B5EF4-FFF2-40B4-BE49-F238E27FC236}">
                <a16:creationId xmlns:a16="http://schemas.microsoft.com/office/drawing/2014/main" id="{A94113D7-D843-6943-B334-D7CB4D1F94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7997" y="1404730"/>
            <a:ext cx="10457898" cy="2398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>
              <a:buFont typeface="Wingdings" charset="0"/>
              <a:buNone/>
              <a:defRPr/>
            </a:pPr>
            <a:r>
              <a:rPr lang="en-US" sz="3200" kern="0" dirty="0">
                <a:solidFill>
                  <a:srgbClr val="C00000"/>
                </a:solidFill>
                <a:cs typeface="+mn-cs"/>
              </a:rPr>
              <a:t>FDMA: frequency division multiple access </a:t>
            </a:r>
          </a:p>
          <a:p>
            <a:pPr indent="-277813">
              <a:lnSpc>
                <a:spcPct val="100000"/>
              </a:lnSpc>
              <a:spcBef>
                <a:spcPts val="600"/>
              </a:spcBef>
              <a:defRPr/>
            </a:pPr>
            <a:r>
              <a:rPr lang="en-US" sz="2400" kern="0" dirty="0">
                <a:cs typeface="+mn-cs"/>
              </a:rPr>
              <a:t>channel spectrum divided into frequency bands</a:t>
            </a:r>
          </a:p>
          <a:p>
            <a:pPr indent="-277813">
              <a:lnSpc>
                <a:spcPct val="100000"/>
              </a:lnSpc>
              <a:spcBef>
                <a:spcPts val="600"/>
              </a:spcBef>
              <a:defRPr/>
            </a:pPr>
            <a:r>
              <a:rPr lang="en-US" sz="2400" kern="0" dirty="0">
                <a:cs typeface="+mn-cs"/>
              </a:rPr>
              <a:t>each station assigned fixed frequency band</a:t>
            </a:r>
          </a:p>
          <a:p>
            <a:pPr indent="-277813">
              <a:lnSpc>
                <a:spcPct val="100000"/>
              </a:lnSpc>
              <a:spcBef>
                <a:spcPts val="600"/>
              </a:spcBef>
              <a:defRPr/>
            </a:pPr>
            <a:r>
              <a:rPr lang="en-US" sz="2400" kern="0" dirty="0">
                <a:cs typeface="+mn-cs"/>
              </a:rPr>
              <a:t>unused transmission time in frequency bands go idle </a:t>
            </a:r>
          </a:p>
          <a:p>
            <a:pPr indent="-277813">
              <a:lnSpc>
                <a:spcPct val="100000"/>
              </a:lnSpc>
              <a:spcBef>
                <a:spcPts val="600"/>
              </a:spcBef>
              <a:defRPr/>
            </a:pPr>
            <a:r>
              <a:rPr lang="en-US" sz="2400" kern="0" dirty="0">
                <a:cs typeface="+mn-cs"/>
              </a:rPr>
              <a:t>example: 6-station LAN, 1,3,4 have packet to send, frequency bands 2,5,6 idle </a:t>
            </a:r>
            <a:endParaRPr lang="en-US" kern="0" dirty="0">
              <a:cs typeface="+mn-cs"/>
            </a:endParaRPr>
          </a:p>
        </p:txBody>
      </p:sp>
      <p:sp>
        <p:nvSpPr>
          <p:cNvPr id="107" name="Rectangle 4">
            <a:extLst>
              <a:ext uri="{FF2B5EF4-FFF2-40B4-BE49-F238E27FC236}">
                <a16:creationId xmlns:a16="http://schemas.microsoft.com/office/drawing/2014/main" id="{FB019CDD-E472-AF4E-8949-C4737F99EB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4416" y="4019343"/>
            <a:ext cx="627062" cy="2251075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08" name="Line 5">
            <a:extLst>
              <a:ext uri="{FF2B5EF4-FFF2-40B4-BE49-F238E27FC236}">
                <a16:creationId xmlns:a16="http://schemas.microsoft.com/office/drawing/2014/main" id="{7AC0087E-78DE-BF46-9489-779BB31FF6F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72828" y="5124243"/>
            <a:ext cx="622300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09" name="Line 6">
            <a:extLst>
              <a:ext uri="{FF2B5EF4-FFF2-40B4-BE49-F238E27FC236}">
                <a16:creationId xmlns:a16="http://schemas.microsoft.com/office/drawing/2014/main" id="{9FC23187-FBDC-FA4B-B4E6-6E7E43341D3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68066" y="5516355"/>
            <a:ext cx="631825" cy="63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10" name="Line 7">
            <a:extLst>
              <a:ext uri="{FF2B5EF4-FFF2-40B4-BE49-F238E27FC236}">
                <a16:creationId xmlns:a16="http://schemas.microsoft.com/office/drawing/2014/main" id="{E641A772-5023-C846-9FAC-463AEB27F36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72828" y="5902118"/>
            <a:ext cx="627063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11" name="Line 8">
            <a:extLst>
              <a:ext uri="{FF2B5EF4-FFF2-40B4-BE49-F238E27FC236}">
                <a16:creationId xmlns:a16="http://schemas.microsoft.com/office/drawing/2014/main" id="{3C34D97D-BA0E-E54B-8121-E6DAAC9C5FB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68066" y="4738480"/>
            <a:ext cx="631825" cy="63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12" name="Line 9">
            <a:extLst>
              <a:ext uri="{FF2B5EF4-FFF2-40B4-BE49-F238E27FC236}">
                <a16:creationId xmlns:a16="http://schemas.microsoft.com/office/drawing/2014/main" id="{EADC3381-A525-5746-A4EC-3AFDB46D7C0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72828" y="4352718"/>
            <a:ext cx="631825" cy="63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13" name="Line 11">
            <a:extLst>
              <a:ext uri="{FF2B5EF4-FFF2-40B4-BE49-F238E27FC236}">
                <a16:creationId xmlns:a16="http://schemas.microsoft.com/office/drawing/2014/main" id="{CAEC1A74-CC07-704F-8130-3B0A0ED24D94}"/>
              </a:ext>
            </a:extLst>
          </p:cNvPr>
          <p:cNvSpPr>
            <a:spLocks noChangeShapeType="1"/>
          </p:cNvSpPr>
          <p:nvPr/>
        </p:nvSpPr>
        <p:spPr bwMode="auto">
          <a:xfrm>
            <a:off x="7493553" y="4292393"/>
            <a:ext cx="222885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14" name="Freeform 12">
            <a:extLst>
              <a:ext uri="{FF2B5EF4-FFF2-40B4-BE49-F238E27FC236}">
                <a16:creationId xmlns:a16="http://schemas.microsoft.com/office/drawing/2014/main" id="{4415498F-BA55-314D-A0E8-A4F7108E385D}"/>
              </a:ext>
            </a:extLst>
          </p:cNvPr>
          <p:cNvSpPr>
            <a:spLocks/>
          </p:cNvSpPr>
          <p:nvPr/>
        </p:nvSpPr>
        <p:spPr bwMode="auto">
          <a:xfrm>
            <a:off x="7641191" y="4173330"/>
            <a:ext cx="1728787" cy="114300"/>
          </a:xfrm>
          <a:custGeom>
            <a:avLst/>
            <a:gdLst>
              <a:gd name="T0" fmla="*/ 0 w 1089"/>
              <a:gd name="T1" fmla="*/ 2147483647 h 72"/>
              <a:gd name="T2" fmla="*/ 0 w 1089"/>
              <a:gd name="T3" fmla="*/ 2147483647 h 72"/>
              <a:gd name="T4" fmla="*/ 2147483647 w 1089"/>
              <a:gd name="T5" fmla="*/ 0 h 72"/>
              <a:gd name="T6" fmla="*/ 2147483647 w 1089"/>
              <a:gd name="T7" fmla="*/ 2147483647 h 7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89" h="72">
                <a:moveTo>
                  <a:pt x="0" y="72"/>
                </a:moveTo>
                <a:lnTo>
                  <a:pt x="0" y="3"/>
                </a:lnTo>
                <a:lnTo>
                  <a:pt x="1089" y="0"/>
                </a:lnTo>
                <a:lnTo>
                  <a:pt x="1089" y="72"/>
                </a:lnTo>
              </a:path>
            </a:pathLst>
          </a:custGeom>
          <a:solidFill>
            <a:srgbClr val="3333CC"/>
          </a:solidFill>
          <a:ln w="19050" cap="flat" cmpd="sng">
            <a:noFill/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15" name="Line 13">
            <a:extLst>
              <a:ext uri="{FF2B5EF4-FFF2-40B4-BE49-F238E27FC236}">
                <a16:creationId xmlns:a16="http://schemas.microsoft.com/office/drawing/2014/main" id="{F566D06F-DA9B-924F-A309-E705E264142F}"/>
              </a:ext>
            </a:extLst>
          </p:cNvPr>
          <p:cNvSpPr>
            <a:spLocks noChangeShapeType="1"/>
          </p:cNvSpPr>
          <p:nvPr/>
        </p:nvSpPr>
        <p:spPr bwMode="auto">
          <a:xfrm>
            <a:off x="7541178" y="4695618"/>
            <a:ext cx="222885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16" name="Line 15">
            <a:extLst>
              <a:ext uri="{FF2B5EF4-FFF2-40B4-BE49-F238E27FC236}">
                <a16:creationId xmlns:a16="http://schemas.microsoft.com/office/drawing/2014/main" id="{4AF0EC43-8F11-1A47-8304-4922215B14F2}"/>
              </a:ext>
            </a:extLst>
          </p:cNvPr>
          <p:cNvSpPr>
            <a:spLocks noChangeShapeType="1"/>
          </p:cNvSpPr>
          <p:nvPr/>
        </p:nvSpPr>
        <p:spPr bwMode="auto">
          <a:xfrm>
            <a:off x="7541178" y="5094080"/>
            <a:ext cx="222885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17" name="Freeform 16">
            <a:extLst>
              <a:ext uri="{FF2B5EF4-FFF2-40B4-BE49-F238E27FC236}">
                <a16:creationId xmlns:a16="http://schemas.microsoft.com/office/drawing/2014/main" id="{AB06C57E-A006-8040-A27E-949550E4FE8F}"/>
              </a:ext>
            </a:extLst>
          </p:cNvPr>
          <p:cNvSpPr>
            <a:spLocks/>
          </p:cNvSpPr>
          <p:nvPr/>
        </p:nvSpPr>
        <p:spPr bwMode="auto">
          <a:xfrm>
            <a:off x="7688816" y="4975018"/>
            <a:ext cx="1728787" cy="114300"/>
          </a:xfrm>
          <a:custGeom>
            <a:avLst/>
            <a:gdLst>
              <a:gd name="T0" fmla="*/ 0 w 1089"/>
              <a:gd name="T1" fmla="*/ 2147483647 h 72"/>
              <a:gd name="T2" fmla="*/ 0 w 1089"/>
              <a:gd name="T3" fmla="*/ 2147483647 h 72"/>
              <a:gd name="T4" fmla="*/ 2147483647 w 1089"/>
              <a:gd name="T5" fmla="*/ 0 h 72"/>
              <a:gd name="T6" fmla="*/ 2147483647 w 1089"/>
              <a:gd name="T7" fmla="*/ 2147483647 h 7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89" h="72">
                <a:moveTo>
                  <a:pt x="0" y="72"/>
                </a:moveTo>
                <a:lnTo>
                  <a:pt x="0" y="3"/>
                </a:lnTo>
                <a:lnTo>
                  <a:pt x="1089" y="0"/>
                </a:lnTo>
                <a:lnTo>
                  <a:pt x="1089" y="72"/>
                </a:lnTo>
              </a:path>
            </a:pathLst>
          </a:custGeom>
          <a:solidFill>
            <a:srgbClr val="FF0000"/>
          </a:solidFill>
          <a:ln w="19050" cap="flat" cmpd="sng">
            <a:noFill/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118" name="Group 17">
            <a:extLst>
              <a:ext uri="{FF2B5EF4-FFF2-40B4-BE49-F238E27FC236}">
                <a16:creationId xmlns:a16="http://schemas.microsoft.com/office/drawing/2014/main" id="{0C46EA38-B2CC-E242-A036-92D6D5CB1BD1}"/>
              </a:ext>
            </a:extLst>
          </p:cNvPr>
          <p:cNvGrpSpPr>
            <a:grpSpLocks/>
          </p:cNvGrpSpPr>
          <p:nvPr/>
        </p:nvGrpSpPr>
        <p:grpSpPr bwMode="auto">
          <a:xfrm>
            <a:off x="7558641" y="5379830"/>
            <a:ext cx="2228850" cy="119063"/>
            <a:chOff x="1884" y="2826"/>
            <a:chExt cx="1404" cy="75"/>
          </a:xfrm>
        </p:grpSpPr>
        <p:sp>
          <p:nvSpPr>
            <p:cNvPr id="119" name="Line 18">
              <a:extLst>
                <a:ext uri="{FF2B5EF4-FFF2-40B4-BE49-F238E27FC236}">
                  <a16:creationId xmlns:a16="http://schemas.microsoft.com/office/drawing/2014/main" id="{4C5A6A23-131D-3D4A-A858-616AD50DEF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84" y="2901"/>
              <a:ext cx="1404" cy="0"/>
            </a:xfrm>
            <a:prstGeom prst="line">
              <a:avLst/>
            </a:prstGeom>
            <a:noFill/>
            <a:ln w="19050">
              <a:noFill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20" name="Freeform 19">
              <a:extLst>
                <a:ext uri="{FF2B5EF4-FFF2-40B4-BE49-F238E27FC236}">
                  <a16:creationId xmlns:a16="http://schemas.microsoft.com/office/drawing/2014/main" id="{AD858F7D-3B6B-6C4E-9D01-B6641A9BF8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977" y="2826"/>
              <a:ext cx="1089" cy="72"/>
            </a:xfrm>
            <a:custGeom>
              <a:avLst/>
              <a:gdLst>
                <a:gd name="T0" fmla="*/ 0 w 1089"/>
                <a:gd name="T1" fmla="*/ 72 h 72"/>
                <a:gd name="T2" fmla="*/ 0 w 1089"/>
                <a:gd name="T3" fmla="*/ 3 h 72"/>
                <a:gd name="T4" fmla="*/ 1089 w 1089"/>
                <a:gd name="T5" fmla="*/ 0 h 72"/>
                <a:gd name="T6" fmla="*/ 1089 w 1089"/>
                <a:gd name="T7" fmla="*/ 72 h 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89" h="72">
                  <a:moveTo>
                    <a:pt x="0" y="72"/>
                  </a:moveTo>
                  <a:lnTo>
                    <a:pt x="0" y="3"/>
                  </a:lnTo>
                  <a:lnTo>
                    <a:pt x="1089" y="0"/>
                  </a:lnTo>
                  <a:lnTo>
                    <a:pt x="1089" y="72"/>
                  </a:lnTo>
                </a:path>
              </a:pathLst>
            </a:custGeom>
            <a:solidFill>
              <a:srgbClr val="00CC66"/>
            </a:solidFill>
            <a:ln w="19050" cap="flat" cmpd="sng">
              <a:noFill/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121" name="Line 20">
            <a:extLst>
              <a:ext uri="{FF2B5EF4-FFF2-40B4-BE49-F238E27FC236}">
                <a16:creationId xmlns:a16="http://schemas.microsoft.com/office/drawing/2014/main" id="{C3DEAD67-CC99-8145-991E-0D18A9400CC1}"/>
              </a:ext>
            </a:extLst>
          </p:cNvPr>
          <p:cNvSpPr>
            <a:spLocks noChangeShapeType="1"/>
          </p:cNvSpPr>
          <p:nvPr/>
        </p:nvSpPr>
        <p:spPr bwMode="auto">
          <a:xfrm>
            <a:off x="7588803" y="5905293"/>
            <a:ext cx="222885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22" name="Text Box 22">
            <a:extLst>
              <a:ext uri="{FF2B5EF4-FFF2-40B4-BE49-F238E27FC236}">
                <a16:creationId xmlns:a16="http://schemas.microsoft.com/office/drawing/2014/main" id="{76166768-A0A0-D047-AF51-584B5A200775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5570297" y="4899612"/>
            <a:ext cx="1873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i="0" dirty="0">
                <a:solidFill>
                  <a:srgbClr val="000000"/>
                </a:solidFill>
                <a:latin typeface="Arial" charset="0"/>
              </a:rPr>
              <a:t>frequency bands</a:t>
            </a:r>
          </a:p>
        </p:txBody>
      </p:sp>
      <p:sp>
        <p:nvSpPr>
          <p:cNvPr id="123" name="Text Box 23">
            <a:extLst>
              <a:ext uri="{FF2B5EF4-FFF2-40B4-BE49-F238E27FC236}">
                <a16:creationId xmlns:a16="http://schemas.microsoft.com/office/drawing/2014/main" id="{17DE17BD-A94E-DA4D-AAF6-A402FC36902D}"/>
              </a:ext>
            </a:extLst>
          </p:cNvPr>
          <p:cNvSpPr txBox="1">
            <a:spLocks noChangeArrowheads="1"/>
          </p:cNvSpPr>
          <p:nvPr/>
        </p:nvSpPr>
        <p:spPr bwMode="auto">
          <a:xfrm rot="67766">
            <a:off x="9479516" y="3841543"/>
            <a:ext cx="615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i="0" dirty="0">
                <a:solidFill>
                  <a:srgbClr val="000000"/>
                </a:solidFill>
                <a:latin typeface="Arial" charset="0"/>
              </a:rPr>
              <a:t>time</a:t>
            </a:r>
          </a:p>
        </p:txBody>
      </p:sp>
      <p:sp>
        <p:nvSpPr>
          <p:cNvPr id="124" name="Freeform 54">
            <a:extLst>
              <a:ext uri="{FF2B5EF4-FFF2-40B4-BE49-F238E27FC236}">
                <a16:creationId xmlns:a16="http://schemas.microsoft.com/office/drawing/2014/main" id="{7AD42071-4F64-B843-A1C6-7FCBFED04E99}"/>
              </a:ext>
            </a:extLst>
          </p:cNvPr>
          <p:cNvSpPr>
            <a:spLocks/>
          </p:cNvSpPr>
          <p:nvPr/>
        </p:nvSpPr>
        <p:spPr bwMode="auto">
          <a:xfrm>
            <a:off x="4178853" y="4228893"/>
            <a:ext cx="595313" cy="1538287"/>
          </a:xfrm>
          <a:custGeom>
            <a:avLst/>
            <a:gdLst>
              <a:gd name="T0" fmla="*/ 2147483647 w 375"/>
              <a:gd name="T1" fmla="*/ 0 h 969"/>
              <a:gd name="T2" fmla="*/ 0 w 375"/>
              <a:gd name="T3" fmla="*/ 2147483647 h 969"/>
              <a:gd name="T4" fmla="*/ 2147483647 w 375"/>
              <a:gd name="T5" fmla="*/ 2147483647 h 969"/>
              <a:gd name="T6" fmla="*/ 2147483647 w 375"/>
              <a:gd name="T7" fmla="*/ 0 h 96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75" h="969">
                <a:moveTo>
                  <a:pt x="375" y="0"/>
                </a:moveTo>
                <a:lnTo>
                  <a:pt x="0" y="485"/>
                </a:lnTo>
                <a:lnTo>
                  <a:pt x="375" y="969"/>
                </a:lnTo>
                <a:lnTo>
                  <a:pt x="375" y="0"/>
                </a:lnTo>
                <a:close/>
              </a:path>
            </a:pathLst>
          </a:custGeom>
          <a:gradFill rotWithShape="1">
            <a:gsLst>
              <a:gs pos="0">
                <a:srgbClr val="00000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3175" cmpd="sng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125" name="Group 56">
            <a:extLst>
              <a:ext uri="{FF2B5EF4-FFF2-40B4-BE49-F238E27FC236}">
                <a16:creationId xmlns:a16="http://schemas.microsoft.com/office/drawing/2014/main" id="{34B5CE52-E522-7047-BA9D-9BB20B9F9ADA}"/>
              </a:ext>
            </a:extLst>
          </p:cNvPr>
          <p:cNvGrpSpPr>
            <a:grpSpLocks/>
          </p:cNvGrpSpPr>
          <p:nvPr/>
        </p:nvGrpSpPr>
        <p:grpSpPr bwMode="auto">
          <a:xfrm>
            <a:off x="2440541" y="4867068"/>
            <a:ext cx="1666875" cy="314325"/>
            <a:chOff x="1614" y="1494"/>
            <a:chExt cx="1050" cy="198"/>
          </a:xfrm>
        </p:grpSpPr>
        <p:sp>
          <p:nvSpPr>
            <p:cNvPr id="126" name="Rectangle 57">
              <a:extLst>
                <a:ext uri="{FF2B5EF4-FFF2-40B4-BE49-F238E27FC236}">
                  <a16:creationId xmlns:a16="http://schemas.microsoft.com/office/drawing/2014/main" id="{35185768-7475-464D-9B46-EAE338591F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8" y="1500"/>
              <a:ext cx="168" cy="17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27" name="Freeform 58">
              <a:extLst>
                <a:ext uri="{FF2B5EF4-FFF2-40B4-BE49-F238E27FC236}">
                  <a16:creationId xmlns:a16="http://schemas.microsoft.com/office/drawing/2014/main" id="{DE23B659-5071-9E47-B3AE-975CCCF9CC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4" y="1494"/>
              <a:ext cx="896" cy="198"/>
            </a:xfrm>
            <a:custGeom>
              <a:avLst/>
              <a:gdLst>
                <a:gd name="T0" fmla="*/ 18 w 896"/>
                <a:gd name="T1" fmla="*/ 0 h 198"/>
                <a:gd name="T2" fmla="*/ 0 w 896"/>
                <a:gd name="T3" fmla="*/ 96 h 198"/>
                <a:gd name="T4" fmla="*/ 18 w 896"/>
                <a:gd name="T5" fmla="*/ 198 h 198"/>
                <a:gd name="T6" fmla="*/ 774 w 896"/>
                <a:gd name="T7" fmla="*/ 198 h 198"/>
                <a:gd name="T8" fmla="*/ 750 w 896"/>
                <a:gd name="T9" fmla="*/ 90 h 198"/>
                <a:gd name="T10" fmla="*/ 774 w 896"/>
                <a:gd name="T11" fmla="*/ 0 h 198"/>
                <a:gd name="T12" fmla="*/ 18 w 896"/>
                <a:gd name="T13" fmla="*/ 0 h 19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896" h="198">
                  <a:moveTo>
                    <a:pt x="18" y="0"/>
                  </a:moveTo>
                  <a:lnTo>
                    <a:pt x="0" y="96"/>
                  </a:lnTo>
                  <a:lnTo>
                    <a:pt x="18" y="198"/>
                  </a:lnTo>
                  <a:lnTo>
                    <a:pt x="774" y="198"/>
                  </a:lnTo>
                  <a:cubicBezTo>
                    <a:pt x="896" y="180"/>
                    <a:pt x="750" y="123"/>
                    <a:pt x="750" y="90"/>
                  </a:cubicBezTo>
                  <a:cubicBezTo>
                    <a:pt x="750" y="57"/>
                    <a:pt x="896" y="15"/>
                    <a:pt x="774" y="0"/>
                  </a:cubicBezTo>
                  <a:lnTo>
                    <a:pt x="18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00"/>
                </a:gs>
                <a:gs pos="50000">
                  <a:srgbClr val="FFFFFF"/>
                </a:gs>
                <a:gs pos="100000">
                  <a:srgbClr val="000000"/>
                </a:gs>
              </a:gsLst>
              <a:lin ang="54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28" name="Oval 59">
              <a:extLst>
                <a:ext uri="{FF2B5EF4-FFF2-40B4-BE49-F238E27FC236}">
                  <a16:creationId xmlns:a16="http://schemas.microsoft.com/office/drawing/2014/main" id="{4CF64D39-F6A5-B043-AE9F-C0E095A892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2" y="1506"/>
              <a:ext cx="62" cy="16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29" name="Line 60">
              <a:extLst>
                <a:ext uri="{FF2B5EF4-FFF2-40B4-BE49-F238E27FC236}">
                  <a16:creationId xmlns:a16="http://schemas.microsoft.com/office/drawing/2014/main" id="{1E0950E2-1737-0848-B4CE-20AE13DCBA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26" y="1584"/>
              <a:ext cx="13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133" name="Text Box 69">
            <a:extLst>
              <a:ext uri="{FF2B5EF4-FFF2-40B4-BE49-F238E27FC236}">
                <a16:creationId xmlns:a16="http://schemas.microsoft.com/office/drawing/2014/main" id="{D3E65D95-5225-584A-9047-05868BCE95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9766" y="5579855"/>
            <a:ext cx="1289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i="0" dirty="0">
                <a:solidFill>
                  <a:srgbClr val="000000"/>
                </a:solidFill>
                <a:latin typeface="Arial" charset="0"/>
              </a:rPr>
              <a:t>FDM cable</a:t>
            </a: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9A0270D6-4A2D-1440-9DDD-3F93BFED8457}"/>
              </a:ext>
            </a:extLst>
          </p:cNvPr>
          <p:cNvSpPr/>
          <p:nvPr/>
        </p:nvSpPr>
        <p:spPr>
          <a:xfrm>
            <a:off x="5002905" y="5527821"/>
            <a:ext cx="1003515" cy="275129"/>
          </a:xfrm>
          <a:custGeom>
            <a:avLst/>
            <a:gdLst>
              <a:gd name="connsiteX0" fmla="*/ 0 w 1937289"/>
              <a:gd name="connsiteY0" fmla="*/ 228600 h 437827"/>
              <a:gd name="connsiteX1" fmla="*/ 100739 w 1937289"/>
              <a:gd name="connsiteY1" fmla="*/ 0 h 437827"/>
              <a:gd name="connsiteX2" fmla="*/ 286719 w 1937289"/>
              <a:gd name="connsiteY2" fmla="*/ 430078 h 437827"/>
              <a:gd name="connsiteX3" fmla="*/ 480448 w 1937289"/>
              <a:gd name="connsiteY3" fmla="*/ 7749 h 437827"/>
              <a:gd name="connsiteX4" fmla="*/ 681926 w 1937289"/>
              <a:gd name="connsiteY4" fmla="*/ 433953 h 437827"/>
              <a:gd name="connsiteX5" fmla="*/ 867905 w 1937289"/>
              <a:gd name="connsiteY5" fmla="*/ 7749 h 437827"/>
              <a:gd name="connsiteX6" fmla="*/ 1061634 w 1937289"/>
              <a:gd name="connsiteY6" fmla="*/ 430078 h 437827"/>
              <a:gd name="connsiteX7" fmla="*/ 1255363 w 1937289"/>
              <a:gd name="connsiteY7" fmla="*/ 3875 h 437827"/>
              <a:gd name="connsiteX8" fmla="*/ 1452966 w 1937289"/>
              <a:gd name="connsiteY8" fmla="*/ 430078 h 437827"/>
              <a:gd name="connsiteX9" fmla="*/ 1638946 w 1937289"/>
              <a:gd name="connsiteY9" fmla="*/ 3875 h 437827"/>
              <a:gd name="connsiteX10" fmla="*/ 1836550 w 1937289"/>
              <a:gd name="connsiteY10" fmla="*/ 437827 h 437827"/>
              <a:gd name="connsiteX11" fmla="*/ 1937289 w 1937289"/>
              <a:gd name="connsiteY11" fmla="*/ 224726 h 437827"/>
              <a:gd name="connsiteX0" fmla="*/ 0 w 1937289"/>
              <a:gd name="connsiteY0" fmla="*/ 228600 h 437827"/>
              <a:gd name="connsiteX1" fmla="*/ 100739 w 1937289"/>
              <a:gd name="connsiteY1" fmla="*/ 0 h 437827"/>
              <a:gd name="connsiteX2" fmla="*/ 286719 w 1937289"/>
              <a:gd name="connsiteY2" fmla="*/ 430078 h 437827"/>
              <a:gd name="connsiteX3" fmla="*/ 480448 w 1937289"/>
              <a:gd name="connsiteY3" fmla="*/ 7749 h 437827"/>
              <a:gd name="connsiteX4" fmla="*/ 681926 w 1937289"/>
              <a:gd name="connsiteY4" fmla="*/ 433953 h 437827"/>
              <a:gd name="connsiteX5" fmla="*/ 867905 w 1937289"/>
              <a:gd name="connsiteY5" fmla="*/ 7749 h 437827"/>
              <a:gd name="connsiteX6" fmla="*/ 1061634 w 1937289"/>
              <a:gd name="connsiteY6" fmla="*/ 430078 h 437827"/>
              <a:gd name="connsiteX7" fmla="*/ 1255363 w 1937289"/>
              <a:gd name="connsiteY7" fmla="*/ 3875 h 437827"/>
              <a:gd name="connsiteX8" fmla="*/ 1452966 w 1937289"/>
              <a:gd name="connsiteY8" fmla="*/ 430078 h 437827"/>
              <a:gd name="connsiteX9" fmla="*/ 1638946 w 1937289"/>
              <a:gd name="connsiteY9" fmla="*/ 3875 h 437827"/>
              <a:gd name="connsiteX10" fmla="*/ 1836550 w 1937289"/>
              <a:gd name="connsiteY10" fmla="*/ 437827 h 437827"/>
              <a:gd name="connsiteX11" fmla="*/ 1937289 w 1937289"/>
              <a:gd name="connsiteY11" fmla="*/ 224726 h 437827"/>
              <a:gd name="connsiteX0" fmla="*/ 0 w 1937289"/>
              <a:gd name="connsiteY0" fmla="*/ 228600 h 444690"/>
              <a:gd name="connsiteX1" fmla="*/ 100739 w 1937289"/>
              <a:gd name="connsiteY1" fmla="*/ 0 h 444690"/>
              <a:gd name="connsiteX2" fmla="*/ 286719 w 1937289"/>
              <a:gd name="connsiteY2" fmla="*/ 430078 h 444690"/>
              <a:gd name="connsiteX3" fmla="*/ 480448 w 1937289"/>
              <a:gd name="connsiteY3" fmla="*/ 7749 h 444690"/>
              <a:gd name="connsiteX4" fmla="*/ 681926 w 1937289"/>
              <a:gd name="connsiteY4" fmla="*/ 433953 h 444690"/>
              <a:gd name="connsiteX5" fmla="*/ 867905 w 1937289"/>
              <a:gd name="connsiteY5" fmla="*/ 7749 h 444690"/>
              <a:gd name="connsiteX6" fmla="*/ 1061634 w 1937289"/>
              <a:gd name="connsiteY6" fmla="*/ 430078 h 444690"/>
              <a:gd name="connsiteX7" fmla="*/ 1255363 w 1937289"/>
              <a:gd name="connsiteY7" fmla="*/ 3875 h 444690"/>
              <a:gd name="connsiteX8" fmla="*/ 1452966 w 1937289"/>
              <a:gd name="connsiteY8" fmla="*/ 430078 h 444690"/>
              <a:gd name="connsiteX9" fmla="*/ 1638946 w 1937289"/>
              <a:gd name="connsiteY9" fmla="*/ 3875 h 444690"/>
              <a:gd name="connsiteX10" fmla="*/ 1836550 w 1937289"/>
              <a:gd name="connsiteY10" fmla="*/ 437827 h 444690"/>
              <a:gd name="connsiteX11" fmla="*/ 1937289 w 1937289"/>
              <a:gd name="connsiteY11" fmla="*/ 224726 h 444690"/>
              <a:gd name="connsiteX0" fmla="*/ 0 w 1937289"/>
              <a:gd name="connsiteY0" fmla="*/ 228600 h 444690"/>
              <a:gd name="connsiteX1" fmla="*/ 100739 w 1937289"/>
              <a:gd name="connsiteY1" fmla="*/ 0 h 444690"/>
              <a:gd name="connsiteX2" fmla="*/ 286719 w 1937289"/>
              <a:gd name="connsiteY2" fmla="*/ 430078 h 444690"/>
              <a:gd name="connsiteX3" fmla="*/ 480448 w 1937289"/>
              <a:gd name="connsiteY3" fmla="*/ 7749 h 444690"/>
              <a:gd name="connsiteX4" fmla="*/ 681926 w 1937289"/>
              <a:gd name="connsiteY4" fmla="*/ 433953 h 444690"/>
              <a:gd name="connsiteX5" fmla="*/ 867905 w 1937289"/>
              <a:gd name="connsiteY5" fmla="*/ 7749 h 444690"/>
              <a:gd name="connsiteX6" fmla="*/ 1061634 w 1937289"/>
              <a:gd name="connsiteY6" fmla="*/ 430078 h 444690"/>
              <a:gd name="connsiteX7" fmla="*/ 1255363 w 1937289"/>
              <a:gd name="connsiteY7" fmla="*/ 3875 h 444690"/>
              <a:gd name="connsiteX8" fmla="*/ 1452966 w 1937289"/>
              <a:gd name="connsiteY8" fmla="*/ 430078 h 444690"/>
              <a:gd name="connsiteX9" fmla="*/ 1638946 w 1937289"/>
              <a:gd name="connsiteY9" fmla="*/ 3875 h 444690"/>
              <a:gd name="connsiteX10" fmla="*/ 1836550 w 1937289"/>
              <a:gd name="connsiteY10" fmla="*/ 437827 h 444690"/>
              <a:gd name="connsiteX11" fmla="*/ 1937289 w 1937289"/>
              <a:gd name="connsiteY11" fmla="*/ 224726 h 444690"/>
              <a:gd name="connsiteX0" fmla="*/ 0 w 1937289"/>
              <a:gd name="connsiteY0" fmla="*/ 228600 h 444690"/>
              <a:gd name="connsiteX1" fmla="*/ 100739 w 1937289"/>
              <a:gd name="connsiteY1" fmla="*/ 0 h 444690"/>
              <a:gd name="connsiteX2" fmla="*/ 286719 w 1937289"/>
              <a:gd name="connsiteY2" fmla="*/ 430078 h 444690"/>
              <a:gd name="connsiteX3" fmla="*/ 480448 w 1937289"/>
              <a:gd name="connsiteY3" fmla="*/ 7749 h 444690"/>
              <a:gd name="connsiteX4" fmla="*/ 681926 w 1937289"/>
              <a:gd name="connsiteY4" fmla="*/ 433953 h 444690"/>
              <a:gd name="connsiteX5" fmla="*/ 867905 w 1937289"/>
              <a:gd name="connsiteY5" fmla="*/ 7749 h 444690"/>
              <a:gd name="connsiteX6" fmla="*/ 1061634 w 1937289"/>
              <a:gd name="connsiteY6" fmla="*/ 430078 h 444690"/>
              <a:gd name="connsiteX7" fmla="*/ 1255363 w 1937289"/>
              <a:gd name="connsiteY7" fmla="*/ 3875 h 444690"/>
              <a:gd name="connsiteX8" fmla="*/ 1452966 w 1937289"/>
              <a:gd name="connsiteY8" fmla="*/ 430078 h 444690"/>
              <a:gd name="connsiteX9" fmla="*/ 1638946 w 1937289"/>
              <a:gd name="connsiteY9" fmla="*/ 3875 h 444690"/>
              <a:gd name="connsiteX10" fmla="*/ 1836550 w 1937289"/>
              <a:gd name="connsiteY10" fmla="*/ 437827 h 444690"/>
              <a:gd name="connsiteX11" fmla="*/ 1937289 w 1937289"/>
              <a:gd name="connsiteY11" fmla="*/ 224726 h 444690"/>
              <a:gd name="connsiteX0" fmla="*/ 0 w 1937289"/>
              <a:gd name="connsiteY0" fmla="*/ 228600 h 444690"/>
              <a:gd name="connsiteX1" fmla="*/ 100739 w 1937289"/>
              <a:gd name="connsiteY1" fmla="*/ 0 h 444690"/>
              <a:gd name="connsiteX2" fmla="*/ 286719 w 1937289"/>
              <a:gd name="connsiteY2" fmla="*/ 430078 h 444690"/>
              <a:gd name="connsiteX3" fmla="*/ 480448 w 1937289"/>
              <a:gd name="connsiteY3" fmla="*/ 7749 h 444690"/>
              <a:gd name="connsiteX4" fmla="*/ 681926 w 1937289"/>
              <a:gd name="connsiteY4" fmla="*/ 433953 h 444690"/>
              <a:gd name="connsiteX5" fmla="*/ 867905 w 1937289"/>
              <a:gd name="connsiteY5" fmla="*/ 7749 h 444690"/>
              <a:gd name="connsiteX6" fmla="*/ 1061634 w 1937289"/>
              <a:gd name="connsiteY6" fmla="*/ 430078 h 444690"/>
              <a:gd name="connsiteX7" fmla="*/ 1255363 w 1937289"/>
              <a:gd name="connsiteY7" fmla="*/ 3875 h 444690"/>
              <a:gd name="connsiteX8" fmla="*/ 1452966 w 1937289"/>
              <a:gd name="connsiteY8" fmla="*/ 430078 h 444690"/>
              <a:gd name="connsiteX9" fmla="*/ 1638946 w 1937289"/>
              <a:gd name="connsiteY9" fmla="*/ 3875 h 444690"/>
              <a:gd name="connsiteX10" fmla="*/ 1836550 w 1937289"/>
              <a:gd name="connsiteY10" fmla="*/ 437827 h 444690"/>
              <a:gd name="connsiteX11" fmla="*/ 1937289 w 1937289"/>
              <a:gd name="connsiteY11" fmla="*/ 224726 h 444690"/>
              <a:gd name="connsiteX0" fmla="*/ 0 w 1937289"/>
              <a:gd name="connsiteY0" fmla="*/ 228600 h 444690"/>
              <a:gd name="connsiteX1" fmla="*/ 100739 w 1937289"/>
              <a:gd name="connsiteY1" fmla="*/ 0 h 444690"/>
              <a:gd name="connsiteX2" fmla="*/ 286719 w 1937289"/>
              <a:gd name="connsiteY2" fmla="*/ 430078 h 444690"/>
              <a:gd name="connsiteX3" fmla="*/ 480448 w 1937289"/>
              <a:gd name="connsiteY3" fmla="*/ 7749 h 444690"/>
              <a:gd name="connsiteX4" fmla="*/ 681926 w 1937289"/>
              <a:gd name="connsiteY4" fmla="*/ 433953 h 444690"/>
              <a:gd name="connsiteX5" fmla="*/ 867905 w 1937289"/>
              <a:gd name="connsiteY5" fmla="*/ 7749 h 444690"/>
              <a:gd name="connsiteX6" fmla="*/ 1061634 w 1937289"/>
              <a:gd name="connsiteY6" fmla="*/ 430078 h 444690"/>
              <a:gd name="connsiteX7" fmla="*/ 1255363 w 1937289"/>
              <a:gd name="connsiteY7" fmla="*/ 3875 h 444690"/>
              <a:gd name="connsiteX8" fmla="*/ 1452966 w 1937289"/>
              <a:gd name="connsiteY8" fmla="*/ 430078 h 444690"/>
              <a:gd name="connsiteX9" fmla="*/ 1638946 w 1937289"/>
              <a:gd name="connsiteY9" fmla="*/ 3875 h 444690"/>
              <a:gd name="connsiteX10" fmla="*/ 1836550 w 1937289"/>
              <a:gd name="connsiteY10" fmla="*/ 437827 h 444690"/>
              <a:gd name="connsiteX11" fmla="*/ 1937289 w 1937289"/>
              <a:gd name="connsiteY11" fmla="*/ 224726 h 444690"/>
              <a:gd name="connsiteX0" fmla="*/ 0 w 1937289"/>
              <a:gd name="connsiteY0" fmla="*/ 228600 h 444690"/>
              <a:gd name="connsiteX1" fmla="*/ 100739 w 1937289"/>
              <a:gd name="connsiteY1" fmla="*/ 0 h 444690"/>
              <a:gd name="connsiteX2" fmla="*/ 286719 w 1937289"/>
              <a:gd name="connsiteY2" fmla="*/ 430078 h 444690"/>
              <a:gd name="connsiteX3" fmla="*/ 480448 w 1937289"/>
              <a:gd name="connsiteY3" fmla="*/ 7749 h 444690"/>
              <a:gd name="connsiteX4" fmla="*/ 681926 w 1937289"/>
              <a:gd name="connsiteY4" fmla="*/ 433953 h 444690"/>
              <a:gd name="connsiteX5" fmla="*/ 867905 w 1937289"/>
              <a:gd name="connsiteY5" fmla="*/ 7749 h 444690"/>
              <a:gd name="connsiteX6" fmla="*/ 1061634 w 1937289"/>
              <a:gd name="connsiteY6" fmla="*/ 430078 h 444690"/>
              <a:gd name="connsiteX7" fmla="*/ 1255363 w 1937289"/>
              <a:gd name="connsiteY7" fmla="*/ 3875 h 444690"/>
              <a:gd name="connsiteX8" fmla="*/ 1452966 w 1937289"/>
              <a:gd name="connsiteY8" fmla="*/ 430078 h 444690"/>
              <a:gd name="connsiteX9" fmla="*/ 1638946 w 1937289"/>
              <a:gd name="connsiteY9" fmla="*/ 3875 h 444690"/>
              <a:gd name="connsiteX10" fmla="*/ 1836550 w 1937289"/>
              <a:gd name="connsiteY10" fmla="*/ 437827 h 444690"/>
              <a:gd name="connsiteX11" fmla="*/ 1937289 w 1937289"/>
              <a:gd name="connsiteY11" fmla="*/ 224726 h 444690"/>
              <a:gd name="connsiteX0" fmla="*/ 0 w 1937289"/>
              <a:gd name="connsiteY0" fmla="*/ 228600 h 444690"/>
              <a:gd name="connsiteX1" fmla="*/ 100739 w 1937289"/>
              <a:gd name="connsiteY1" fmla="*/ 0 h 444690"/>
              <a:gd name="connsiteX2" fmla="*/ 286719 w 1937289"/>
              <a:gd name="connsiteY2" fmla="*/ 430078 h 444690"/>
              <a:gd name="connsiteX3" fmla="*/ 480448 w 1937289"/>
              <a:gd name="connsiteY3" fmla="*/ 7749 h 444690"/>
              <a:gd name="connsiteX4" fmla="*/ 681926 w 1937289"/>
              <a:gd name="connsiteY4" fmla="*/ 433953 h 444690"/>
              <a:gd name="connsiteX5" fmla="*/ 867905 w 1937289"/>
              <a:gd name="connsiteY5" fmla="*/ 7749 h 444690"/>
              <a:gd name="connsiteX6" fmla="*/ 1061634 w 1937289"/>
              <a:gd name="connsiteY6" fmla="*/ 430078 h 444690"/>
              <a:gd name="connsiteX7" fmla="*/ 1255363 w 1937289"/>
              <a:gd name="connsiteY7" fmla="*/ 3875 h 444690"/>
              <a:gd name="connsiteX8" fmla="*/ 1452966 w 1937289"/>
              <a:gd name="connsiteY8" fmla="*/ 430078 h 444690"/>
              <a:gd name="connsiteX9" fmla="*/ 1638946 w 1937289"/>
              <a:gd name="connsiteY9" fmla="*/ 3875 h 444690"/>
              <a:gd name="connsiteX10" fmla="*/ 1836550 w 1937289"/>
              <a:gd name="connsiteY10" fmla="*/ 437827 h 444690"/>
              <a:gd name="connsiteX11" fmla="*/ 1937289 w 1937289"/>
              <a:gd name="connsiteY11" fmla="*/ 224726 h 444690"/>
              <a:gd name="connsiteX0" fmla="*/ 0 w 1937289"/>
              <a:gd name="connsiteY0" fmla="*/ 228600 h 444690"/>
              <a:gd name="connsiteX1" fmla="*/ 100739 w 1937289"/>
              <a:gd name="connsiteY1" fmla="*/ 0 h 444690"/>
              <a:gd name="connsiteX2" fmla="*/ 286719 w 1937289"/>
              <a:gd name="connsiteY2" fmla="*/ 430078 h 444690"/>
              <a:gd name="connsiteX3" fmla="*/ 480448 w 1937289"/>
              <a:gd name="connsiteY3" fmla="*/ 7749 h 444690"/>
              <a:gd name="connsiteX4" fmla="*/ 681926 w 1937289"/>
              <a:gd name="connsiteY4" fmla="*/ 433953 h 444690"/>
              <a:gd name="connsiteX5" fmla="*/ 867905 w 1937289"/>
              <a:gd name="connsiteY5" fmla="*/ 7749 h 444690"/>
              <a:gd name="connsiteX6" fmla="*/ 1061634 w 1937289"/>
              <a:gd name="connsiteY6" fmla="*/ 430078 h 444690"/>
              <a:gd name="connsiteX7" fmla="*/ 1255363 w 1937289"/>
              <a:gd name="connsiteY7" fmla="*/ 3875 h 444690"/>
              <a:gd name="connsiteX8" fmla="*/ 1452966 w 1937289"/>
              <a:gd name="connsiteY8" fmla="*/ 430078 h 444690"/>
              <a:gd name="connsiteX9" fmla="*/ 1638946 w 1937289"/>
              <a:gd name="connsiteY9" fmla="*/ 3875 h 444690"/>
              <a:gd name="connsiteX10" fmla="*/ 1836550 w 1937289"/>
              <a:gd name="connsiteY10" fmla="*/ 437827 h 444690"/>
              <a:gd name="connsiteX11" fmla="*/ 1937289 w 1937289"/>
              <a:gd name="connsiteY11" fmla="*/ 224726 h 444690"/>
              <a:gd name="connsiteX0" fmla="*/ 0 w 1937289"/>
              <a:gd name="connsiteY0" fmla="*/ 232613 h 448703"/>
              <a:gd name="connsiteX1" fmla="*/ 100739 w 1937289"/>
              <a:gd name="connsiteY1" fmla="*/ 4013 h 448703"/>
              <a:gd name="connsiteX2" fmla="*/ 286719 w 1937289"/>
              <a:gd name="connsiteY2" fmla="*/ 434091 h 448703"/>
              <a:gd name="connsiteX3" fmla="*/ 480448 w 1937289"/>
              <a:gd name="connsiteY3" fmla="*/ 11762 h 448703"/>
              <a:gd name="connsiteX4" fmla="*/ 681926 w 1937289"/>
              <a:gd name="connsiteY4" fmla="*/ 437966 h 448703"/>
              <a:gd name="connsiteX5" fmla="*/ 867905 w 1937289"/>
              <a:gd name="connsiteY5" fmla="*/ 11762 h 448703"/>
              <a:gd name="connsiteX6" fmla="*/ 1061634 w 1937289"/>
              <a:gd name="connsiteY6" fmla="*/ 434091 h 448703"/>
              <a:gd name="connsiteX7" fmla="*/ 1255363 w 1937289"/>
              <a:gd name="connsiteY7" fmla="*/ 7888 h 448703"/>
              <a:gd name="connsiteX8" fmla="*/ 1452966 w 1937289"/>
              <a:gd name="connsiteY8" fmla="*/ 434091 h 448703"/>
              <a:gd name="connsiteX9" fmla="*/ 1638946 w 1937289"/>
              <a:gd name="connsiteY9" fmla="*/ 7888 h 448703"/>
              <a:gd name="connsiteX10" fmla="*/ 1836550 w 1937289"/>
              <a:gd name="connsiteY10" fmla="*/ 441840 h 448703"/>
              <a:gd name="connsiteX11" fmla="*/ 1937289 w 1937289"/>
              <a:gd name="connsiteY11" fmla="*/ 228739 h 448703"/>
              <a:gd name="connsiteX0" fmla="*/ 0 w 1937289"/>
              <a:gd name="connsiteY0" fmla="*/ 228603 h 444693"/>
              <a:gd name="connsiteX1" fmla="*/ 100739 w 1937289"/>
              <a:gd name="connsiteY1" fmla="*/ 3 h 444693"/>
              <a:gd name="connsiteX2" fmla="*/ 286719 w 1937289"/>
              <a:gd name="connsiteY2" fmla="*/ 430081 h 444693"/>
              <a:gd name="connsiteX3" fmla="*/ 480448 w 1937289"/>
              <a:gd name="connsiteY3" fmla="*/ 7752 h 444693"/>
              <a:gd name="connsiteX4" fmla="*/ 681926 w 1937289"/>
              <a:gd name="connsiteY4" fmla="*/ 433956 h 444693"/>
              <a:gd name="connsiteX5" fmla="*/ 867905 w 1937289"/>
              <a:gd name="connsiteY5" fmla="*/ 7752 h 444693"/>
              <a:gd name="connsiteX6" fmla="*/ 1061634 w 1937289"/>
              <a:gd name="connsiteY6" fmla="*/ 430081 h 444693"/>
              <a:gd name="connsiteX7" fmla="*/ 1255363 w 1937289"/>
              <a:gd name="connsiteY7" fmla="*/ 3878 h 444693"/>
              <a:gd name="connsiteX8" fmla="*/ 1452966 w 1937289"/>
              <a:gd name="connsiteY8" fmla="*/ 430081 h 444693"/>
              <a:gd name="connsiteX9" fmla="*/ 1638946 w 1937289"/>
              <a:gd name="connsiteY9" fmla="*/ 3878 h 444693"/>
              <a:gd name="connsiteX10" fmla="*/ 1836550 w 1937289"/>
              <a:gd name="connsiteY10" fmla="*/ 437830 h 444693"/>
              <a:gd name="connsiteX11" fmla="*/ 1937289 w 1937289"/>
              <a:gd name="connsiteY11" fmla="*/ 224729 h 444693"/>
              <a:gd name="connsiteX0" fmla="*/ 0 w 1937289"/>
              <a:gd name="connsiteY0" fmla="*/ 228603 h 437864"/>
              <a:gd name="connsiteX1" fmla="*/ 100739 w 1937289"/>
              <a:gd name="connsiteY1" fmla="*/ 3 h 437864"/>
              <a:gd name="connsiteX2" fmla="*/ 286719 w 1937289"/>
              <a:gd name="connsiteY2" fmla="*/ 430081 h 437864"/>
              <a:gd name="connsiteX3" fmla="*/ 480448 w 1937289"/>
              <a:gd name="connsiteY3" fmla="*/ 7752 h 437864"/>
              <a:gd name="connsiteX4" fmla="*/ 681926 w 1937289"/>
              <a:gd name="connsiteY4" fmla="*/ 433956 h 437864"/>
              <a:gd name="connsiteX5" fmla="*/ 867905 w 1937289"/>
              <a:gd name="connsiteY5" fmla="*/ 7752 h 437864"/>
              <a:gd name="connsiteX6" fmla="*/ 1061634 w 1937289"/>
              <a:gd name="connsiteY6" fmla="*/ 430081 h 437864"/>
              <a:gd name="connsiteX7" fmla="*/ 1255363 w 1937289"/>
              <a:gd name="connsiteY7" fmla="*/ 3878 h 437864"/>
              <a:gd name="connsiteX8" fmla="*/ 1452966 w 1937289"/>
              <a:gd name="connsiteY8" fmla="*/ 430081 h 437864"/>
              <a:gd name="connsiteX9" fmla="*/ 1638946 w 1937289"/>
              <a:gd name="connsiteY9" fmla="*/ 3878 h 437864"/>
              <a:gd name="connsiteX10" fmla="*/ 1836550 w 1937289"/>
              <a:gd name="connsiteY10" fmla="*/ 437830 h 437864"/>
              <a:gd name="connsiteX11" fmla="*/ 1937289 w 1937289"/>
              <a:gd name="connsiteY11" fmla="*/ 224729 h 437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937289" h="437864">
                <a:moveTo>
                  <a:pt x="0" y="228603"/>
                </a:moveTo>
                <a:cubicBezTo>
                  <a:pt x="33580" y="152403"/>
                  <a:pt x="49079" y="1294"/>
                  <a:pt x="100739" y="3"/>
                </a:cubicBezTo>
                <a:cubicBezTo>
                  <a:pt x="152399" y="-1288"/>
                  <a:pt x="223434" y="428790"/>
                  <a:pt x="286719" y="430081"/>
                </a:cubicBezTo>
                <a:cubicBezTo>
                  <a:pt x="350004" y="431372"/>
                  <a:pt x="414580" y="7106"/>
                  <a:pt x="480448" y="7752"/>
                </a:cubicBezTo>
                <a:cubicBezTo>
                  <a:pt x="546316" y="8398"/>
                  <a:pt x="617350" y="433956"/>
                  <a:pt x="681926" y="433956"/>
                </a:cubicBezTo>
                <a:cubicBezTo>
                  <a:pt x="746502" y="433956"/>
                  <a:pt x="804620" y="8398"/>
                  <a:pt x="867905" y="7752"/>
                </a:cubicBezTo>
                <a:cubicBezTo>
                  <a:pt x="931190" y="7106"/>
                  <a:pt x="997058" y="430727"/>
                  <a:pt x="1061634" y="430081"/>
                </a:cubicBezTo>
                <a:cubicBezTo>
                  <a:pt x="1126210" y="429435"/>
                  <a:pt x="1190141" y="3878"/>
                  <a:pt x="1255363" y="3878"/>
                </a:cubicBezTo>
                <a:cubicBezTo>
                  <a:pt x="1320585" y="3878"/>
                  <a:pt x="1389036" y="430081"/>
                  <a:pt x="1452966" y="430081"/>
                </a:cubicBezTo>
                <a:cubicBezTo>
                  <a:pt x="1516896" y="430081"/>
                  <a:pt x="1575015" y="2587"/>
                  <a:pt x="1638946" y="3878"/>
                </a:cubicBezTo>
                <a:cubicBezTo>
                  <a:pt x="1702877" y="5170"/>
                  <a:pt x="1764224" y="435247"/>
                  <a:pt x="1836550" y="437830"/>
                </a:cubicBezTo>
                <a:cubicBezTo>
                  <a:pt x="1908876" y="440413"/>
                  <a:pt x="1903709" y="295763"/>
                  <a:pt x="1937289" y="22472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5148A4D-594A-A94D-A5E8-FC72A487E4BC}"/>
              </a:ext>
            </a:extLst>
          </p:cNvPr>
          <p:cNvGrpSpPr/>
          <p:nvPr/>
        </p:nvGrpSpPr>
        <p:grpSpPr>
          <a:xfrm>
            <a:off x="5000976" y="4204816"/>
            <a:ext cx="907351" cy="280296"/>
            <a:chOff x="4298196" y="6444710"/>
            <a:chExt cx="907351" cy="280296"/>
          </a:xfrm>
        </p:grpSpPr>
        <p:sp>
          <p:nvSpPr>
            <p:cNvPr id="134" name="Freeform 133">
              <a:extLst>
                <a:ext uri="{FF2B5EF4-FFF2-40B4-BE49-F238E27FC236}">
                  <a16:creationId xmlns:a16="http://schemas.microsoft.com/office/drawing/2014/main" id="{C419FC4E-49FE-3642-80AD-AAE6918A7757}"/>
                </a:ext>
              </a:extLst>
            </p:cNvPr>
            <p:cNvSpPr/>
            <p:nvPr/>
          </p:nvSpPr>
          <p:spPr>
            <a:xfrm>
              <a:off x="4298196" y="6444710"/>
              <a:ext cx="455909" cy="275129"/>
            </a:xfrm>
            <a:custGeom>
              <a:avLst/>
              <a:gdLst>
                <a:gd name="connsiteX0" fmla="*/ 0 w 1937289"/>
                <a:gd name="connsiteY0" fmla="*/ 228600 h 437827"/>
                <a:gd name="connsiteX1" fmla="*/ 100739 w 1937289"/>
                <a:gd name="connsiteY1" fmla="*/ 0 h 437827"/>
                <a:gd name="connsiteX2" fmla="*/ 286719 w 1937289"/>
                <a:gd name="connsiteY2" fmla="*/ 430078 h 437827"/>
                <a:gd name="connsiteX3" fmla="*/ 480448 w 1937289"/>
                <a:gd name="connsiteY3" fmla="*/ 7749 h 437827"/>
                <a:gd name="connsiteX4" fmla="*/ 681926 w 1937289"/>
                <a:gd name="connsiteY4" fmla="*/ 433953 h 437827"/>
                <a:gd name="connsiteX5" fmla="*/ 867905 w 1937289"/>
                <a:gd name="connsiteY5" fmla="*/ 7749 h 437827"/>
                <a:gd name="connsiteX6" fmla="*/ 1061634 w 1937289"/>
                <a:gd name="connsiteY6" fmla="*/ 430078 h 437827"/>
                <a:gd name="connsiteX7" fmla="*/ 1255363 w 1937289"/>
                <a:gd name="connsiteY7" fmla="*/ 3875 h 437827"/>
                <a:gd name="connsiteX8" fmla="*/ 1452966 w 1937289"/>
                <a:gd name="connsiteY8" fmla="*/ 430078 h 437827"/>
                <a:gd name="connsiteX9" fmla="*/ 1638946 w 1937289"/>
                <a:gd name="connsiteY9" fmla="*/ 3875 h 437827"/>
                <a:gd name="connsiteX10" fmla="*/ 1836550 w 1937289"/>
                <a:gd name="connsiteY10" fmla="*/ 437827 h 437827"/>
                <a:gd name="connsiteX11" fmla="*/ 1937289 w 1937289"/>
                <a:gd name="connsiteY11" fmla="*/ 224726 h 437827"/>
                <a:gd name="connsiteX0" fmla="*/ 0 w 1937289"/>
                <a:gd name="connsiteY0" fmla="*/ 228600 h 437827"/>
                <a:gd name="connsiteX1" fmla="*/ 100739 w 1937289"/>
                <a:gd name="connsiteY1" fmla="*/ 0 h 437827"/>
                <a:gd name="connsiteX2" fmla="*/ 286719 w 1937289"/>
                <a:gd name="connsiteY2" fmla="*/ 430078 h 437827"/>
                <a:gd name="connsiteX3" fmla="*/ 480448 w 1937289"/>
                <a:gd name="connsiteY3" fmla="*/ 7749 h 437827"/>
                <a:gd name="connsiteX4" fmla="*/ 681926 w 1937289"/>
                <a:gd name="connsiteY4" fmla="*/ 433953 h 437827"/>
                <a:gd name="connsiteX5" fmla="*/ 867905 w 1937289"/>
                <a:gd name="connsiteY5" fmla="*/ 7749 h 437827"/>
                <a:gd name="connsiteX6" fmla="*/ 1061634 w 1937289"/>
                <a:gd name="connsiteY6" fmla="*/ 430078 h 437827"/>
                <a:gd name="connsiteX7" fmla="*/ 1255363 w 1937289"/>
                <a:gd name="connsiteY7" fmla="*/ 3875 h 437827"/>
                <a:gd name="connsiteX8" fmla="*/ 1452966 w 1937289"/>
                <a:gd name="connsiteY8" fmla="*/ 430078 h 437827"/>
                <a:gd name="connsiteX9" fmla="*/ 1638946 w 1937289"/>
                <a:gd name="connsiteY9" fmla="*/ 3875 h 437827"/>
                <a:gd name="connsiteX10" fmla="*/ 1836550 w 1937289"/>
                <a:gd name="connsiteY10" fmla="*/ 437827 h 437827"/>
                <a:gd name="connsiteX11" fmla="*/ 1937289 w 1937289"/>
                <a:gd name="connsiteY11" fmla="*/ 224726 h 437827"/>
                <a:gd name="connsiteX0" fmla="*/ 0 w 1937289"/>
                <a:gd name="connsiteY0" fmla="*/ 228600 h 444690"/>
                <a:gd name="connsiteX1" fmla="*/ 100739 w 1937289"/>
                <a:gd name="connsiteY1" fmla="*/ 0 h 444690"/>
                <a:gd name="connsiteX2" fmla="*/ 286719 w 1937289"/>
                <a:gd name="connsiteY2" fmla="*/ 430078 h 444690"/>
                <a:gd name="connsiteX3" fmla="*/ 480448 w 1937289"/>
                <a:gd name="connsiteY3" fmla="*/ 7749 h 444690"/>
                <a:gd name="connsiteX4" fmla="*/ 681926 w 1937289"/>
                <a:gd name="connsiteY4" fmla="*/ 433953 h 444690"/>
                <a:gd name="connsiteX5" fmla="*/ 867905 w 1937289"/>
                <a:gd name="connsiteY5" fmla="*/ 7749 h 444690"/>
                <a:gd name="connsiteX6" fmla="*/ 1061634 w 1937289"/>
                <a:gd name="connsiteY6" fmla="*/ 430078 h 444690"/>
                <a:gd name="connsiteX7" fmla="*/ 1255363 w 1937289"/>
                <a:gd name="connsiteY7" fmla="*/ 3875 h 444690"/>
                <a:gd name="connsiteX8" fmla="*/ 1452966 w 1937289"/>
                <a:gd name="connsiteY8" fmla="*/ 430078 h 444690"/>
                <a:gd name="connsiteX9" fmla="*/ 1638946 w 1937289"/>
                <a:gd name="connsiteY9" fmla="*/ 3875 h 444690"/>
                <a:gd name="connsiteX10" fmla="*/ 1836550 w 1937289"/>
                <a:gd name="connsiteY10" fmla="*/ 437827 h 444690"/>
                <a:gd name="connsiteX11" fmla="*/ 1937289 w 1937289"/>
                <a:gd name="connsiteY11" fmla="*/ 224726 h 444690"/>
                <a:gd name="connsiteX0" fmla="*/ 0 w 1937289"/>
                <a:gd name="connsiteY0" fmla="*/ 228600 h 444690"/>
                <a:gd name="connsiteX1" fmla="*/ 100739 w 1937289"/>
                <a:gd name="connsiteY1" fmla="*/ 0 h 444690"/>
                <a:gd name="connsiteX2" fmla="*/ 286719 w 1937289"/>
                <a:gd name="connsiteY2" fmla="*/ 430078 h 444690"/>
                <a:gd name="connsiteX3" fmla="*/ 480448 w 1937289"/>
                <a:gd name="connsiteY3" fmla="*/ 7749 h 444690"/>
                <a:gd name="connsiteX4" fmla="*/ 681926 w 1937289"/>
                <a:gd name="connsiteY4" fmla="*/ 433953 h 444690"/>
                <a:gd name="connsiteX5" fmla="*/ 867905 w 1937289"/>
                <a:gd name="connsiteY5" fmla="*/ 7749 h 444690"/>
                <a:gd name="connsiteX6" fmla="*/ 1061634 w 1937289"/>
                <a:gd name="connsiteY6" fmla="*/ 430078 h 444690"/>
                <a:gd name="connsiteX7" fmla="*/ 1255363 w 1937289"/>
                <a:gd name="connsiteY7" fmla="*/ 3875 h 444690"/>
                <a:gd name="connsiteX8" fmla="*/ 1452966 w 1937289"/>
                <a:gd name="connsiteY8" fmla="*/ 430078 h 444690"/>
                <a:gd name="connsiteX9" fmla="*/ 1638946 w 1937289"/>
                <a:gd name="connsiteY9" fmla="*/ 3875 h 444690"/>
                <a:gd name="connsiteX10" fmla="*/ 1836550 w 1937289"/>
                <a:gd name="connsiteY10" fmla="*/ 437827 h 444690"/>
                <a:gd name="connsiteX11" fmla="*/ 1937289 w 1937289"/>
                <a:gd name="connsiteY11" fmla="*/ 224726 h 444690"/>
                <a:gd name="connsiteX0" fmla="*/ 0 w 1937289"/>
                <a:gd name="connsiteY0" fmla="*/ 228600 h 444690"/>
                <a:gd name="connsiteX1" fmla="*/ 100739 w 1937289"/>
                <a:gd name="connsiteY1" fmla="*/ 0 h 444690"/>
                <a:gd name="connsiteX2" fmla="*/ 286719 w 1937289"/>
                <a:gd name="connsiteY2" fmla="*/ 430078 h 444690"/>
                <a:gd name="connsiteX3" fmla="*/ 480448 w 1937289"/>
                <a:gd name="connsiteY3" fmla="*/ 7749 h 444690"/>
                <a:gd name="connsiteX4" fmla="*/ 681926 w 1937289"/>
                <a:gd name="connsiteY4" fmla="*/ 433953 h 444690"/>
                <a:gd name="connsiteX5" fmla="*/ 867905 w 1937289"/>
                <a:gd name="connsiteY5" fmla="*/ 7749 h 444690"/>
                <a:gd name="connsiteX6" fmla="*/ 1061634 w 1937289"/>
                <a:gd name="connsiteY6" fmla="*/ 430078 h 444690"/>
                <a:gd name="connsiteX7" fmla="*/ 1255363 w 1937289"/>
                <a:gd name="connsiteY7" fmla="*/ 3875 h 444690"/>
                <a:gd name="connsiteX8" fmla="*/ 1452966 w 1937289"/>
                <a:gd name="connsiteY8" fmla="*/ 430078 h 444690"/>
                <a:gd name="connsiteX9" fmla="*/ 1638946 w 1937289"/>
                <a:gd name="connsiteY9" fmla="*/ 3875 h 444690"/>
                <a:gd name="connsiteX10" fmla="*/ 1836550 w 1937289"/>
                <a:gd name="connsiteY10" fmla="*/ 437827 h 444690"/>
                <a:gd name="connsiteX11" fmla="*/ 1937289 w 1937289"/>
                <a:gd name="connsiteY11" fmla="*/ 224726 h 444690"/>
                <a:gd name="connsiteX0" fmla="*/ 0 w 1937289"/>
                <a:gd name="connsiteY0" fmla="*/ 228600 h 444690"/>
                <a:gd name="connsiteX1" fmla="*/ 100739 w 1937289"/>
                <a:gd name="connsiteY1" fmla="*/ 0 h 444690"/>
                <a:gd name="connsiteX2" fmla="*/ 286719 w 1937289"/>
                <a:gd name="connsiteY2" fmla="*/ 430078 h 444690"/>
                <a:gd name="connsiteX3" fmla="*/ 480448 w 1937289"/>
                <a:gd name="connsiteY3" fmla="*/ 7749 h 444690"/>
                <a:gd name="connsiteX4" fmla="*/ 681926 w 1937289"/>
                <a:gd name="connsiteY4" fmla="*/ 433953 h 444690"/>
                <a:gd name="connsiteX5" fmla="*/ 867905 w 1937289"/>
                <a:gd name="connsiteY5" fmla="*/ 7749 h 444690"/>
                <a:gd name="connsiteX6" fmla="*/ 1061634 w 1937289"/>
                <a:gd name="connsiteY6" fmla="*/ 430078 h 444690"/>
                <a:gd name="connsiteX7" fmla="*/ 1255363 w 1937289"/>
                <a:gd name="connsiteY7" fmla="*/ 3875 h 444690"/>
                <a:gd name="connsiteX8" fmla="*/ 1452966 w 1937289"/>
                <a:gd name="connsiteY8" fmla="*/ 430078 h 444690"/>
                <a:gd name="connsiteX9" fmla="*/ 1638946 w 1937289"/>
                <a:gd name="connsiteY9" fmla="*/ 3875 h 444690"/>
                <a:gd name="connsiteX10" fmla="*/ 1836550 w 1937289"/>
                <a:gd name="connsiteY10" fmla="*/ 437827 h 444690"/>
                <a:gd name="connsiteX11" fmla="*/ 1937289 w 1937289"/>
                <a:gd name="connsiteY11" fmla="*/ 224726 h 444690"/>
                <a:gd name="connsiteX0" fmla="*/ 0 w 1937289"/>
                <a:gd name="connsiteY0" fmla="*/ 228600 h 444690"/>
                <a:gd name="connsiteX1" fmla="*/ 100739 w 1937289"/>
                <a:gd name="connsiteY1" fmla="*/ 0 h 444690"/>
                <a:gd name="connsiteX2" fmla="*/ 286719 w 1937289"/>
                <a:gd name="connsiteY2" fmla="*/ 430078 h 444690"/>
                <a:gd name="connsiteX3" fmla="*/ 480448 w 1937289"/>
                <a:gd name="connsiteY3" fmla="*/ 7749 h 444690"/>
                <a:gd name="connsiteX4" fmla="*/ 681926 w 1937289"/>
                <a:gd name="connsiteY4" fmla="*/ 433953 h 444690"/>
                <a:gd name="connsiteX5" fmla="*/ 867905 w 1937289"/>
                <a:gd name="connsiteY5" fmla="*/ 7749 h 444690"/>
                <a:gd name="connsiteX6" fmla="*/ 1061634 w 1937289"/>
                <a:gd name="connsiteY6" fmla="*/ 430078 h 444690"/>
                <a:gd name="connsiteX7" fmla="*/ 1255363 w 1937289"/>
                <a:gd name="connsiteY7" fmla="*/ 3875 h 444690"/>
                <a:gd name="connsiteX8" fmla="*/ 1452966 w 1937289"/>
                <a:gd name="connsiteY8" fmla="*/ 430078 h 444690"/>
                <a:gd name="connsiteX9" fmla="*/ 1638946 w 1937289"/>
                <a:gd name="connsiteY9" fmla="*/ 3875 h 444690"/>
                <a:gd name="connsiteX10" fmla="*/ 1836550 w 1937289"/>
                <a:gd name="connsiteY10" fmla="*/ 437827 h 444690"/>
                <a:gd name="connsiteX11" fmla="*/ 1937289 w 1937289"/>
                <a:gd name="connsiteY11" fmla="*/ 224726 h 444690"/>
                <a:gd name="connsiteX0" fmla="*/ 0 w 1937289"/>
                <a:gd name="connsiteY0" fmla="*/ 228600 h 444690"/>
                <a:gd name="connsiteX1" fmla="*/ 100739 w 1937289"/>
                <a:gd name="connsiteY1" fmla="*/ 0 h 444690"/>
                <a:gd name="connsiteX2" fmla="*/ 286719 w 1937289"/>
                <a:gd name="connsiteY2" fmla="*/ 430078 h 444690"/>
                <a:gd name="connsiteX3" fmla="*/ 480448 w 1937289"/>
                <a:gd name="connsiteY3" fmla="*/ 7749 h 444690"/>
                <a:gd name="connsiteX4" fmla="*/ 681926 w 1937289"/>
                <a:gd name="connsiteY4" fmla="*/ 433953 h 444690"/>
                <a:gd name="connsiteX5" fmla="*/ 867905 w 1937289"/>
                <a:gd name="connsiteY5" fmla="*/ 7749 h 444690"/>
                <a:gd name="connsiteX6" fmla="*/ 1061634 w 1937289"/>
                <a:gd name="connsiteY6" fmla="*/ 430078 h 444690"/>
                <a:gd name="connsiteX7" fmla="*/ 1255363 w 1937289"/>
                <a:gd name="connsiteY7" fmla="*/ 3875 h 444690"/>
                <a:gd name="connsiteX8" fmla="*/ 1452966 w 1937289"/>
                <a:gd name="connsiteY8" fmla="*/ 430078 h 444690"/>
                <a:gd name="connsiteX9" fmla="*/ 1638946 w 1937289"/>
                <a:gd name="connsiteY9" fmla="*/ 3875 h 444690"/>
                <a:gd name="connsiteX10" fmla="*/ 1836550 w 1937289"/>
                <a:gd name="connsiteY10" fmla="*/ 437827 h 444690"/>
                <a:gd name="connsiteX11" fmla="*/ 1937289 w 1937289"/>
                <a:gd name="connsiteY11" fmla="*/ 224726 h 444690"/>
                <a:gd name="connsiteX0" fmla="*/ 0 w 1937289"/>
                <a:gd name="connsiteY0" fmla="*/ 228600 h 444690"/>
                <a:gd name="connsiteX1" fmla="*/ 100739 w 1937289"/>
                <a:gd name="connsiteY1" fmla="*/ 0 h 444690"/>
                <a:gd name="connsiteX2" fmla="*/ 286719 w 1937289"/>
                <a:gd name="connsiteY2" fmla="*/ 430078 h 444690"/>
                <a:gd name="connsiteX3" fmla="*/ 480448 w 1937289"/>
                <a:gd name="connsiteY3" fmla="*/ 7749 h 444690"/>
                <a:gd name="connsiteX4" fmla="*/ 681926 w 1937289"/>
                <a:gd name="connsiteY4" fmla="*/ 433953 h 444690"/>
                <a:gd name="connsiteX5" fmla="*/ 867905 w 1937289"/>
                <a:gd name="connsiteY5" fmla="*/ 7749 h 444690"/>
                <a:gd name="connsiteX6" fmla="*/ 1061634 w 1937289"/>
                <a:gd name="connsiteY6" fmla="*/ 430078 h 444690"/>
                <a:gd name="connsiteX7" fmla="*/ 1255363 w 1937289"/>
                <a:gd name="connsiteY7" fmla="*/ 3875 h 444690"/>
                <a:gd name="connsiteX8" fmla="*/ 1452966 w 1937289"/>
                <a:gd name="connsiteY8" fmla="*/ 430078 h 444690"/>
                <a:gd name="connsiteX9" fmla="*/ 1638946 w 1937289"/>
                <a:gd name="connsiteY9" fmla="*/ 3875 h 444690"/>
                <a:gd name="connsiteX10" fmla="*/ 1836550 w 1937289"/>
                <a:gd name="connsiteY10" fmla="*/ 437827 h 444690"/>
                <a:gd name="connsiteX11" fmla="*/ 1937289 w 1937289"/>
                <a:gd name="connsiteY11" fmla="*/ 224726 h 444690"/>
                <a:gd name="connsiteX0" fmla="*/ 0 w 1937289"/>
                <a:gd name="connsiteY0" fmla="*/ 228600 h 444690"/>
                <a:gd name="connsiteX1" fmla="*/ 100739 w 1937289"/>
                <a:gd name="connsiteY1" fmla="*/ 0 h 444690"/>
                <a:gd name="connsiteX2" fmla="*/ 286719 w 1937289"/>
                <a:gd name="connsiteY2" fmla="*/ 430078 h 444690"/>
                <a:gd name="connsiteX3" fmla="*/ 480448 w 1937289"/>
                <a:gd name="connsiteY3" fmla="*/ 7749 h 444690"/>
                <a:gd name="connsiteX4" fmla="*/ 681926 w 1937289"/>
                <a:gd name="connsiteY4" fmla="*/ 433953 h 444690"/>
                <a:gd name="connsiteX5" fmla="*/ 867905 w 1937289"/>
                <a:gd name="connsiteY5" fmla="*/ 7749 h 444690"/>
                <a:gd name="connsiteX6" fmla="*/ 1061634 w 1937289"/>
                <a:gd name="connsiteY6" fmla="*/ 430078 h 444690"/>
                <a:gd name="connsiteX7" fmla="*/ 1255363 w 1937289"/>
                <a:gd name="connsiteY7" fmla="*/ 3875 h 444690"/>
                <a:gd name="connsiteX8" fmla="*/ 1452966 w 1937289"/>
                <a:gd name="connsiteY8" fmla="*/ 430078 h 444690"/>
                <a:gd name="connsiteX9" fmla="*/ 1638946 w 1937289"/>
                <a:gd name="connsiteY9" fmla="*/ 3875 h 444690"/>
                <a:gd name="connsiteX10" fmla="*/ 1836550 w 1937289"/>
                <a:gd name="connsiteY10" fmla="*/ 437827 h 444690"/>
                <a:gd name="connsiteX11" fmla="*/ 1937289 w 1937289"/>
                <a:gd name="connsiteY11" fmla="*/ 224726 h 444690"/>
                <a:gd name="connsiteX0" fmla="*/ 0 w 1937289"/>
                <a:gd name="connsiteY0" fmla="*/ 232613 h 448703"/>
                <a:gd name="connsiteX1" fmla="*/ 100739 w 1937289"/>
                <a:gd name="connsiteY1" fmla="*/ 4013 h 448703"/>
                <a:gd name="connsiteX2" fmla="*/ 286719 w 1937289"/>
                <a:gd name="connsiteY2" fmla="*/ 434091 h 448703"/>
                <a:gd name="connsiteX3" fmla="*/ 480448 w 1937289"/>
                <a:gd name="connsiteY3" fmla="*/ 11762 h 448703"/>
                <a:gd name="connsiteX4" fmla="*/ 681926 w 1937289"/>
                <a:gd name="connsiteY4" fmla="*/ 437966 h 448703"/>
                <a:gd name="connsiteX5" fmla="*/ 867905 w 1937289"/>
                <a:gd name="connsiteY5" fmla="*/ 11762 h 448703"/>
                <a:gd name="connsiteX6" fmla="*/ 1061634 w 1937289"/>
                <a:gd name="connsiteY6" fmla="*/ 434091 h 448703"/>
                <a:gd name="connsiteX7" fmla="*/ 1255363 w 1937289"/>
                <a:gd name="connsiteY7" fmla="*/ 7888 h 448703"/>
                <a:gd name="connsiteX8" fmla="*/ 1452966 w 1937289"/>
                <a:gd name="connsiteY8" fmla="*/ 434091 h 448703"/>
                <a:gd name="connsiteX9" fmla="*/ 1638946 w 1937289"/>
                <a:gd name="connsiteY9" fmla="*/ 7888 h 448703"/>
                <a:gd name="connsiteX10" fmla="*/ 1836550 w 1937289"/>
                <a:gd name="connsiteY10" fmla="*/ 441840 h 448703"/>
                <a:gd name="connsiteX11" fmla="*/ 1937289 w 1937289"/>
                <a:gd name="connsiteY11" fmla="*/ 228739 h 448703"/>
                <a:gd name="connsiteX0" fmla="*/ 0 w 1937289"/>
                <a:gd name="connsiteY0" fmla="*/ 228603 h 444693"/>
                <a:gd name="connsiteX1" fmla="*/ 100739 w 1937289"/>
                <a:gd name="connsiteY1" fmla="*/ 3 h 444693"/>
                <a:gd name="connsiteX2" fmla="*/ 286719 w 1937289"/>
                <a:gd name="connsiteY2" fmla="*/ 430081 h 444693"/>
                <a:gd name="connsiteX3" fmla="*/ 480448 w 1937289"/>
                <a:gd name="connsiteY3" fmla="*/ 7752 h 444693"/>
                <a:gd name="connsiteX4" fmla="*/ 681926 w 1937289"/>
                <a:gd name="connsiteY4" fmla="*/ 433956 h 444693"/>
                <a:gd name="connsiteX5" fmla="*/ 867905 w 1937289"/>
                <a:gd name="connsiteY5" fmla="*/ 7752 h 444693"/>
                <a:gd name="connsiteX6" fmla="*/ 1061634 w 1937289"/>
                <a:gd name="connsiteY6" fmla="*/ 430081 h 444693"/>
                <a:gd name="connsiteX7" fmla="*/ 1255363 w 1937289"/>
                <a:gd name="connsiteY7" fmla="*/ 3878 h 444693"/>
                <a:gd name="connsiteX8" fmla="*/ 1452966 w 1937289"/>
                <a:gd name="connsiteY8" fmla="*/ 430081 h 444693"/>
                <a:gd name="connsiteX9" fmla="*/ 1638946 w 1937289"/>
                <a:gd name="connsiteY9" fmla="*/ 3878 h 444693"/>
                <a:gd name="connsiteX10" fmla="*/ 1836550 w 1937289"/>
                <a:gd name="connsiteY10" fmla="*/ 437830 h 444693"/>
                <a:gd name="connsiteX11" fmla="*/ 1937289 w 1937289"/>
                <a:gd name="connsiteY11" fmla="*/ 224729 h 444693"/>
                <a:gd name="connsiteX0" fmla="*/ 0 w 1937289"/>
                <a:gd name="connsiteY0" fmla="*/ 228603 h 437864"/>
                <a:gd name="connsiteX1" fmla="*/ 100739 w 1937289"/>
                <a:gd name="connsiteY1" fmla="*/ 3 h 437864"/>
                <a:gd name="connsiteX2" fmla="*/ 286719 w 1937289"/>
                <a:gd name="connsiteY2" fmla="*/ 430081 h 437864"/>
                <a:gd name="connsiteX3" fmla="*/ 480448 w 1937289"/>
                <a:gd name="connsiteY3" fmla="*/ 7752 h 437864"/>
                <a:gd name="connsiteX4" fmla="*/ 681926 w 1937289"/>
                <a:gd name="connsiteY4" fmla="*/ 433956 h 437864"/>
                <a:gd name="connsiteX5" fmla="*/ 867905 w 1937289"/>
                <a:gd name="connsiteY5" fmla="*/ 7752 h 437864"/>
                <a:gd name="connsiteX6" fmla="*/ 1061634 w 1937289"/>
                <a:gd name="connsiteY6" fmla="*/ 430081 h 437864"/>
                <a:gd name="connsiteX7" fmla="*/ 1255363 w 1937289"/>
                <a:gd name="connsiteY7" fmla="*/ 3878 h 437864"/>
                <a:gd name="connsiteX8" fmla="*/ 1452966 w 1937289"/>
                <a:gd name="connsiteY8" fmla="*/ 430081 h 437864"/>
                <a:gd name="connsiteX9" fmla="*/ 1638946 w 1937289"/>
                <a:gd name="connsiteY9" fmla="*/ 3878 h 437864"/>
                <a:gd name="connsiteX10" fmla="*/ 1836550 w 1937289"/>
                <a:gd name="connsiteY10" fmla="*/ 437830 h 437864"/>
                <a:gd name="connsiteX11" fmla="*/ 1937289 w 1937289"/>
                <a:gd name="connsiteY11" fmla="*/ 224729 h 437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937289" h="437864">
                  <a:moveTo>
                    <a:pt x="0" y="228603"/>
                  </a:moveTo>
                  <a:cubicBezTo>
                    <a:pt x="33580" y="152403"/>
                    <a:pt x="49079" y="1294"/>
                    <a:pt x="100739" y="3"/>
                  </a:cubicBezTo>
                  <a:cubicBezTo>
                    <a:pt x="152399" y="-1288"/>
                    <a:pt x="223434" y="428790"/>
                    <a:pt x="286719" y="430081"/>
                  </a:cubicBezTo>
                  <a:cubicBezTo>
                    <a:pt x="350004" y="431372"/>
                    <a:pt x="414580" y="7106"/>
                    <a:pt x="480448" y="7752"/>
                  </a:cubicBezTo>
                  <a:cubicBezTo>
                    <a:pt x="546316" y="8398"/>
                    <a:pt x="617350" y="433956"/>
                    <a:pt x="681926" y="433956"/>
                  </a:cubicBezTo>
                  <a:cubicBezTo>
                    <a:pt x="746502" y="433956"/>
                    <a:pt x="804620" y="8398"/>
                    <a:pt x="867905" y="7752"/>
                  </a:cubicBezTo>
                  <a:cubicBezTo>
                    <a:pt x="931190" y="7106"/>
                    <a:pt x="997058" y="430727"/>
                    <a:pt x="1061634" y="430081"/>
                  </a:cubicBezTo>
                  <a:cubicBezTo>
                    <a:pt x="1126210" y="429435"/>
                    <a:pt x="1190141" y="3878"/>
                    <a:pt x="1255363" y="3878"/>
                  </a:cubicBezTo>
                  <a:cubicBezTo>
                    <a:pt x="1320585" y="3878"/>
                    <a:pt x="1389036" y="430081"/>
                    <a:pt x="1452966" y="430081"/>
                  </a:cubicBezTo>
                  <a:cubicBezTo>
                    <a:pt x="1516896" y="430081"/>
                    <a:pt x="1575015" y="2587"/>
                    <a:pt x="1638946" y="3878"/>
                  </a:cubicBezTo>
                  <a:cubicBezTo>
                    <a:pt x="1702877" y="5170"/>
                    <a:pt x="1764224" y="435247"/>
                    <a:pt x="1836550" y="437830"/>
                  </a:cubicBezTo>
                  <a:cubicBezTo>
                    <a:pt x="1908876" y="440413"/>
                    <a:pt x="1903709" y="295763"/>
                    <a:pt x="1937289" y="224729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Freeform 134">
              <a:extLst>
                <a:ext uri="{FF2B5EF4-FFF2-40B4-BE49-F238E27FC236}">
                  <a16:creationId xmlns:a16="http://schemas.microsoft.com/office/drawing/2014/main" id="{473D5352-C1A7-7E4B-9326-FE6B9BF0A5AA}"/>
                </a:ext>
              </a:extLst>
            </p:cNvPr>
            <p:cNvSpPr/>
            <p:nvPr/>
          </p:nvSpPr>
          <p:spPr>
            <a:xfrm>
              <a:off x="4749638" y="6449877"/>
              <a:ext cx="455909" cy="275129"/>
            </a:xfrm>
            <a:custGeom>
              <a:avLst/>
              <a:gdLst>
                <a:gd name="connsiteX0" fmla="*/ 0 w 1937289"/>
                <a:gd name="connsiteY0" fmla="*/ 228600 h 437827"/>
                <a:gd name="connsiteX1" fmla="*/ 100739 w 1937289"/>
                <a:gd name="connsiteY1" fmla="*/ 0 h 437827"/>
                <a:gd name="connsiteX2" fmla="*/ 286719 w 1937289"/>
                <a:gd name="connsiteY2" fmla="*/ 430078 h 437827"/>
                <a:gd name="connsiteX3" fmla="*/ 480448 w 1937289"/>
                <a:gd name="connsiteY3" fmla="*/ 7749 h 437827"/>
                <a:gd name="connsiteX4" fmla="*/ 681926 w 1937289"/>
                <a:gd name="connsiteY4" fmla="*/ 433953 h 437827"/>
                <a:gd name="connsiteX5" fmla="*/ 867905 w 1937289"/>
                <a:gd name="connsiteY5" fmla="*/ 7749 h 437827"/>
                <a:gd name="connsiteX6" fmla="*/ 1061634 w 1937289"/>
                <a:gd name="connsiteY6" fmla="*/ 430078 h 437827"/>
                <a:gd name="connsiteX7" fmla="*/ 1255363 w 1937289"/>
                <a:gd name="connsiteY7" fmla="*/ 3875 h 437827"/>
                <a:gd name="connsiteX8" fmla="*/ 1452966 w 1937289"/>
                <a:gd name="connsiteY8" fmla="*/ 430078 h 437827"/>
                <a:gd name="connsiteX9" fmla="*/ 1638946 w 1937289"/>
                <a:gd name="connsiteY9" fmla="*/ 3875 h 437827"/>
                <a:gd name="connsiteX10" fmla="*/ 1836550 w 1937289"/>
                <a:gd name="connsiteY10" fmla="*/ 437827 h 437827"/>
                <a:gd name="connsiteX11" fmla="*/ 1937289 w 1937289"/>
                <a:gd name="connsiteY11" fmla="*/ 224726 h 437827"/>
                <a:gd name="connsiteX0" fmla="*/ 0 w 1937289"/>
                <a:gd name="connsiteY0" fmla="*/ 228600 h 437827"/>
                <a:gd name="connsiteX1" fmla="*/ 100739 w 1937289"/>
                <a:gd name="connsiteY1" fmla="*/ 0 h 437827"/>
                <a:gd name="connsiteX2" fmla="*/ 286719 w 1937289"/>
                <a:gd name="connsiteY2" fmla="*/ 430078 h 437827"/>
                <a:gd name="connsiteX3" fmla="*/ 480448 w 1937289"/>
                <a:gd name="connsiteY3" fmla="*/ 7749 h 437827"/>
                <a:gd name="connsiteX4" fmla="*/ 681926 w 1937289"/>
                <a:gd name="connsiteY4" fmla="*/ 433953 h 437827"/>
                <a:gd name="connsiteX5" fmla="*/ 867905 w 1937289"/>
                <a:gd name="connsiteY5" fmla="*/ 7749 h 437827"/>
                <a:gd name="connsiteX6" fmla="*/ 1061634 w 1937289"/>
                <a:gd name="connsiteY6" fmla="*/ 430078 h 437827"/>
                <a:gd name="connsiteX7" fmla="*/ 1255363 w 1937289"/>
                <a:gd name="connsiteY7" fmla="*/ 3875 h 437827"/>
                <a:gd name="connsiteX8" fmla="*/ 1452966 w 1937289"/>
                <a:gd name="connsiteY8" fmla="*/ 430078 h 437827"/>
                <a:gd name="connsiteX9" fmla="*/ 1638946 w 1937289"/>
                <a:gd name="connsiteY9" fmla="*/ 3875 h 437827"/>
                <a:gd name="connsiteX10" fmla="*/ 1836550 w 1937289"/>
                <a:gd name="connsiteY10" fmla="*/ 437827 h 437827"/>
                <a:gd name="connsiteX11" fmla="*/ 1937289 w 1937289"/>
                <a:gd name="connsiteY11" fmla="*/ 224726 h 437827"/>
                <a:gd name="connsiteX0" fmla="*/ 0 w 1937289"/>
                <a:gd name="connsiteY0" fmla="*/ 228600 h 444690"/>
                <a:gd name="connsiteX1" fmla="*/ 100739 w 1937289"/>
                <a:gd name="connsiteY1" fmla="*/ 0 h 444690"/>
                <a:gd name="connsiteX2" fmla="*/ 286719 w 1937289"/>
                <a:gd name="connsiteY2" fmla="*/ 430078 h 444690"/>
                <a:gd name="connsiteX3" fmla="*/ 480448 w 1937289"/>
                <a:gd name="connsiteY3" fmla="*/ 7749 h 444690"/>
                <a:gd name="connsiteX4" fmla="*/ 681926 w 1937289"/>
                <a:gd name="connsiteY4" fmla="*/ 433953 h 444690"/>
                <a:gd name="connsiteX5" fmla="*/ 867905 w 1937289"/>
                <a:gd name="connsiteY5" fmla="*/ 7749 h 444690"/>
                <a:gd name="connsiteX6" fmla="*/ 1061634 w 1937289"/>
                <a:gd name="connsiteY6" fmla="*/ 430078 h 444690"/>
                <a:gd name="connsiteX7" fmla="*/ 1255363 w 1937289"/>
                <a:gd name="connsiteY7" fmla="*/ 3875 h 444690"/>
                <a:gd name="connsiteX8" fmla="*/ 1452966 w 1937289"/>
                <a:gd name="connsiteY8" fmla="*/ 430078 h 444690"/>
                <a:gd name="connsiteX9" fmla="*/ 1638946 w 1937289"/>
                <a:gd name="connsiteY9" fmla="*/ 3875 h 444690"/>
                <a:gd name="connsiteX10" fmla="*/ 1836550 w 1937289"/>
                <a:gd name="connsiteY10" fmla="*/ 437827 h 444690"/>
                <a:gd name="connsiteX11" fmla="*/ 1937289 w 1937289"/>
                <a:gd name="connsiteY11" fmla="*/ 224726 h 444690"/>
                <a:gd name="connsiteX0" fmla="*/ 0 w 1937289"/>
                <a:gd name="connsiteY0" fmla="*/ 228600 h 444690"/>
                <a:gd name="connsiteX1" fmla="*/ 100739 w 1937289"/>
                <a:gd name="connsiteY1" fmla="*/ 0 h 444690"/>
                <a:gd name="connsiteX2" fmla="*/ 286719 w 1937289"/>
                <a:gd name="connsiteY2" fmla="*/ 430078 h 444690"/>
                <a:gd name="connsiteX3" fmla="*/ 480448 w 1937289"/>
                <a:gd name="connsiteY3" fmla="*/ 7749 h 444690"/>
                <a:gd name="connsiteX4" fmla="*/ 681926 w 1937289"/>
                <a:gd name="connsiteY4" fmla="*/ 433953 h 444690"/>
                <a:gd name="connsiteX5" fmla="*/ 867905 w 1937289"/>
                <a:gd name="connsiteY5" fmla="*/ 7749 h 444690"/>
                <a:gd name="connsiteX6" fmla="*/ 1061634 w 1937289"/>
                <a:gd name="connsiteY6" fmla="*/ 430078 h 444690"/>
                <a:gd name="connsiteX7" fmla="*/ 1255363 w 1937289"/>
                <a:gd name="connsiteY7" fmla="*/ 3875 h 444690"/>
                <a:gd name="connsiteX8" fmla="*/ 1452966 w 1937289"/>
                <a:gd name="connsiteY8" fmla="*/ 430078 h 444690"/>
                <a:gd name="connsiteX9" fmla="*/ 1638946 w 1937289"/>
                <a:gd name="connsiteY9" fmla="*/ 3875 h 444690"/>
                <a:gd name="connsiteX10" fmla="*/ 1836550 w 1937289"/>
                <a:gd name="connsiteY10" fmla="*/ 437827 h 444690"/>
                <a:gd name="connsiteX11" fmla="*/ 1937289 w 1937289"/>
                <a:gd name="connsiteY11" fmla="*/ 224726 h 444690"/>
                <a:gd name="connsiteX0" fmla="*/ 0 w 1937289"/>
                <a:gd name="connsiteY0" fmla="*/ 228600 h 444690"/>
                <a:gd name="connsiteX1" fmla="*/ 100739 w 1937289"/>
                <a:gd name="connsiteY1" fmla="*/ 0 h 444690"/>
                <a:gd name="connsiteX2" fmla="*/ 286719 w 1937289"/>
                <a:gd name="connsiteY2" fmla="*/ 430078 h 444690"/>
                <a:gd name="connsiteX3" fmla="*/ 480448 w 1937289"/>
                <a:gd name="connsiteY3" fmla="*/ 7749 h 444690"/>
                <a:gd name="connsiteX4" fmla="*/ 681926 w 1937289"/>
                <a:gd name="connsiteY4" fmla="*/ 433953 h 444690"/>
                <a:gd name="connsiteX5" fmla="*/ 867905 w 1937289"/>
                <a:gd name="connsiteY5" fmla="*/ 7749 h 444690"/>
                <a:gd name="connsiteX6" fmla="*/ 1061634 w 1937289"/>
                <a:gd name="connsiteY6" fmla="*/ 430078 h 444690"/>
                <a:gd name="connsiteX7" fmla="*/ 1255363 w 1937289"/>
                <a:gd name="connsiteY7" fmla="*/ 3875 h 444690"/>
                <a:gd name="connsiteX8" fmla="*/ 1452966 w 1937289"/>
                <a:gd name="connsiteY8" fmla="*/ 430078 h 444690"/>
                <a:gd name="connsiteX9" fmla="*/ 1638946 w 1937289"/>
                <a:gd name="connsiteY9" fmla="*/ 3875 h 444690"/>
                <a:gd name="connsiteX10" fmla="*/ 1836550 w 1937289"/>
                <a:gd name="connsiteY10" fmla="*/ 437827 h 444690"/>
                <a:gd name="connsiteX11" fmla="*/ 1937289 w 1937289"/>
                <a:gd name="connsiteY11" fmla="*/ 224726 h 444690"/>
                <a:gd name="connsiteX0" fmla="*/ 0 w 1937289"/>
                <a:gd name="connsiteY0" fmla="*/ 228600 h 444690"/>
                <a:gd name="connsiteX1" fmla="*/ 100739 w 1937289"/>
                <a:gd name="connsiteY1" fmla="*/ 0 h 444690"/>
                <a:gd name="connsiteX2" fmla="*/ 286719 w 1937289"/>
                <a:gd name="connsiteY2" fmla="*/ 430078 h 444690"/>
                <a:gd name="connsiteX3" fmla="*/ 480448 w 1937289"/>
                <a:gd name="connsiteY3" fmla="*/ 7749 h 444690"/>
                <a:gd name="connsiteX4" fmla="*/ 681926 w 1937289"/>
                <a:gd name="connsiteY4" fmla="*/ 433953 h 444690"/>
                <a:gd name="connsiteX5" fmla="*/ 867905 w 1937289"/>
                <a:gd name="connsiteY5" fmla="*/ 7749 h 444690"/>
                <a:gd name="connsiteX6" fmla="*/ 1061634 w 1937289"/>
                <a:gd name="connsiteY6" fmla="*/ 430078 h 444690"/>
                <a:gd name="connsiteX7" fmla="*/ 1255363 w 1937289"/>
                <a:gd name="connsiteY7" fmla="*/ 3875 h 444690"/>
                <a:gd name="connsiteX8" fmla="*/ 1452966 w 1937289"/>
                <a:gd name="connsiteY8" fmla="*/ 430078 h 444690"/>
                <a:gd name="connsiteX9" fmla="*/ 1638946 w 1937289"/>
                <a:gd name="connsiteY9" fmla="*/ 3875 h 444690"/>
                <a:gd name="connsiteX10" fmla="*/ 1836550 w 1937289"/>
                <a:gd name="connsiteY10" fmla="*/ 437827 h 444690"/>
                <a:gd name="connsiteX11" fmla="*/ 1937289 w 1937289"/>
                <a:gd name="connsiteY11" fmla="*/ 224726 h 444690"/>
                <a:gd name="connsiteX0" fmla="*/ 0 w 1937289"/>
                <a:gd name="connsiteY0" fmla="*/ 228600 h 444690"/>
                <a:gd name="connsiteX1" fmla="*/ 100739 w 1937289"/>
                <a:gd name="connsiteY1" fmla="*/ 0 h 444690"/>
                <a:gd name="connsiteX2" fmla="*/ 286719 w 1937289"/>
                <a:gd name="connsiteY2" fmla="*/ 430078 h 444690"/>
                <a:gd name="connsiteX3" fmla="*/ 480448 w 1937289"/>
                <a:gd name="connsiteY3" fmla="*/ 7749 h 444690"/>
                <a:gd name="connsiteX4" fmla="*/ 681926 w 1937289"/>
                <a:gd name="connsiteY4" fmla="*/ 433953 h 444690"/>
                <a:gd name="connsiteX5" fmla="*/ 867905 w 1937289"/>
                <a:gd name="connsiteY5" fmla="*/ 7749 h 444690"/>
                <a:gd name="connsiteX6" fmla="*/ 1061634 w 1937289"/>
                <a:gd name="connsiteY6" fmla="*/ 430078 h 444690"/>
                <a:gd name="connsiteX7" fmla="*/ 1255363 w 1937289"/>
                <a:gd name="connsiteY7" fmla="*/ 3875 h 444690"/>
                <a:gd name="connsiteX8" fmla="*/ 1452966 w 1937289"/>
                <a:gd name="connsiteY8" fmla="*/ 430078 h 444690"/>
                <a:gd name="connsiteX9" fmla="*/ 1638946 w 1937289"/>
                <a:gd name="connsiteY9" fmla="*/ 3875 h 444690"/>
                <a:gd name="connsiteX10" fmla="*/ 1836550 w 1937289"/>
                <a:gd name="connsiteY10" fmla="*/ 437827 h 444690"/>
                <a:gd name="connsiteX11" fmla="*/ 1937289 w 1937289"/>
                <a:gd name="connsiteY11" fmla="*/ 224726 h 444690"/>
                <a:gd name="connsiteX0" fmla="*/ 0 w 1937289"/>
                <a:gd name="connsiteY0" fmla="*/ 228600 h 444690"/>
                <a:gd name="connsiteX1" fmla="*/ 100739 w 1937289"/>
                <a:gd name="connsiteY1" fmla="*/ 0 h 444690"/>
                <a:gd name="connsiteX2" fmla="*/ 286719 w 1937289"/>
                <a:gd name="connsiteY2" fmla="*/ 430078 h 444690"/>
                <a:gd name="connsiteX3" fmla="*/ 480448 w 1937289"/>
                <a:gd name="connsiteY3" fmla="*/ 7749 h 444690"/>
                <a:gd name="connsiteX4" fmla="*/ 681926 w 1937289"/>
                <a:gd name="connsiteY4" fmla="*/ 433953 h 444690"/>
                <a:gd name="connsiteX5" fmla="*/ 867905 w 1937289"/>
                <a:gd name="connsiteY5" fmla="*/ 7749 h 444690"/>
                <a:gd name="connsiteX6" fmla="*/ 1061634 w 1937289"/>
                <a:gd name="connsiteY6" fmla="*/ 430078 h 444690"/>
                <a:gd name="connsiteX7" fmla="*/ 1255363 w 1937289"/>
                <a:gd name="connsiteY7" fmla="*/ 3875 h 444690"/>
                <a:gd name="connsiteX8" fmla="*/ 1452966 w 1937289"/>
                <a:gd name="connsiteY8" fmla="*/ 430078 h 444690"/>
                <a:gd name="connsiteX9" fmla="*/ 1638946 w 1937289"/>
                <a:gd name="connsiteY9" fmla="*/ 3875 h 444690"/>
                <a:gd name="connsiteX10" fmla="*/ 1836550 w 1937289"/>
                <a:gd name="connsiteY10" fmla="*/ 437827 h 444690"/>
                <a:gd name="connsiteX11" fmla="*/ 1937289 w 1937289"/>
                <a:gd name="connsiteY11" fmla="*/ 224726 h 444690"/>
                <a:gd name="connsiteX0" fmla="*/ 0 w 1937289"/>
                <a:gd name="connsiteY0" fmla="*/ 228600 h 444690"/>
                <a:gd name="connsiteX1" fmla="*/ 100739 w 1937289"/>
                <a:gd name="connsiteY1" fmla="*/ 0 h 444690"/>
                <a:gd name="connsiteX2" fmla="*/ 286719 w 1937289"/>
                <a:gd name="connsiteY2" fmla="*/ 430078 h 444690"/>
                <a:gd name="connsiteX3" fmla="*/ 480448 w 1937289"/>
                <a:gd name="connsiteY3" fmla="*/ 7749 h 444690"/>
                <a:gd name="connsiteX4" fmla="*/ 681926 w 1937289"/>
                <a:gd name="connsiteY4" fmla="*/ 433953 h 444690"/>
                <a:gd name="connsiteX5" fmla="*/ 867905 w 1937289"/>
                <a:gd name="connsiteY5" fmla="*/ 7749 h 444690"/>
                <a:gd name="connsiteX6" fmla="*/ 1061634 w 1937289"/>
                <a:gd name="connsiteY6" fmla="*/ 430078 h 444690"/>
                <a:gd name="connsiteX7" fmla="*/ 1255363 w 1937289"/>
                <a:gd name="connsiteY7" fmla="*/ 3875 h 444690"/>
                <a:gd name="connsiteX8" fmla="*/ 1452966 w 1937289"/>
                <a:gd name="connsiteY8" fmla="*/ 430078 h 444690"/>
                <a:gd name="connsiteX9" fmla="*/ 1638946 w 1937289"/>
                <a:gd name="connsiteY9" fmla="*/ 3875 h 444690"/>
                <a:gd name="connsiteX10" fmla="*/ 1836550 w 1937289"/>
                <a:gd name="connsiteY10" fmla="*/ 437827 h 444690"/>
                <a:gd name="connsiteX11" fmla="*/ 1937289 w 1937289"/>
                <a:gd name="connsiteY11" fmla="*/ 224726 h 444690"/>
                <a:gd name="connsiteX0" fmla="*/ 0 w 1937289"/>
                <a:gd name="connsiteY0" fmla="*/ 228600 h 444690"/>
                <a:gd name="connsiteX1" fmla="*/ 100739 w 1937289"/>
                <a:gd name="connsiteY1" fmla="*/ 0 h 444690"/>
                <a:gd name="connsiteX2" fmla="*/ 286719 w 1937289"/>
                <a:gd name="connsiteY2" fmla="*/ 430078 h 444690"/>
                <a:gd name="connsiteX3" fmla="*/ 480448 w 1937289"/>
                <a:gd name="connsiteY3" fmla="*/ 7749 h 444690"/>
                <a:gd name="connsiteX4" fmla="*/ 681926 w 1937289"/>
                <a:gd name="connsiteY4" fmla="*/ 433953 h 444690"/>
                <a:gd name="connsiteX5" fmla="*/ 867905 w 1937289"/>
                <a:gd name="connsiteY5" fmla="*/ 7749 h 444690"/>
                <a:gd name="connsiteX6" fmla="*/ 1061634 w 1937289"/>
                <a:gd name="connsiteY6" fmla="*/ 430078 h 444690"/>
                <a:gd name="connsiteX7" fmla="*/ 1255363 w 1937289"/>
                <a:gd name="connsiteY7" fmla="*/ 3875 h 444690"/>
                <a:gd name="connsiteX8" fmla="*/ 1452966 w 1937289"/>
                <a:gd name="connsiteY8" fmla="*/ 430078 h 444690"/>
                <a:gd name="connsiteX9" fmla="*/ 1638946 w 1937289"/>
                <a:gd name="connsiteY9" fmla="*/ 3875 h 444690"/>
                <a:gd name="connsiteX10" fmla="*/ 1836550 w 1937289"/>
                <a:gd name="connsiteY10" fmla="*/ 437827 h 444690"/>
                <a:gd name="connsiteX11" fmla="*/ 1937289 w 1937289"/>
                <a:gd name="connsiteY11" fmla="*/ 224726 h 444690"/>
                <a:gd name="connsiteX0" fmla="*/ 0 w 1937289"/>
                <a:gd name="connsiteY0" fmla="*/ 232613 h 448703"/>
                <a:gd name="connsiteX1" fmla="*/ 100739 w 1937289"/>
                <a:gd name="connsiteY1" fmla="*/ 4013 h 448703"/>
                <a:gd name="connsiteX2" fmla="*/ 286719 w 1937289"/>
                <a:gd name="connsiteY2" fmla="*/ 434091 h 448703"/>
                <a:gd name="connsiteX3" fmla="*/ 480448 w 1937289"/>
                <a:gd name="connsiteY3" fmla="*/ 11762 h 448703"/>
                <a:gd name="connsiteX4" fmla="*/ 681926 w 1937289"/>
                <a:gd name="connsiteY4" fmla="*/ 437966 h 448703"/>
                <a:gd name="connsiteX5" fmla="*/ 867905 w 1937289"/>
                <a:gd name="connsiteY5" fmla="*/ 11762 h 448703"/>
                <a:gd name="connsiteX6" fmla="*/ 1061634 w 1937289"/>
                <a:gd name="connsiteY6" fmla="*/ 434091 h 448703"/>
                <a:gd name="connsiteX7" fmla="*/ 1255363 w 1937289"/>
                <a:gd name="connsiteY7" fmla="*/ 7888 h 448703"/>
                <a:gd name="connsiteX8" fmla="*/ 1452966 w 1937289"/>
                <a:gd name="connsiteY8" fmla="*/ 434091 h 448703"/>
                <a:gd name="connsiteX9" fmla="*/ 1638946 w 1937289"/>
                <a:gd name="connsiteY9" fmla="*/ 7888 h 448703"/>
                <a:gd name="connsiteX10" fmla="*/ 1836550 w 1937289"/>
                <a:gd name="connsiteY10" fmla="*/ 441840 h 448703"/>
                <a:gd name="connsiteX11" fmla="*/ 1937289 w 1937289"/>
                <a:gd name="connsiteY11" fmla="*/ 228739 h 448703"/>
                <a:gd name="connsiteX0" fmla="*/ 0 w 1937289"/>
                <a:gd name="connsiteY0" fmla="*/ 228603 h 444693"/>
                <a:gd name="connsiteX1" fmla="*/ 100739 w 1937289"/>
                <a:gd name="connsiteY1" fmla="*/ 3 h 444693"/>
                <a:gd name="connsiteX2" fmla="*/ 286719 w 1937289"/>
                <a:gd name="connsiteY2" fmla="*/ 430081 h 444693"/>
                <a:gd name="connsiteX3" fmla="*/ 480448 w 1937289"/>
                <a:gd name="connsiteY3" fmla="*/ 7752 h 444693"/>
                <a:gd name="connsiteX4" fmla="*/ 681926 w 1937289"/>
                <a:gd name="connsiteY4" fmla="*/ 433956 h 444693"/>
                <a:gd name="connsiteX5" fmla="*/ 867905 w 1937289"/>
                <a:gd name="connsiteY5" fmla="*/ 7752 h 444693"/>
                <a:gd name="connsiteX6" fmla="*/ 1061634 w 1937289"/>
                <a:gd name="connsiteY6" fmla="*/ 430081 h 444693"/>
                <a:gd name="connsiteX7" fmla="*/ 1255363 w 1937289"/>
                <a:gd name="connsiteY7" fmla="*/ 3878 h 444693"/>
                <a:gd name="connsiteX8" fmla="*/ 1452966 w 1937289"/>
                <a:gd name="connsiteY8" fmla="*/ 430081 h 444693"/>
                <a:gd name="connsiteX9" fmla="*/ 1638946 w 1937289"/>
                <a:gd name="connsiteY9" fmla="*/ 3878 h 444693"/>
                <a:gd name="connsiteX10" fmla="*/ 1836550 w 1937289"/>
                <a:gd name="connsiteY10" fmla="*/ 437830 h 444693"/>
                <a:gd name="connsiteX11" fmla="*/ 1937289 w 1937289"/>
                <a:gd name="connsiteY11" fmla="*/ 224729 h 444693"/>
                <a:gd name="connsiteX0" fmla="*/ 0 w 1937289"/>
                <a:gd name="connsiteY0" fmla="*/ 228603 h 437864"/>
                <a:gd name="connsiteX1" fmla="*/ 100739 w 1937289"/>
                <a:gd name="connsiteY1" fmla="*/ 3 h 437864"/>
                <a:gd name="connsiteX2" fmla="*/ 286719 w 1937289"/>
                <a:gd name="connsiteY2" fmla="*/ 430081 h 437864"/>
                <a:gd name="connsiteX3" fmla="*/ 480448 w 1937289"/>
                <a:gd name="connsiteY3" fmla="*/ 7752 h 437864"/>
                <a:gd name="connsiteX4" fmla="*/ 681926 w 1937289"/>
                <a:gd name="connsiteY4" fmla="*/ 433956 h 437864"/>
                <a:gd name="connsiteX5" fmla="*/ 867905 w 1937289"/>
                <a:gd name="connsiteY5" fmla="*/ 7752 h 437864"/>
                <a:gd name="connsiteX6" fmla="*/ 1061634 w 1937289"/>
                <a:gd name="connsiteY6" fmla="*/ 430081 h 437864"/>
                <a:gd name="connsiteX7" fmla="*/ 1255363 w 1937289"/>
                <a:gd name="connsiteY7" fmla="*/ 3878 h 437864"/>
                <a:gd name="connsiteX8" fmla="*/ 1452966 w 1937289"/>
                <a:gd name="connsiteY8" fmla="*/ 430081 h 437864"/>
                <a:gd name="connsiteX9" fmla="*/ 1638946 w 1937289"/>
                <a:gd name="connsiteY9" fmla="*/ 3878 h 437864"/>
                <a:gd name="connsiteX10" fmla="*/ 1836550 w 1937289"/>
                <a:gd name="connsiteY10" fmla="*/ 437830 h 437864"/>
                <a:gd name="connsiteX11" fmla="*/ 1937289 w 1937289"/>
                <a:gd name="connsiteY11" fmla="*/ 224729 h 437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937289" h="437864">
                  <a:moveTo>
                    <a:pt x="0" y="228603"/>
                  </a:moveTo>
                  <a:cubicBezTo>
                    <a:pt x="33580" y="152403"/>
                    <a:pt x="49079" y="1294"/>
                    <a:pt x="100739" y="3"/>
                  </a:cubicBezTo>
                  <a:cubicBezTo>
                    <a:pt x="152399" y="-1288"/>
                    <a:pt x="223434" y="428790"/>
                    <a:pt x="286719" y="430081"/>
                  </a:cubicBezTo>
                  <a:cubicBezTo>
                    <a:pt x="350004" y="431372"/>
                    <a:pt x="414580" y="7106"/>
                    <a:pt x="480448" y="7752"/>
                  </a:cubicBezTo>
                  <a:cubicBezTo>
                    <a:pt x="546316" y="8398"/>
                    <a:pt x="617350" y="433956"/>
                    <a:pt x="681926" y="433956"/>
                  </a:cubicBezTo>
                  <a:cubicBezTo>
                    <a:pt x="746502" y="433956"/>
                    <a:pt x="804620" y="8398"/>
                    <a:pt x="867905" y="7752"/>
                  </a:cubicBezTo>
                  <a:cubicBezTo>
                    <a:pt x="931190" y="7106"/>
                    <a:pt x="997058" y="430727"/>
                    <a:pt x="1061634" y="430081"/>
                  </a:cubicBezTo>
                  <a:cubicBezTo>
                    <a:pt x="1126210" y="429435"/>
                    <a:pt x="1190141" y="3878"/>
                    <a:pt x="1255363" y="3878"/>
                  </a:cubicBezTo>
                  <a:cubicBezTo>
                    <a:pt x="1320585" y="3878"/>
                    <a:pt x="1389036" y="430081"/>
                    <a:pt x="1452966" y="430081"/>
                  </a:cubicBezTo>
                  <a:cubicBezTo>
                    <a:pt x="1516896" y="430081"/>
                    <a:pt x="1575015" y="2587"/>
                    <a:pt x="1638946" y="3878"/>
                  </a:cubicBezTo>
                  <a:cubicBezTo>
                    <a:pt x="1702877" y="5170"/>
                    <a:pt x="1764224" y="435247"/>
                    <a:pt x="1836550" y="437830"/>
                  </a:cubicBezTo>
                  <a:cubicBezTo>
                    <a:pt x="1908876" y="440413"/>
                    <a:pt x="1903709" y="295763"/>
                    <a:pt x="1937289" y="224729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F59B8CB-4346-D742-A279-4850646C075E}"/>
              </a:ext>
            </a:extLst>
          </p:cNvPr>
          <p:cNvGrpSpPr/>
          <p:nvPr/>
        </p:nvGrpSpPr>
        <p:grpSpPr>
          <a:xfrm>
            <a:off x="4979505" y="4883429"/>
            <a:ext cx="993354" cy="277839"/>
            <a:chOff x="4343400" y="5348498"/>
            <a:chExt cx="993354" cy="277839"/>
          </a:xfrm>
        </p:grpSpPr>
        <p:sp>
          <p:nvSpPr>
            <p:cNvPr id="138" name="Freeform 137">
              <a:extLst>
                <a:ext uri="{FF2B5EF4-FFF2-40B4-BE49-F238E27FC236}">
                  <a16:creationId xmlns:a16="http://schemas.microsoft.com/office/drawing/2014/main" id="{256BD977-F2A8-9E41-ADA8-C51B7FED488E}"/>
                </a:ext>
              </a:extLst>
            </p:cNvPr>
            <p:cNvSpPr/>
            <p:nvPr/>
          </p:nvSpPr>
          <p:spPr>
            <a:xfrm>
              <a:off x="4343400" y="5348498"/>
              <a:ext cx="614122" cy="275129"/>
            </a:xfrm>
            <a:custGeom>
              <a:avLst/>
              <a:gdLst>
                <a:gd name="connsiteX0" fmla="*/ 0 w 1937289"/>
                <a:gd name="connsiteY0" fmla="*/ 228600 h 437827"/>
                <a:gd name="connsiteX1" fmla="*/ 100739 w 1937289"/>
                <a:gd name="connsiteY1" fmla="*/ 0 h 437827"/>
                <a:gd name="connsiteX2" fmla="*/ 286719 w 1937289"/>
                <a:gd name="connsiteY2" fmla="*/ 430078 h 437827"/>
                <a:gd name="connsiteX3" fmla="*/ 480448 w 1937289"/>
                <a:gd name="connsiteY3" fmla="*/ 7749 h 437827"/>
                <a:gd name="connsiteX4" fmla="*/ 681926 w 1937289"/>
                <a:gd name="connsiteY4" fmla="*/ 433953 h 437827"/>
                <a:gd name="connsiteX5" fmla="*/ 867905 w 1937289"/>
                <a:gd name="connsiteY5" fmla="*/ 7749 h 437827"/>
                <a:gd name="connsiteX6" fmla="*/ 1061634 w 1937289"/>
                <a:gd name="connsiteY6" fmla="*/ 430078 h 437827"/>
                <a:gd name="connsiteX7" fmla="*/ 1255363 w 1937289"/>
                <a:gd name="connsiteY7" fmla="*/ 3875 h 437827"/>
                <a:gd name="connsiteX8" fmla="*/ 1452966 w 1937289"/>
                <a:gd name="connsiteY8" fmla="*/ 430078 h 437827"/>
                <a:gd name="connsiteX9" fmla="*/ 1638946 w 1937289"/>
                <a:gd name="connsiteY9" fmla="*/ 3875 h 437827"/>
                <a:gd name="connsiteX10" fmla="*/ 1836550 w 1937289"/>
                <a:gd name="connsiteY10" fmla="*/ 437827 h 437827"/>
                <a:gd name="connsiteX11" fmla="*/ 1937289 w 1937289"/>
                <a:gd name="connsiteY11" fmla="*/ 224726 h 437827"/>
                <a:gd name="connsiteX0" fmla="*/ 0 w 1937289"/>
                <a:gd name="connsiteY0" fmla="*/ 228600 h 437827"/>
                <a:gd name="connsiteX1" fmla="*/ 100739 w 1937289"/>
                <a:gd name="connsiteY1" fmla="*/ 0 h 437827"/>
                <a:gd name="connsiteX2" fmla="*/ 286719 w 1937289"/>
                <a:gd name="connsiteY2" fmla="*/ 430078 h 437827"/>
                <a:gd name="connsiteX3" fmla="*/ 480448 w 1937289"/>
                <a:gd name="connsiteY3" fmla="*/ 7749 h 437827"/>
                <a:gd name="connsiteX4" fmla="*/ 681926 w 1937289"/>
                <a:gd name="connsiteY4" fmla="*/ 433953 h 437827"/>
                <a:gd name="connsiteX5" fmla="*/ 867905 w 1937289"/>
                <a:gd name="connsiteY5" fmla="*/ 7749 h 437827"/>
                <a:gd name="connsiteX6" fmla="*/ 1061634 w 1937289"/>
                <a:gd name="connsiteY6" fmla="*/ 430078 h 437827"/>
                <a:gd name="connsiteX7" fmla="*/ 1255363 w 1937289"/>
                <a:gd name="connsiteY7" fmla="*/ 3875 h 437827"/>
                <a:gd name="connsiteX8" fmla="*/ 1452966 w 1937289"/>
                <a:gd name="connsiteY8" fmla="*/ 430078 h 437827"/>
                <a:gd name="connsiteX9" fmla="*/ 1638946 w 1937289"/>
                <a:gd name="connsiteY9" fmla="*/ 3875 h 437827"/>
                <a:gd name="connsiteX10" fmla="*/ 1836550 w 1937289"/>
                <a:gd name="connsiteY10" fmla="*/ 437827 h 437827"/>
                <a:gd name="connsiteX11" fmla="*/ 1937289 w 1937289"/>
                <a:gd name="connsiteY11" fmla="*/ 224726 h 437827"/>
                <a:gd name="connsiteX0" fmla="*/ 0 w 1937289"/>
                <a:gd name="connsiteY0" fmla="*/ 228600 h 444690"/>
                <a:gd name="connsiteX1" fmla="*/ 100739 w 1937289"/>
                <a:gd name="connsiteY1" fmla="*/ 0 h 444690"/>
                <a:gd name="connsiteX2" fmla="*/ 286719 w 1937289"/>
                <a:gd name="connsiteY2" fmla="*/ 430078 h 444690"/>
                <a:gd name="connsiteX3" fmla="*/ 480448 w 1937289"/>
                <a:gd name="connsiteY3" fmla="*/ 7749 h 444690"/>
                <a:gd name="connsiteX4" fmla="*/ 681926 w 1937289"/>
                <a:gd name="connsiteY4" fmla="*/ 433953 h 444690"/>
                <a:gd name="connsiteX5" fmla="*/ 867905 w 1937289"/>
                <a:gd name="connsiteY5" fmla="*/ 7749 h 444690"/>
                <a:gd name="connsiteX6" fmla="*/ 1061634 w 1937289"/>
                <a:gd name="connsiteY6" fmla="*/ 430078 h 444690"/>
                <a:gd name="connsiteX7" fmla="*/ 1255363 w 1937289"/>
                <a:gd name="connsiteY7" fmla="*/ 3875 h 444690"/>
                <a:gd name="connsiteX8" fmla="*/ 1452966 w 1937289"/>
                <a:gd name="connsiteY8" fmla="*/ 430078 h 444690"/>
                <a:gd name="connsiteX9" fmla="*/ 1638946 w 1937289"/>
                <a:gd name="connsiteY9" fmla="*/ 3875 h 444690"/>
                <a:gd name="connsiteX10" fmla="*/ 1836550 w 1937289"/>
                <a:gd name="connsiteY10" fmla="*/ 437827 h 444690"/>
                <a:gd name="connsiteX11" fmla="*/ 1937289 w 1937289"/>
                <a:gd name="connsiteY11" fmla="*/ 224726 h 444690"/>
                <a:gd name="connsiteX0" fmla="*/ 0 w 1937289"/>
                <a:gd name="connsiteY0" fmla="*/ 228600 h 444690"/>
                <a:gd name="connsiteX1" fmla="*/ 100739 w 1937289"/>
                <a:gd name="connsiteY1" fmla="*/ 0 h 444690"/>
                <a:gd name="connsiteX2" fmla="*/ 286719 w 1937289"/>
                <a:gd name="connsiteY2" fmla="*/ 430078 h 444690"/>
                <a:gd name="connsiteX3" fmla="*/ 480448 w 1937289"/>
                <a:gd name="connsiteY3" fmla="*/ 7749 h 444690"/>
                <a:gd name="connsiteX4" fmla="*/ 681926 w 1937289"/>
                <a:gd name="connsiteY4" fmla="*/ 433953 h 444690"/>
                <a:gd name="connsiteX5" fmla="*/ 867905 w 1937289"/>
                <a:gd name="connsiteY5" fmla="*/ 7749 h 444690"/>
                <a:gd name="connsiteX6" fmla="*/ 1061634 w 1937289"/>
                <a:gd name="connsiteY6" fmla="*/ 430078 h 444690"/>
                <a:gd name="connsiteX7" fmla="*/ 1255363 w 1937289"/>
                <a:gd name="connsiteY7" fmla="*/ 3875 h 444690"/>
                <a:gd name="connsiteX8" fmla="*/ 1452966 w 1937289"/>
                <a:gd name="connsiteY8" fmla="*/ 430078 h 444690"/>
                <a:gd name="connsiteX9" fmla="*/ 1638946 w 1937289"/>
                <a:gd name="connsiteY9" fmla="*/ 3875 h 444690"/>
                <a:gd name="connsiteX10" fmla="*/ 1836550 w 1937289"/>
                <a:gd name="connsiteY10" fmla="*/ 437827 h 444690"/>
                <a:gd name="connsiteX11" fmla="*/ 1937289 w 1937289"/>
                <a:gd name="connsiteY11" fmla="*/ 224726 h 444690"/>
                <a:gd name="connsiteX0" fmla="*/ 0 w 1937289"/>
                <a:gd name="connsiteY0" fmla="*/ 228600 h 444690"/>
                <a:gd name="connsiteX1" fmla="*/ 100739 w 1937289"/>
                <a:gd name="connsiteY1" fmla="*/ 0 h 444690"/>
                <a:gd name="connsiteX2" fmla="*/ 286719 w 1937289"/>
                <a:gd name="connsiteY2" fmla="*/ 430078 h 444690"/>
                <a:gd name="connsiteX3" fmla="*/ 480448 w 1937289"/>
                <a:gd name="connsiteY3" fmla="*/ 7749 h 444690"/>
                <a:gd name="connsiteX4" fmla="*/ 681926 w 1937289"/>
                <a:gd name="connsiteY4" fmla="*/ 433953 h 444690"/>
                <a:gd name="connsiteX5" fmla="*/ 867905 w 1937289"/>
                <a:gd name="connsiteY5" fmla="*/ 7749 h 444690"/>
                <a:gd name="connsiteX6" fmla="*/ 1061634 w 1937289"/>
                <a:gd name="connsiteY6" fmla="*/ 430078 h 444690"/>
                <a:gd name="connsiteX7" fmla="*/ 1255363 w 1937289"/>
                <a:gd name="connsiteY7" fmla="*/ 3875 h 444690"/>
                <a:gd name="connsiteX8" fmla="*/ 1452966 w 1937289"/>
                <a:gd name="connsiteY8" fmla="*/ 430078 h 444690"/>
                <a:gd name="connsiteX9" fmla="*/ 1638946 w 1937289"/>
                <a:gd name="connsiteY9" fmla="*/ 3875 h 444690"/>
                <a:gd name="connsiteX10" fmla="*/ 1836550 w 1937289"/>
                <a:gd name="connsiteY10" fmla="*/ 437827 h 444690"/>
                <a:gd name="connsiteX11" fmla="*/ 1937289 w 1937289"/>
                <a:gd name="connsiteY11" fmla="*/ 224726 h 444690"/>
                <a:gd name="connsiteX0" fmla="*/ 0 w 1937289"/>
                <a:gd name="connsiteY0" fmla="*/ 228600 h 444690"/>
                <a:gd name="connsiteX1" fmla="*/ 100739 w 1937289"/>
                <a:gd name="connsiteY1" fmla="*/ 0 h 444690"/>
                <a:gd name="connsiteX2" fmla="*/ 286719 w 1937289"/>
                <a:gd name="connsiteY2" fmla="*/ 430078 h 444690"/>
                <a:gd name="connsiteX3" fmla="*/ 480448 w 1937289"/>
                <a:gd name="connsiteY3" fmla="*/ 7749 h 444690"/>
                <a:gd name="connsiteX4" fmla="*/ 681926 w 1937289"/>
                <a:gd name="connsiteY4" fmla="*/ 433953 h 444690"/>
                <a:gd name="connsiteX5" fmla="*/ 867905 w 1937289"/>
                <a:gd name="connsiteY5" fmla="*/ 7749 h 444690"/>
                <a:gd name="connsiteX6" fmla="*/ 1061634 w 1937289"/>
                <a:gd name="connsiteY6" fmla="*/ 430078 h 444690"/>
                <a:gd name="connsiteX7" fmla="*/ 1255363 w 1937289"/>
                <a:gd name="connsiteY7" fmla="*/ 3875 h 444690"/>
                <a:gd name="connsiteX8" fmla="*/ 1452966 w 1937289"/>
                <a:gd name="connsiteY8" fmla="*/ 430078 h 444690"/>
                <a:gd name="connsiteX9" fmla="*/ 1638946 w 1937289"/>
                <a:gd name="connsiteY9" fmla="*/ 3875 h 444690"/>
                <a:gd name="connsiteX10" fmla="*/ 1836550 w 1937289"/>
                <a:gd name="connsiteY10" fmla="*/ 437827 h 444690"/>
                <a:gd name="connsiteX11" fmla="*/ 1937289 w 1937289"/>
                <a:gd name="connsiteY11" fmla="*/ 224726 h 444690"/>
                <a:gd name="connsiteX0" fmla="*/ 0 w 1937289"/>
                <a:gd name="connsiteY0" fmla="*/ 228600 h 444690"/>
                <a:gd name="connsiteX1" fmla="*/ 100739 w 1937289"/>
                <a:gd name="connsiteY1" fmla="*/ 0 h 444690"/>
                <a:gd name="connsiteX2" fmla="*/ 286719 w 1937289"/>
                <a:gd name="connsiteY2" fmla="*/ 430078 h 444690"/>
                <a:gd name="connsiteX3" fmla="*/ 480448 w 1937289"/>
                <a:gd name="connsiteY3" fmla="*/ 7749 h 444690"/>
                <a:gd name="connsiteX4" fmla="*/ 681926 w 1937289"/>
                <a:gd name="connsiteY4" fmla="*/ 433953 h 444690"/>
                <a:gd name="connsiteX5" fmla="*/ 867905 w 1937289"/>
                <a:gd name="connsiteY5" fmla="*/ 7749 h 444690"/>
                <a:gd name="connsiteX6" fmla="*/ 1061634 w 1937289"/>
                <a:gd name="connsiteY6" fmla="*/ 430078 h 444690"/>
                <a:gd name="connsiteX7" fmla="*/ 1255363 w 1937289"/>
                <a:gd name="connsiteY7" fmla="*/ 3875 h 444690"/>
                <a:gd name="connsiteX8" fmla="*/ 1452966 w 1937289"/>
                <a:gd name="connsiteY8" fmla="*/ 430078 h 444690"/>
                <a:gd name="connsiteX9" fmla="*/ 1638946 w 1937289"/>
                <a:gd name="connsiteY9" fmla="*/ 3875 h 444690"/>
                <a:gd name="connsiteX10" fmla="*/ 1836550 w 1937289"/>
                <a:gd name="connsiteY10" fmla="*/ 437827 h 444690"/>
                <a:gd name="connsiteX11" fmla="*/ 1937289 w 1937289"/>
                <a:gd name="connsiteY11" fmla="*/ 224726 h 444690"/>
                <a:gd name="connsiteX0" fmla="*/ 0 w 1937289"/>
                <a:gd name="connsiteY0" fmla="*/ 228600 h 444690"/>
                <a:gd name="connsiteX1" fmla="*/ 100739 w 1937289"/>
                <a:gd name="connsiteY1" fmla="*/ 0 h 444690"/>
                <a:gd name="connsiteX2" fmla="*/ 286719 w 1937289"/>
                <a:gd name="connsiteY2" fmla="*/ 430078 h 444690"/>
                <a:gd name="connsiteX3" fmla="*/ 480448 w 1937289"/>
                <a:gd name="connsiteY3" fmla="*/ 7749 h 444690"/>
                <a:gd name="connsiteX4" fmla="*/ 681926 w 1937289"/>
                <a:gd name="connsiteY4" fmla="*/ 433953 h 444690"/>
                <a:gd name="connsiteX5" fmla="*/ 867905 w 1937289"/>
                <a:gd name="connsiteY5" fmla="*/ 7749 h 444690"/>
                <a:gd name="connsiteX6" fmla="*/ 1061634 w 1937289"/>
                <a:gd name="connsiteY6" fmla="*/ 430078 h 444690"/>
                <a:gd name="connsiteX7" fmla="*/ 1255363 w 1937289"/>
                <a:gd name="connsiteY7" fmla="*/ 3875 h 444690"/>
                <a:gd name="connsiteX8" fmla="*/ 1452966 w 1937289"/>
                <a:gd name="connsiteY8" fmla="*/ 430078 h 444690"/>
                <a:gd name="connsiteX9" fmla="*/ 1638946 w 1937289"/>
                <a:gd name="connsiteY9" fmla="*/ 3875 h 444690"/>
                <a:gd name="connsiteX10" fmla="*/ 1836550 w 1937289"/>
                <a:gd name="connsiteY10" fmla="*/ 437827 h 444690"/>
                <a:gd name="connsiteX11" fmla="*/ 1937289 w 1937289"/>
                <a:gd name="connsiteY11" fmla="*/ 224726 h 444690"/>
                <a:gd name="connsiteX0" fmla="*/ 0 w 1937289"/>
                <a:gd name="connsiteY0" fmla="*/ 228600 h 444690"/>
                <a:gd name="connsiteX1" fmla="*/ 100739 w 1937289"/>
                <a:gd name="connsiteY1" fmla="*/ 0 h 444690"/>
                <a:gd name="connsiteX2" fmla="*/ 286719 w 1937289"/>
                <a:gd name="connsiteY2" fmla="*/ 430078 h 444690"/>
                <a:gd name="connsiteX3" fmla="*/ 480448 w 1937289"/>
                <a:gd name="connsiteY3" fmla="*/ 7749 h 444690"/>
                <a:gd name="connsiteX4" fmla="*/ 681926 w 1937289"/>
                <a:gd name="connsiteY4" fmla="*/ 433953 h 444690"/>
                <a:gd name="connsiteX5" fmla="*/ 867905 w 1937289"/>
                <a:gd name="connsiteY5" fmla="*/ 7749 h 444690"/>
                <a:gd name="connsiteX6" fmla="*/ 1061634 w 1937289"/>
                <a:gd name="connsiteY6" fmla="*/ 430078 h 444690"/>
                <a:gd name="connsiteX7" fmla="*/ 1255363 w 1937289"/>
                <a:gd name="connsiteY7" fmla="*/ 3875 h 444690"/>
                <a:gd name="connsiteX8" fmla="*/ 1452966 w 1937289"/>
                <a:gd name="connsiteY8" fmla="*/ 430078 h 444690"/>
                <a:gd name="connsiteX9" fmla="*/ 1638946 w 1937289"/>
                <a:gd name="connsiteY9" fmla="*/ 3875 h 444690"/>
                <a:gd name="connsiteX10" fmla="*/ 1836550 w 1937289"/>
                <a:gd name="connsiteY10" fmla="*/ 437827 h 444690"/>
                <a:gd name="connsiteX11" fmla="*/ 1937289 w 1937289"/>
                <a:gd name="connsiteY11" fmla="*/ 224726 h 444690"/>
                <a:gd name="connsiteX0" fmla="*/ 0 w 1937289"/>
                <a:gd name="connsiteY0" fmla="*/ 228600 h 444690"/>
                <a:gd name="connsiteX1" fmla="*/ 100739 w 1937289"/>
                <a:gd name="connsiteY1" fmla="*/ 0 h 444690"/>
                <a:gd name="connsiteX2" fmla="*/ 286719 w 1937289"/>
                <a:gd name="connsiteY2" fmla="*/ 430078 h 444690"/>
                <a:gd name="connsiteX3" fmla="*/ 480448 w 1937289"/>
                <a:gd name="connsiteY3" fmla="*/ 7749 h 444690"/>
                <a:gd name="connsiteX4" fmla="*/ 681926 w 1937289"/>
                <a:gd name="connsiteY4" fmla="*/ 433953 h 444690"/>
                <a:gd name="connsiteX5" fmla="*/ 867905 w 1937289"/>
                <a:gd name="connsiteY5" fmla="*/ 7749 h 444690"/>
                <a:gd name="connsiteX6" fmla="*/ 1061634 w 1937289"/>
                <a:gd name="connsiteY6" fmla="*/ 430078 h 444690"/>
                <a:gd name="connsiteX7" fmla="*/ 1255363 w 1937289"/>
                <a:gd name="connsiteY7" fmla="*/ 3875 h 444690"/>
                <a:gd name="connsiteX8" fmla="*/ 1452966 w 1937289"/>
                <a:gd name="connsiteY8" fmla="*/ 430078 h 444690"/>
                <a:gd name="connsiteX9" fmla="*/ 1638946 w 1937289"/>
                <a:gd name="connsiteY9" fmla="*/ 3875 h 444690"/>
                <a:gd name="connsiteX10" fmla="*/ 1836550 w 1937289"/>
                <a:gd name="connsiteY10" fmla="*/ 437827 h 444690"/>
                <a:gd name="connsiteX11" fmla="*/ 1937289 w 1937289"/>
                <a:gd name="connsiteY11" fmla="*/ 224726 h 444690"/>
                <a:gd name="connsiteX0" fmla="*/ 0 w 1937289"/>
                <a:gd name="connsiteY0" fmla="*/ 232613 h 448703"/>
                <a:gd name="connsiteX1" fmla="*/ 100739 w 1937289"/>
                <a:gd name="connsiteY1" fmla="*/ 4013 h 448703"/>
                <a:gd name="connsiteX2" fmla="*/ 286719 w 1937289"/>
                <a:gd name="connsiteY2" fmla="*/ 434091 h 448703"/>
                <a:gd name="connsiteX3" fmla="*/ 480448 w 1937289"/>
                <a:gd name="connsiteY3" fmla="*/ 11762 h 448703"/>
                <a:gd name="connsiteX4" fmla="*/ 681926 w 1937289"/>
                <a:gd name="connsiteY4" fmla="*/ 437966 h 448703"/>
                <a:gd name="connsiteX5" fmla="*/ 867905 w 1937289"/>
                <a:gd name="connsiteY5" fmla="*/ 11762 h 448703"/>
                <a:gd name="connsiteX6" fmla="*/ 1061634 w 1937289"/>
                <a:gd name="connsiteY6" fmla="*/ 434091 h 448703"/>
                <a:gd name="connsiteX7" fmla="*/ 1255363 w 1937289"/>
                <a:gd name="connsiteY7" fmla="*/ 7888 h 448703"/>
                <a:gd name="connsiteX8" fmla="*/ 1452966 w 1937289"/>
                <a:gd name="connsiteY8" fmla="*/ 434091 h 448703"/>
                <a:gd name="connsiteX9" fmla="*/ 1638946 w 1937289"/>
                <a:gd name="connsiteY9" fmla="*/ 7888 h 448703"/>
                <a:gd name="connsiteX10" fmla="*/ 1836550 w 1937289"/>
                <a:gd name="connsiteY10" fmla="*/ 441840 h 448703"/>
                <a:gd name="connsiteX11" fmla="*/ 1937289 w 1937289"/>
                <a:gd name="connsiteY11" fmla="*/ 228739 h 448703"/>
                <a:gd name="connsiteX0" fmla="*/ 0 w 1937289"/>
                <a:gd name="connsiteY0" fmla="*/ 228603 h 444693"/>
                <a:gd name="connsiteX1" fmla="*/ 100739 w 1937289"/>
                <a:gd name="connsiteY1" fmla="*/ 3 h 444693"/>
                <a:gd name="connsiteX2" fmla="*/ 286719 w 1937289"/>
                <a:gd name="connsiteY2" fmla="*/ 430081 h 444693"/>
                <a:gd name="connsiteX3" fmla="*/ 480448 w 1937289"/>
                <a:gd name="connsiteY3" fmla="*/ 7752 h 444693"/>
                <a:gd name="connsiteX4" fmla="*/ 681926 w 1937289"/>
                <a:gd name="connsiteY4" fmla="*/ 433956 h 444693"/>
                <a:gd name="connsiteX5" fmla="*/ 867905 w 1937289"/>
                <a:gd name="connsiteY5" fmla="*/ 7752 h 444693"/>
                <a:gd name="connsiteX6" fmla="*/ 1061634 w 1937289"/>
                <a:gd name="connsiteY6" fmla="*/ 430081 h 444693"/>
                <a:gd name="connsiteX7" fmla="*/ 1255363 w 1937289"/>
                <a:gd name="connsiteY7" fmla="*/ 3878 h 444693"/>
                <a:gd name="connsiteX8" fmla="*/ 1452966 w 1937289"/>
                <a:gd name="connsiteY8" fmla="*/ 430081 h 444693"/>
                <a:gd name="connsiteX9" fmla="*/ 1638946 w 1937289"/>
                <a:gd name="connsiteY9" fmla="*/ 3878 h 444693"/>
                <a:gd name="connsiteX10" fmla="*/ 1836550 w 1937289"/>
                <a:gd name="connsiteY10" fmla="*/ 437830 h 444693"/>
                <a:gd name="connsiteX11" fmla="*/ 1937289 w 1937289"/>
                <a:gd name="connsiteY11" fmla="*/ 224729 h 444693"/>
                <a:gd name="connsiteX0" fmla="*/ 0 w 1937289"/>
                <a:gd name="connsiteY0" fmla="*/ 228603 h 437864"/>
                <a:gd name="connsiteX1" fmla="*/ 100739 w 1937289"/>
                <a:gd name="connsiteY1" fmla="*/ 3 h 437864"/>
                <a:gd name="connsiteX2" fmla="*/ 286719 w 1937289"/>
                <a:gd name="connsiteY2" fmla="*/ 430081 h 437864"/>
                <a:gd name="connsiteX3" fmla="*/ 480448 w 1937289"/>
                <a:gd name="connsiteY3" fmla="*/ 7752 h 437864"/>
                <a:gd name="connsiteX4" fmla="*/ 681926 w 1937289"/>
                <a:gd name="connsiteY4" fmla="*/ 433956 h 437864"/>
                <a:gd name="connsiteX5" fmla="*/ 867905 w 1937289"/>
                <a:gd name="connsiteY5" fmla="*/ 7752 h 437864"/>
                <a:gd name="connsiteX6" fmla="*/ 1061634 w 1937289"/>
                <a:gd name="connsiteY6" fmla="*/ 430081 h 437864"/>
                <a:gd name="connsiteX7" fmla="*/ 1255363 w 1937289"/>
                <a:gd name="connsiteY7" fmla="*/ 3878 h 437864"/>
                <a:gd name="connsiteX8" fmla="*/ 1452966 w 1937289"/>
                <a:gd name="connsiteY8" fmla="*/ 430081 h 437864"/>
                <a:gd name="connsiteX9" fmla="*/ 1638946 w 1937289"/>
                <a:gd name="connsiteY9" fmla="*/ 3878 h 437864"/>
                <a:gd name="connsiteX10" fmla="*/ 1836550 w 1937289"/>
                <a:gd name="connsiteY10" fmla="*/ 437830 h 437864"/>
                <a:gd name="connsiteX11" fmla="*/ 1937289 w 1937289"/>
                <a:gd name="connsiteY11" fmla="*/ 224729 h 437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937289" h="437864">
                  <a:moveTo>
                    <a:pt x="0" y="228603"/>
                  </a:moveTo>
                  <a:cubicBezTo>
                    <a:pt x="33580" y="152403"/>
                    <a:pt x="49079" y="1294"/>
                    <a:pt x="100739" y="3"/>
                  </a:cubicBezTo>
                  <a:cubicBezTo>
                    <a:pt x="152399" y="-1288"/>
                    <a:pt x="223434" y="428790"/>
                    <a:pt x="286719" y="430081"/>
                  </a:cubicBezTo>
                  <a:cubicBezTo>
                    <a:pt x="350004" y="431372"/>
                    <a:pt x="414580" y="7106"/>
                    <a:pt x="480448" y="7752"/>
                  </a:cubicBezTo>
                  <a:cubicBezTo>
                    <a:pt x="546316" y="8398"/>
                    <a:pt x="617350" y="433956"/>
                    <a:pt x="681926" y="433956"/>
                  </a:cubicBezTo>
                  <a:cubicBezTo>
                    <a:pt x="746502" y="433956"/>
                    <a:pt x="804620" y="8398"/>
                    <a:pt x="867905" y="7752"/>
                  </a:cubicBezTo>
                  <a:cubicBezTo>
                    <a:pt x="931190" y="7106"/>
                    <a:pt x="997058" y="430727"/>
                    <a:pt x="1061634" y="430081"/>
                  </a:cubicBezTo>
                  <a:cubicBezTo>
                    <a:pt x="1126210" y="429435"/>
                    <a:pt x="1190141" y="3878"/>
                    <a:pt x="1255363" y="3878"/>
                  </a:cubicBezTo>
                  <a:cubicBezTo>
                    <a:pt x="1320585" y="3878"/>
                    <a:pt x="1389036" y="430081"/>
                    <a:pt x="1452966" y="430081"/>
                  </a:cubicBezTo>
                  <a:cubicBezTo>
                    <a:pt x="1516896" y="430081"/>
                    <a:pt x="1575015" y="2587"/>
                    <a:pt x="1638946" y="3878"/>
                  </a:cubicBezTo>
                  <a:cubicBezTo>
                    <a:pt x="1702877" y="5170"/>
                    <a:pt x="1764224" y="435247"/>
                    <a:pt x="1836550" y="437830"/>
                  </a:cubicBezTo>
                  <a:cubicBezTo>
                    <a:pt x="1908876" y="440413"/>
                    <a:pt x="1903709" y="295763"/>
                    <a:pt x="1937289" y="224729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Freeform 138">
              <a:extLst>
                <a:ext uri="{FF2B5EF4-FFF2-40B4-BE49-F238E27FC236}">
                  <a16:creationId xmlns:a16="http://schemas.microsoft.com/office/drawing/2014/main" id="{3FA4DA1D-7930-274D-A8BC-73EA2CC3EB94}"/>
                </a:ext>
              </a:extLst>
            </p:cNvPr>
            <p:cNvSpPr/>
            <p:nvPr/>
          </p:nvSpPr>
          <p:spPr>
            <a:xfrm>
              <a:off x="4951503" y="5353664"/>
              <a:ext cx="385251" cy="272673"/>
            </a:xfrm>
            <a:custGeom>
              <a:avLst/>
              <a:gdLst>
                <a:gd name="connsiteX0" fmla="*/ 0 w 1937289"/>
                <a:gd name="connsiteY0" fmla="*/ 228600 h 437827"/>
                <a:gd name="connsiteX1" fmla="*/ 100739 w 1937289"/>
                <a:gd name="connsiteY1" fmla="*/ 0 h 437827"/>
                <a:gd name="connsiteX2" fmla="*/ 286719 w 1937289"/>
                <a:gd name="connsiteY2" fmla="*/ 430078 h 437827"/>
                <a:gd name="connsiteX3" fmla="*/ 480448 w 1937289"/>
                <a:gd name="connsiteY3" fmla="*/ 7749 h 437827"/>
                <a:gd name="connsiteX4" fmla="*/ 681926 w 1937289"/>
                <a:gd name="connsiteY4" fmla="*/ 433953 h 437827"/>
                <a:gd name="connsiteX5" fmla="*/ 867905 w 1937289"/>
                <a:gd name="connsiteY5" fmla="*/ 7749 h 437827"/>
                <a:gd name="connsiteX6" fmla="*/ 1061634 w 1937289"/>
                <a:gd name="connsiteY6" fmla="*/ 430078 h 437827"/>
                <a:gd name="connsiteX7" fmla="*/ 1255363 w 1937289"/>
                <a:gd name="connsiteY7" fmla="*/ 3875 h 437827"/>
                <a:gd name="connsiteX8" fmla="*/ 1452966 w 1937289"/>
                <a:gd name="connsiteY8" fmla="*/ 430078 h 437827"/>
                <a:gd name="connsiteX9" fmla="*/ 1638946 w 1937289"/>
                <a:gd name="connsiteY9" fmla="*/ 3875 h 437827"/>
                <a:gd name="connsiteX10" fmla="*/ 1836550 w 1937289"/>
                <a:gd name="connsiteY10" fmla="*/ 437827 h 437827"/>
                <a:gd name="connsiteX11" fmla="*/ 1937289 w 1937289"/>
                <a:gd name="connsiteY11" fmla="*/ 224726 h 437827"/>
                <a:gd name="connsiteX0" fmla="*/ 0 w 1937289"/>
                <a:gd name="connsiteY0" fmla="*/ 228600 h 437827"/>
                <a:gd name="connsiteX1" fmla="*/ 100739 w 1937289"/>
                <a:gd name="connsiteY1" fmla="*/ 0 h 437827"/>
                <a:gd name="connsiteX2" fmla="*/ 286719 w 1937289"/>
                <a:gd name="connsiteY2" fmla="*/ 430078 h 437827"/>
                <a:gd name="connsiteX3" fmla="*/ 480448 w 1937289"/>
                <a:gd name="connsiteY3" fmla="*/ 7749 h 437827"/>
                <a:gd name="connsiteX4" fmla="*/ 681926 w 1937289"/>
                <a:gd name="connsiteY4" fmla="*/ 433953 h 437827"/>
                <a:gd name="connsiteX5" fmla="*/ 867905 w 1937289"/>
                <a:gd name="connsiteY5" fmla="*/ 7749 h 437827"/>
                <a:gd name="connsiteX6" fmla="*/ 1061634 w 1937289"/>
                <a:gd name="connsiteY6" fmla="*/ 430078 h 437827"/>
                <a:gd name="connsiteX7" fmla="*/ 1255363 w 1937289"/>
                <a:gd name="connsiteY7" fmla="*/ 3875 h 437827"/>
                <a:gd name="connsiteX8" fmla="*/ 1452966 w 1937289"/>
                <a:gd name="connsiteY8" fmla="*/ 430078 h 437827"/>
                <a:gd name="connsiteX9" fmla="*/ 1638946 w 1937289"/>
                <a:gd name="connsiteY9" fmla="*/ 3875 h 437827"/>
                <a:gd name="connsiteX10" fmla="*/ 1836550 w 1937289"/>
                <a:gd name="connsiteY10" fmla="*/ 437827 h 437827"/>
                <a:gd name="connsiteX11" fmla="*/ 1937289 w 1937289"/>
                <a:gd name="connsiteY11" fmla="*/ 224726 h 437827"/>
                <a:gd name="connsiteX0" fmla="*/ 0 w 1937289"/>
                <a:gd name="connsiteY0" fmla="*/ 228600 h 444690"/>
                <a:gd name="connsiteX1" fmla="*/ 100739 w 1937289"/>
                <a:gd name="connsiteY1" fmla="*/ 0 h 444690"/>
                <a:gd name="connsiteX2" fmla="*/ 286719 w 1937289"/>
                <a:gd name="connsiteY2" fmla="*/ 430078 h 444690"/>
                <a:gd name="connsiteX3" fmla="*/ 480448 w 1937289"/>
                <a:gd name="connsiteY3" fmla="*/ 7749 h 444690"/>
                <a:gd name="connsiteX4" fmla="*/ 681926 w 1937289"/>
                <a:gd name="connsiteY4" fmla="*/ 433953 h 444690"/>
                <a:gd name="connsiteX5" fmla="*/ 867905 w 1937289"/>
                <a:gd name="connsiteY5" fmla="*/ 7749 h 444690"/>
                <a:gd name="connsiteX6" fmla="*/ 1061634 w 1937289"/>
                <a:gd name="connsiteY6" fmla="*/ 430078 h 444690"/>
                <a:gd name="connsiteX7" fmla="*/ 1255363 w 1937289"/>
                <a:gd name="connsiteY7" fmla="*/ 3875 h 444690"/>
                <a:gd name="connsiteX8" fmla="*/ 1452966 w 1937289"/>
                <a:gd name="connsiteY8" fmla="*/ 430078 h 444690"/>
                <a:gd name="connsiteX9" fmla="*/ 1638946 w 1937289"/>
                <a:gd name="connsiteY9" fmla="*/ 3875 h 444690"/>
                <a:gd name="connsiteX10" fmla="*/ 1836550 w 1937289"/>
                <a:gd name="connsiteY10" fmla="*/ 437827 h 444690"/>
                <a:gd name="connsiteX11" fmla="*/ 1937289 w 1937289"/>
                <a:gd name="connsiteY11" fmla="*/ 224726 h 444690"/>
                <a:gd name="connsiteX0" fmla="*/ 0 w 1937289"/>
                <a:gd name="connsiteY0" fmla="*/ 228600 h 444690"/>
                <a:gd name="connsiteX1" fmla="*/ 100739 w 1937289"/>
                <a:gd name="connsiteY1" fmla="*/ 0 h 444690"/>
                <a:gd name="connsiteX2" fmla="*/ 286719 w 1937289"/>
                <a:gd name="connsiteY2" fmla="*/ 430078 h 444690"/>
                <a:gd name="connsiteX3" fmla="*/ 480448 w 1937289"/>
                <a:gd name="connsiteY3" fmla="*/ 7749 h 444690"/>
                <a:gd name="connsiteX4" fmla="*/ 681926 w 1937289"/>
                <a:gd name="connsiteY4" fmla="*/ 433953 h 444690"/>
                <a:gd name="connsiteX5" fmla="*/ 867905 w 1937289"/>
                <a:gd name="connsiteY5" fmla="*/ 7749 h 444690"/>
                <a:gd name="connsiteX6" fmla="*/ 1061634 w 1937289"/>
                <a:gd name="connsiteY6" fmla="*/ 430078 h 444690"/>
                <a:gd name="connsiteX7" fmla="*/ 1255363 w 1937289"/>
                <a:gd name="connsiteY7" fmla="*/ 3875 h 444690"/>
                <a:gd name="connsiteX8" fmla="*/ 1452966 w 1937289"/>
                <a:gd name="connsiteY8" fmla="*/ 430078 h 444690"/>
                <a:gd name="connsiteX9" fmla="*/ 1638946 w 1937289"/>
                <a:gd name="connsiteY9" fmla="*/ 3875 h 444690"/>
                <a:gd name="connsiteX10" fmla="*/ 1836550 w 1937289"/>
                <a:gd name="connsiteY10" fmla="*/ 437827 h 444690"/>
                <a:gd name="connsiteX11" fmla="*/ 1937289 w 1937289"/>
                <a:gd name="connsiteY11" fmla="*/ 224726 h 444690"/>
                <a:gd name="connsiteX0" fmla="*/ 0 w 1937289"/>
                <a:gd name="connsiteY0" fmla="*/ 228600 h 444690"/>
                <a:gd name="connsiteX1" fmla="*/ 100739 w 1937289"/>
                <a:gd name="connsiteY1" fmla="*/ 0 h 444690"/>
                <a:gd name="connsiteX2" fmla="*/ 286719 w 1937289"/>
                <a:gd name="connsiteY2" fmla="*/ 430078 h 444690"/>
                <a:gd name="connsiteX3" fmla="*/ 480448 w 1937289"/>
                <a:gd name="connsiteY3" fmla="*/ 7749 h 444690"/>
                <a:gd name="connsiteX4" fmla="*/ 681926 w 1937289"/>
                <a:gd name="connsiteY4" fmla="*/ 433953 h 444690"/>
                <a:gd name="connsiteX5" fmla="*/ 867905 w 1937289"/>
                <a:gd name="connsiteY5" fmla="*/ 7749 h 444690"/>
                <a:gd name="connsiteX6" fmla="*/ 1061634 w 1937289"/>
                <a:gd name="connsiteY6" fmla="*/ 430078 h 444690"/>
                <a:gd name="connsiteX7" fmla="*/ 1255363 w 1937289"/>
                <a:gd name="connsiteY7" fmla="*/ 3875 h 444690"/>
                <a:gd name="connsiteX8" fmla="*/ 1452966 w 1937289"/>
                <a:gd name="connsiteY8" fmla="*/ 430078 h 444690"/>
                <a:gd name="connsiteX9" fmla="*/ 1638946 w 1937289"/>
                <a:gd name="connsiteY9" fmla="*/ 3875 h 444690"/>
                <a:gd name="connsiteX10" fmla="*/ 1836550 w 1937289"/>
                <a:gd name="connsiteY10" fmla="*/ 437827 h 444690"/>
                <a:gd name="connsiteX11" fmla="*/ 1937289 w 1937289"/>
                <a:gd name="connsiteY11" fmla="*/ 224726 h 444690"/>
                <a:gd name="connsiteX0" fmla="*/ 0 w 1937289"/>
                <a:gd name="connsiteY0" fmla="*/ 228600 h 444690"/>
                <a:gd name="connsiteX1" fmla="*/ 100739 w 1937289"/>
                <a:gd name="connsiteY1" fmla="*/ 0 h 444690"/>
                <a:gd name="connsiteX2" fmla="*/ 286719 w 1937289"/>
                <a:gd name="connsiteY2" fmla="*/ 430078 h 444690"/>
                <a:gd name="connsiteX3" fmla="*/ 480448 w 1937289"/>
                <a:gd name="connsiteY3" fmla="*/ 7749 h 444690"/>
                <a:gd name="connsiteX4" fmla="*/ 681926 w 1937289"/>
                <a:gd name="connsiteY4" fmla="*/ 433953 h 444690"/>
                <a:gd name="connsiteX5" fmla="*/ 867905 w 1937289"/>
                <a:gd name="connsiteY5" fmla="*/ 7749 h 444690"/>
                <a:gd name="connsiteX6" fmla="*/ 1061634 w 1937289"/>
                <a:gd name="connsiteY6" fmla="*/ 430078 h 444690"/>
                <a:gd name="connsiteX7" fmla="*/ 1255363 w 1937289"/>
                <a:gd name="connsiteY7" fmla="*/ 3875 h 444690"/>
                <a:gd name="connsiteX8" fmla="*/ 1452966 w 1937289"/>
                <a:gd name="connsiteY8" fmla="*/ 430078 h 444690"/>
                <a:gd name="connsiteX9" fmla="*/ 1638946 w 1937289"/>
                <a:gd name="connsiteY9" fmla="*/ 3875 h 444690"/>
                <a:gd name="connsiteX10" fmla="*/ 1836550 w 1937289"/>
                <a:gd name="connsiteY10" fmla="*/ 437827 h 444690"/>
                <a:gd name="connsiteX11" fmla="*/ 1937289 w 1937289"/>
                <a:gd name="connsiteY11" fmla="*/ 224726 h 444690"/>
                <a:gd name="connsiteX0" fmla="*/ 0 w 1937289"/>
                <a:gd name="connsiteY0" fmla="*/ 228600 h 444690"/>
                <a:gd name="connsiteX1" fmla="*/ 100739 w 1937289"/>
                <a:gd name="connsiteY1" fmla="*/ 0 h 444690"/>
                <a:gd name="connsiteX2" fmla="*/ 286719 w 1937289"/>
                <a:gd name="connsiteY2" fmla="*/ 430078 h 444690"/>
                <a:gd name="connsiteX3" fmla="*/ 480448 w 1937289"/>
                <a:gd name="connsiteY3" fmla="*/ 7749 h 444690"/>
                <a:gd name="connsiteX4" fmla="*/ 681926 w 1937289"/>
                <a:gd name="connsiteY4" fmla="*/ 433953 h 444690"/>
                <a:gd name="connsiteX5" fmla="*/ 867905 w 1937289"/>
                <a:gd name="connsiteY5" fmla="*/ 7749 h 444690"/>
                <a:gd name="connsiteX6" fmla="*/ 1061634 w 1937289"/>
                <a:gd name="connsiteY6" fmla="*/ 430078 h 444690"/>
                <a:gd name="connsiteX7" fmla="*/ 1255363 w 1937289"/>
                <a:gd name="connsiteY7" fmla="*/ 3875 h 444690"/>
                <a:gd name="connsiteX8" fmla="*/ 1452966 w 1937289"/>
                <a:gd name="connsiteY8" fmla="*/ 430078 h 444690"/>
                <a:gd name="connsiteX9" fmla="*/ 1638946 w 1937289"/>
                <a:gd name="connsiteY9" fmla="*/ 3875 h 444690"/>
                <a:gd name="connsiteX10" fmla="*/ 1836550 w 1937289"/>
                <a:gd name="connsiteY10" fmla="*/ 437827 h 444690"/>
                <a:gd name="connsiteX11" fmla="*/ 1937289 w 1937289"/>
                <a:gd name="connsiteY11" fmla="*/ 224726 h 444690"/>
                <a:gd name="connsiteX0" fmla="*/ 0 w 1937289"/>
                <a:gd name="connsiteY0" fmla="*/ 228600 h 444690"/>
                <a:gd name="connsiteX1" fmla="*/ 100739 w 1937289"/>
                <a:gd name="connsiteY1" fmla="*/ 0 h 444690"/>
                <a:gd name="connsiteX2" fmla="*/ 286719 w 1937289"/>
                <a:gd name="connsiteY2" fmla="*/ 430078 h 444690"/>
                <a:gd name="connsiteX3" fmla="*/ 480448 w 1937289"/>
                <a:gd name="connsiteY3" fmla="*/ 7749 h 444690"/>
                <a:gd name="connsiteX4" fmla="*/ 681926 w 1937289"/>
                <a:gd name="connsiteY4" fmla="*/ 433953 h 444690"/>
                <a:gd name="connsiteX5" fmla="*/ 867905 w 1937289"/>
                <a:gd name="connsiteY5" fmla="*/ 7749 h 444690"/>
                <a:gd name="connsiteX6" fmla="*/ 1061634 w 1937289"/>
                <a:gd name="connsiteY6" fmla="*/ 430078 h 444690"/>
                <a:gd name="connsiteX7" fmla="*/ 1255363 w 1937289"/>
                <a:gd name="connsiteY7" fmla="*/ 3875 h 444690"/>
                <a:gd name="connsiteX8" fmla="*/ 1452966 w 1937289"/>
                <a:gd name="connsiteY8" fmla="*/ 430078 h 444690"/>
                <a:gd name="connsiteX9" fmla="*/ 1638946 w 1937289"/>
                <a:gd name="connsiteY9" fmla="*/ 3875 h 444690"/>
                <a:gd name="connsiteX10" fmla="*/ 1836550 w 1937289"/>
                <a:gd name="connsiteY10" fmla="*/ 437827 h 444690"/>
                <a:gd name="connsiteX11" fmla="*/ 1937289 w 1937289"/>
                <a:gd name="connsiteY11" fmla="*/ 224726 h 444690"/>
                <a:gd name="connsiteX0" fmla="*/ 0 w 1937289"/>
                <a:gd name="connsiteY0" fmla="*/ 228600 h 444690"/>
                <a:gd name="connsiteX1" fmla="*/ 100739 w 1937289"/>
                <a:gd name="connsiteY1" fmla="*/ 0 h 444690"/>
                <a:gd name="connsiteX2" fmla="*/ 286719 w 1937289"/>
                <a:gd name="connsiteY2" fmla="*/ 430078 h 444690"/>
                <a:gd name="connsiteX3" fmla="*/ 480448 w 1937289"/>
                <a:gd name="connsiteY3" fmla="*/ 7749 h 444690"/>
                <a:gd name="connsiteX4" fmla="*/ 681926 w 1937289"/>
                <a:gd name="connsiteY4" fmla="*/ 433953 h 444690"/>
                <a:gd name="connsiteX5" fmla="*/ 867905 w 1937289"/>
                <a:gd name="connsiteY5" fmla="*/ 7749 h 444690"/>
                <a:gd name="connsiteX6" fmla="*/ 1061634 w 1937289"/>
                <a:gd name="connsiteY6" fmla="*/ 430078 h 444690"/>
                <a:gd name="connsiteX7" fmla="*/ 1255363 w 1937289"/>
                <a:gd name="connsiteY7" fmla="*/ 3875 h 444690"/>
                <a:gd name="connsiteX8" fmla="*/ 1452966 w 1937289"/>
                <a:gd name="connsiteY8" fmla="*/ 430078 h 444690"/>
                <a:gd name="connsiteX9" fmla="*/ 1638946 w 1937289"/>
                <a:gd name="connsiteY9" fmla="*/ 3875 h 444690"/>
                <a:gd name="connsiteX10" fmla="*/ 1836550 w 1937289"/>
                <a:gd name="connsiteY10" fmla="*/ 437827 h 444690"/>
                <a:gd name="connsiteX11" fmla="*/ 1937289 w 1937289"/>
                <a:gd name="connsiteY11" fmla="*/ 224726 h 444690"/>
                <a:gd name="connsiteX0" fmla="*/ 0 w 1937289"/>
                <a:gd name="connsiteY0" fmla="*/ 228600 h 444690"/>
                <a:gd name="connsiteX1" fmla="*/ 100739 w 1937289"/>
                <a:gd name="connsiteY1" fmla="*/ 0 h 444690"/>
                <a:gd name="connsiteX2" fmla="*/ 286719 w 1937289"/>
                <a:gd name="connsiteY2" fmla="*/ 430078 h 444690"/>
                <a:gd name="connsiteX3" fmla="*/ 480448 w 1937289"/>
                <a:gd name="connsiteY3" fmla="*/ 7749 h 444690"/>
                <a:gd name="connsiteX4" fmla="*/ 681926 w 1937289"/>
                <a:gd name="connsiteY4" fmla="*/ 433953 h 444690"/>
                <a:gd name="connsiteX5" fmla="*/ 867905 w 1937289"/>
                <a:gd name="connsiteY5" fmla="*/ 7749 h 444690"/>
                <a:gd name="connsiteX6" fmla="*/ 1061634 w 1937289"/>
                <a:gd name="connsiteY6" fmla="*/ 430078 h 444690"/>
                <a:gd name="connsiteX7" fmla="*/ 1255363 w 1937289"/>
                <a:gd name="connsiteY7" fmla="*/ 3875 h 444690"/>
                <a:gd name="connsiteX8" fmla="*/ 1452966 w 1937289"/>
                <a:gd name="connsiteY8" fmla="*/ 430078 h 444690"/>
                <a:gd name="connsiteX9" fmla="*/ 1638946 w 1937289"/>
                <a:gd name="connsiteY9" fmla="*/ 3875 h 444690"/>
                <a:gd name="connsiteX10" fmla="*/ 1836550 w 1937289"/>
                <a:gd name="connsiteY10" fmla="*/ 437827 h 444690"/>
                <a:gd name="connsiteX11" fmla="*/ 1937289 w 1937289"/>
                <a:gd name="connsiteY11" fmla="*/ 224726 h 444690"/>
                <a:gd name="connsiteX0" fmla="*/ 0 w 1937289"/>
                <a:gd name="connsiteY0" fmla="*/ 232613 h 448703"/>
                <a:gd name="connsiteX1" fmla="*/ 100739 w 1937289"/>
                <a:gd name="connsiteY1" fmla="*/ 4013 h 448703"/>
                <a:gd name="connsiteX2" fmla="*/ 286719 w 1937289"/>
                <a:gd name="connsiteY2" fmla="*/ 434091 h 448703"/>
                <a:gd name="connsiteX3" fmla="*/ 480448 w 1937289"/>
                <a:gd name="connsiteY3" fmla="*/ 11762 h 448703"/>
                <a:gd name="connsiteX4" fmla="*/ 681926 w 1937289"/>
                <a:gd name="connsiteY4" fmla="*/ 437966 h 448703"/>
                <a:gd name="connsiteX5" fmla="*/ 867905 w 1937289"/>
                <a:gd name="connsiteY5" fmla="*/ 11762 h 448703"/>
                <a:gd name="connsiteX6" fmla="*/ 1061634 w 1937289"/>
                <a:gd name="connsiteY6" fmla="*/ 434091 h 448703"/>
                <a:gd name="connsiteX7" fmla="*/ 1255363 w 1937289"/>
                <a:gd name="connsiteY7" fmla="*/ 7888 h 448703"/>
                <a:gd name="connsiteX8" fmla="*/ 1452966 w 1937289"/>
                <a:gd name="connsiteY8" fmla="*/ 434091 h 448703"/>
                <a:gd name="connsiteX9" fmla="*/ 1638946 w 1937289"/>
                <a:gd name="connsiteY9" fmla="*/ 7888 h 448703"/>
                <a:gd name="connsiteX10" fmla="*/ 1836550 w 1937289"/>
                <a:gd name="connsiteY10" fmla="*/ 441840 h 448703"/>
                <a:gd name="connsiteX11" fmla="*/ 1937289 w 1937289"/>
                <a:gd name="connsiteY11" fmla="*/ 228739 h 448703"/>
                <a:gd name="connsiteX0" fmla="*/ 0 w 1937289"/>
                <a:gd name="connsiteY0" fmla="*/ 228603 h 444693"/>
                <a:gd name="connsiteX1" fmla="*/ 100739 w 1937289"/>
                <a:gd name="connsiteY1" fmla="*/ 3 h 444693"/>
                <a:gd name="connsiteX2" fmla="*/ 286719 w 1937289"/>
                <a:gd name="connsiteY2" fmla="*/ 430081 h 444693"/>
                <a:gd name="connsiteX3" fmla="*/ 480448 w 1937289"/>
                <a:gd name="connsiteY3" fmla="*/ 7752 h 444693"/>
                <a:gd name="connsiteX4" fmla="*/ 681926 w 1937289"/>
                <a:gd name="connsiteY4" fmla="*/ 433956 h 444693"/>
                <a:gd name="connsiteX5" fmla="*/ 867905 w 1937289"/>
                <a:gd name="connsiteY5" fmla="*/ 7752 h 444693"/>
                <a:gd name="connsiteX6" fmla="*/ 1061634 w 1937289"/>
                <a:gd name="connsiteY6" fmla="*/ 430081 h 444693"/>
                <a:gd name="connsiteX7" fmla="*/ 1255363 w 1937289"/>
                <a:gd name="connsiteY7" fmla="*/ 3878 h 444693"/>
                <a:gd name="connsiteX8" fmla="*/ 1452966 w 1937289"/>
                <a:gd name="connsiteY8" fmla="*/ 430081 h 444693"/>
                <a:gd name="connsiteX9" fmla="*/ 1638946 w 1937289"/>
                <a:gd name="connsiteY9" fmla="*/ 3878 h 444693"/>
                <a:gd name="connsiteX10" fmla="*/ 1836550 w 1937289"/>
                <a:gd name="connsiteY10" fmla="*/ 437830 h 444693"/>
                <a:gd name="connsiteX11" fmla="*/ 1937289 w 1937289"/>
                <a:gd name="connsiteY11" fmla="*/ 224729 h 444693"/>
                <a:gd name="connsiteX0" fmla="*/ 0 w 1937289"/>
                <a:gd name="connsiteY0" fmla="*/ 228603 h 437864"/>
                <a:gd name="connsiteX1" fmla="*/ 100739 w 1937289"/>
                <a:gd name="connsiteY1" fmla="*/ 3 h 437864"/>
                <a:gd name="connsiteX2" fmla="*/ 286719 w 1937289"/>
                <a:gd name="connsiteY2" fmla="*/ 430081 h 437864"/>
                <a:gd name="connsiteX3" fmla="*/ 480448 w 1937289"/>
                <a:gd name="connsiteY3" fmla="*/ 7752 h 437864"/>
                <a:gd name="connsiteX4" fmla="*/ 681926 w 1937289"/>
                <a:gd name="connsiteY4" fmla="*/ 433956 h 437864"/>
                <a:gd name="connsiteX5" fmla="*/ 867905 w 1937289"/>
                <a:gd name="connsiteY5" fmla="*/ 7752 h 437864"/>
                <a:gd name="connsiteX6" fmla="*/ 1061634 w 1937289"/>
                <a:gd name="connsiteY6" fmla="*/ 430081 h 437864"/>
                <a:gd name="connsiteX7" fmla="*/ 1255363 w 1937289"/>
                <a:gd name="connsiteY7" fmla="*/ 3878 h 437864"/>
                <a:gd name="connsiteX8" fmla="*/ 1452966 w 1937289"/>
                <a:gd name="connsiteY8" fmla="*/ 430081 h 437864"/>
                <a:gd name="connsiteX9" fmla="*/ 1638946 w 1937289"/>
                <a:gd name="connsiteY9" fmla="*/ 3878 h 437864"/>
                <a:gd name="connsiteX10" fmla="*/ 1836550 w 1937289"/>
                <a:gd name="connsiteY10" fmla="*/ 437830 h 437864"/>
                <a:gd name="connsiteX11" fmla="*/ 1937289 w 1937289"/>
                <a:gd name="connsiteY11" fmla="*/ 224729 h 437864"/>
                <a:gd name="connsiteX0" fmla="*/ 0 w 1836551"/>
                <a:gd name="connsiteY0" fmla="*/ 228603 h 437831"/>
                <a:gd name="connsiteX1" fmla="*/ 100739 w 1836551"/>
                <a:gd name="connsiteY1" fmla="*/ 3 h 437831"/>
                <a:gd name="connsiteX2" fmla="*/ 286719 w 1836551"/>
                <a:gd name="connsiteY2" fmla="*/ 430081 h 437831"/>
                <a:gd name="connsiteX3" fmla="*/ 480448 w 1836551"/>
                <a:gd name="connsiteY3" fmla="*/ 7752 h 437831"/>
                <a:gd name="connsiteX4" fmla="*/ 681926 w 1836551"/>
                <a:gd name="connsiteY4" fmla="*/ 433956 h 437831"/>
                <a:gd name="connsiteX5" fmla="*/ 867905 w 1836551"/>
                <a:gd name="connsiteY5" fmla="*/ 7752 h 437831"/>
                <a:gd name="connsiteX6" fmla="*/ 1061634 w 1836551"/>
                <a:gd name="connsiteY6" fmla="*/ 430081 h 437831"/>
                <a:gd name="connsiteX7" fmla="*/ 1255363 w 1836551"/>
                <a:gd name="connsiteY7" fmla="*/ 3878 h 437831"/>
                <a:gd name="connsiteX8" fmla="*/ 1452966 w 1836551"/>
                <a:gd name="connsiteY8" fmla="*/ 430081 h 437831"/>
                <a:gd name="connsiteX9" fmla="*/ 1638946 w 1836551"/>
                <a:gd name="connsiteY9" fmla="*/ 3878 h 437831"/>
                <a:gd name="connsiteX10" fmla="*/ 1836550 w 1836551"/>
                <a:gd name="connsiteY10" fmla="*/ 437830 h 437831"/>
                <a:gd name="connsiteX0" fmla="*/ 0 w 1638946"/>
                <a:gd name="connsiteY0" fmla="*/ 228603 h 433956"/>
                <a:gd name="connsiteX1" fmla="*/ 100739 w 1638946"/>
                <a:gd name="connsiteY1" fmla="*/ 3 h 433956"/>
                <a:gd name="connsiteX2" fmla="*/ 286719 w 1638946"/>
                <a:gd name="connsiteY2" fmla="*/ 430081 h 433956"/>
                <a:gd name="connsiteX3" fmla="*/ 480448 w 1638946"/>
                <a:gd name="connsiteY3" fmla="*/ 7752 h 433956"/>
                <a:gd name="connsiteX4" fmla="*/ 681926 w 1638946"/>
                <a:gd name="connsiteY4" fmla="*/ 433956 h 433956"/>
                <a:gd name="connsiteX5" fmla="*/ 867905 w 1638946"/>
                <a:gd name="connsiteY5" fmla="*/ 7752 h 433956"/>
                <a:gd name="connsiteX6" fmla="*/ 1061634 w 1638946"/>
                <a:gd name="connsiteY6" fmla="*/ 430081 h 433956"/>
                <a:gd name="connsiteX7" fmla="*/ 1255363 w 1638946"/>
                <a:gd name="connsiteY7" fmla="*/ 3878 h 433956"/>
                <a:gd name="connsiteX8" fmla="*/ 1452966 w 1638946"/>
                <a:gd name="connsiteY8" fmla="*/ 430081 h 433956"/>
                <a:gd name="connsiteX9" fmla="*/ 1638946 w 1638946"/>
                <a:gd name="connsiteY9" fmla="*/ 3878 h 433956"/>
                <a:gd name="connsiteX0" fmla="*/ 0 w 1452965"/>
                <a:gd name="connsiteY0" fmla="*/ 228603 h 433956"/>
                <a:gd name="connsiteX1" fmla="*/ 100739 w 1452965"/>
                <a:gd name="connsiteY1" fmla="*/ 3 h 433956"/>
                <a:gd name="connsiteX2" fmla="*/ 286719 w 1452965"/>
                <a:gd name="connsiteY2" fmla="*/ 430081 h 433956"/>
                <a:gd name="connsiteX3" fmla="*/ 480448 w 1452965"/>
                <a:gd name="connsiteY3" fmla="*/ 7752 h 433956"/>
                <a:gd name="connsiteX4" fmla="*/ 681926 w 1452965"/>
                <a:gd name="connsiteY4" fmla="*/ 433956 h 433956"/>
                <a:gd name="connsiteX5" fmla="*/ 867905 w 1452965"/>
                <a:gd name="connsiteY5" fmla="*/ 7752 h 433956"/>
                <a:gd name="connsiteX6" fmla="*/ 1061634 w 1452965"/>
                <a:gd name="connsiteY6" fmla="*/ 430081 h 433956"/>
                <a:gd name="connsiteX7" fmla="*/ 1255363 w 1452965"/>
                <a:gd name="connsiteY7" fmla="*/ 3878 h 433956"/>
                <a:gd name="connsiteX8" fmla="*/ 1452966 w 1452965"/>
                <a:gd name="connsiteY8" fmla="*/ 430081 h 433956"/>
                <a:gd name="connsiteX0" fmla="*/ 0 w 1255363"/>
                <a:gd name="connsiteY0" fmla="*/ 228603 h 433956"/>
                <a:gd name="connsiteX1" fmla="*/ 100739 w 1255363"/>
                <a:gd name="connsiteY1" fmla="*/ 3 h 433956"/>
                <a:gd name="connsiteX2" fmla="*/ 286719 w 1255363"/>
                <a:gd name="connsiteY2" fmla="*/ 430081 h 433956"/>
                <a:gd name="connsiteX3" fmla="*/ 480448 w 1255363"/>
                <a:gd name="connsiteY3" fmla="*/ 7752 h 433956"/>
                <a:gd name="connsiteX4" fmla="*/ 681926 w 1255363"/>
                <a:gd name="connsiteY4" fmla="*/ 433956 h 433956"/>
                <a:gd name="connsiteX5" fmla="*/ 867905 w 1255363"/>
                <a:gd name="connsiteY5" fmla="*/ 7752 h 433956"/>
                <a:gd name="connsiteX6" fmla="*/ 1061634 w 1255363"/>
                <a:gd name="connsiteY6" fmla="*/ 430081 h 433956"/>
                <a:gd name="connsiteX7" fmla="*/ 1255363 w 1255363"/>
                <a:gd name="connsiteY7" fmla="*/ 3878 h 433956"/>
                <a:gd name="connsiteX0" fmla="*/ 0 w 1255363"/>
                <a:gd name="connsiteY0" fmla="*/ 228603 h 433956"/>
                <a:gd name="connsiteX1" fmla="*/ 100739 w 1255363"/>
                <a:gd name="connsiteY1" fmla="*/ 3 h 433956"/>
                <a:gd name="connsiteX2" fmla="*/ 286719 w 1255363"/>
                <a:gd name="connsiteY2" fmla="*/ 430081 h 433956"/>
                <a:gd name="connsiteX3" fmla="*/ 480448 w 1255363"/>
                <a:gd name="connsiteY3" fmla="*/ 7752 h 433956"/>
                <a:gd name="connsiteX4" fmla="*/ 681926 w 1255363"/>
                <a:gd name="connsiteY4" fmla="*/ 433956 h 433956"/>
                <a:gd name="connsiteX5" fmla="*/ 867905 w 1255363"/>
                <a:gd name="connsiteY5" fmla="*/ 7752 h 433956"/>
                <a:gd name="connsiteX6" fmla="*/ 1061634 w 1255363"/>
                <a:gd name="connsiteY6" fmla="*/ 430081 h 433956"/>
                <a:gd name="connsiteX7" fmla="*/ 1255363 w 1255363"/>
                <a:gd name="connsiteY7" fmla="*/ 3878 h 433956"/>
                <a:gd name="connsiteX0" fmla="*/ 0 w 1215300"/>
                <a:gd name="connsiteY0" fmla="*/ 228603 h 433956"/>
                <a:gd name="connsiteX1" fmla="*/ 100739 w 1215300"/>
                <a:gd name="connsiteY1" fmla="*/ 3 h 433956"/>
                <a:gd name="connsiteX2" fmla="*/ 286719 w 1215300"/>
                <a:gd name="connsiteY2" fmla="*/ 430081 h 433956"/>
                <a:gd name="connsiteX3" fmla="*/ 480448 w 1215300"/>
                <a:gd name="connsiteY3" fmla="*/ 7752 h 433956"/>
                <a:gd name="connsiteX4" fmla="*/ 681926 w 1215300"/>
                <a:gd name="connsiteY4" fmla="*/ 433956 h 433956"/>
                <a:gd name="connsiteX5" fmla="*/ 867905 w 1215300"/>
                <a:gd name="connsiteY5" fmla="*/ 7752 h 433956"/>
                <a:gd name="connsiteX6" fmla="*/ 1061634 w 1215300"/>
                <a:gd name="connsiteY6" fmla="*/ 430081 h 433956"/>
                <a:gd name="connsiteX7" fmla="*/ 1215300 w 1215300"/>
                <a:gd name="connsiteY7" fmla="*/ 200945 h 433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5300" h="433956">
                  <a:moveTo>
                    <a:pt x="0" y="228603"/>
                  </a:moveTo>
                  <a:cubicBezTo>
                    <a:pt x="33580" y="152403"/>
                    <a:pt x="49079" y="1294"/>
                    <a:pt x="100739" y="3"/>
                  </a:cubicBezTo>
                  <a:cubicBezTo>
                    <a:pt x="152399" y="-1288"/>
                    <a:pt x="223434" y="428790"/>
                    <a:pt x="286719" y="430081"/>
                  </a:cubicBezTo>
                  <a:cubicBezTo>
                    <a:pt x="350004" y="431372"/>
                    <a:pt x="414580" y="7106"/>
                    <a:pt x="480448" y="7752"/>
                  </a:cubicBezTo>
                  <a:cubicBezTo>
                    <a:pt x="546316" y="8398"/>
                    <a:pt x="617350" y="433956"/>
                    <a:pt x="681926" y="433956"/>
                  </a:cubicBezTo>
                  <a:cubicBezTo>
                    <a:pt x="746502" y="433956"/>
                    <a:pt x="804620" y="8398"/>
                    <a:pt x="867905" y="7752"/>
                  </a:cubicBezTo>
                  <a:cubicBezTo>
                    <a:pt x="931190" y="7106"/>
                    <a:pt x="1003735" y="397882"/>
                    <a:pt x="1061634" y="430081"/>
                  </a:cubicBezTo>
                  <a:cubicBezTo>
                    <a:pt x="1119533" y="462280"/>
                    <a:pt x="1190142" y="281793"/>
                    <a:pt x="1215300" y="200945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02291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Random access protocols</a:t>
            </a:r>
            <a:endParaRPr lang="en-US" sz="4400" b="0" dirty="0">
              <a:latin typeface="+mn-lt"/>
            </a:endParaRPr>
          </a:p>
        </p:txBody>
      </p:sp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Link Layer: 6-</a:t>
            </a:r>
            <a:fld id="{C4204591-24BD-A542-B9D5-F8D8A88D2FE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6" name="Rectangle 3">
            <a:extLst>
              <a:ext uri="{FF2B5EF4-FFF2-40B4-BE49-F238E27FC236}">
                <a16:creationId xmlns:a16="http://schemas.microsoft.com/office/drawing/2014/main" id="{0F0D1BE9-A129-4E48-8684-AB67559565A2}"/>
              </a:ext>
            </a:extLst>
          </p:cNvPr>
          <p:cNvSpPr txBox="1">
            <a:spLocks noChangeArrowheads="1"/>
          </p:cNvSpPr>
          <p:nvPr/>
        </p:nvSpPr>
        <p:spPr>
          <a:xfrm>
            <a:off x="904460" y="1438619"/>
            <a:ext cx="11393557" cy="4895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7338" indent="-274638">
              <a:lnSpc>
                <a:spcPct val="75000"/>
              </a:lnSpc>
              <a:defRPr/>
            </a:pPr>
            <a:r>
              <a:rPr lang="en-US" sz="3200" dirty="0"/>
              <a:t>when node has packet to send</a:t>
            </a:r>
          </a:p>
          <a:p>
            <a:pPr lvl="1">
              <a:lnSpc>
                <a:spcPct val="75000"/>
              </a:lnSpc>
              <a:defRPr/>
            </a:pPr>
            <a:r>
              <a:rPr lang="en-US" sz="2800" dirty="0"/>
              <a:t>transmit at full channel data rate R.</a:t>
            </a:r>
          </a:p>
          <a:p>
            <a:pPr lvl="1">
              <a:lnSpc>
                <a:spcPct val="75000"/>
              </a:lnSpc>
              <a:defRPr/>
            </a:pPr>
            <a:r>
              <a:rPr lang="en-US" sz="2800" dirty="0"/>
              <a:t>no </a:t>
            </a:r>
            <a:r>
              <a:rPr lang="en-US" sz="2800" i="1" dirty="0"/>
              <a:t>a priori</a:t>
            </a:r>
            <a:r>
              <a:rPr lang="en-US" sz="2800" dirty="0"/>
              <a:t> coordination among nodes</a:t>
            </a:r>
          </a:p>
          <a:p>
            <a:pPr marL="287338" indent="-274638">
              <a:lnSpc>
                <a:spcPct val="75000"/>
              </a:lnSpc>
              <a:defRPr/>
            </a:pPr>
            <a:r>
              <a:rPr lang="en-US" sz="3200" dirty="0"/>
              <a:t>two or more transmitting nodes: </a:t>
            </a:r>
            <a:r>
              <a:rPr lang="en-US" altLang="ja-JP" sz="3200" dirty="0"/>
              <a:t>“</a:t>
            </a:r>
            <a:r>
              <a:rPr lang="en-US" sz="3200" dirty="0"/>
              <a:t>collision</a:t>
            </a:r>
            <a:r>
              <a:rPr lang="en-US" altLang="ja-JP" sz="3200" dirty="0"/>
              <a:t>”</a:t>
            </a:r>
            <a:r>
              <a:rPr lang="en-US" sz="3200" dirty="0"/>
              <a:t> </a:t>
            </a:r>
          </a:p>
          <a:p>
            <a:pPr marL="287338" indent="-274638">
              <a:lnSpc>
                <a:spcPct val="75000"/>
              </a:lnSpc>
              <a:defRPr/>
            </a:pPr>
            <a:r>
              <a:rPr lang="en-US" sz="3200" dirty="0">
                <a:solidFill>
                  <a:srgbClr val="C00000"/>
                </a:solidFill>
              </a:rPr>
              <a:t>random access MAC protocol </a:t>
            </a:r>
            <a:r>
              <a:rPr lang="en-US" sz="3200" dirty="0"/>
              <a:t>specifies: </a:t>
            </a:r>
          </a:p>
          <a:p>
            <a:pPr lvl="1">
              <a:lnSpc>
                <a:spcPct val="75000"/>
              </a:lnSpc>
              <a:defRPr/>
            </a:pPr>
            <a:r>
              <a:rPr lang="en-US" sz="2800" dirty="0"/>
              <a:t>how to detect collisions</a:t>
            </a:r>
          </a:p>
          <a:p>
            <a:pPr lvl="1">
              <a:lnSpc>
                <a:spcPct val="75000"/>
              </a:lnSpc>
              <a:defRPr/>
            </a:pPr>
            <a:r>
              <a:rPr lang="en-US" sz="2800" dirty="0"/>
              <a:t>how to recover from collisions (e.g., via delayed retransmissions)</a:t>
            </a:r>
          </a:p>
          <a:p>
            <a:pPr marL="287338" indent="-274638">
              <a:lnSpc>
                <a:spcPct val="75000"/>
              </a:lnSpc>
              <a:defRPr/>
            </a:pPr>
            <a:r>
              <a:rPr lang="en-US" sz="3200" dirty="0"/>
              <a:t>examples of random access MAC protocols:</a:t>
            </a:r>
          </a:p>
          <a:p>
            <a:pPr lvl="1">
              <a:lnSpc>
                <a:spcPct val="75000"/>
              </a:lnSpc>
              <a:defRPr/>
            </a:pPr>
            <a:r>
              <a:rPr lang="en-US" sz="2800" dirty="0"/>
              <a:t>ALOHA, slotted ALOHA</a:t>
            </a:r>
          </a:p>
          <a:p>
            <a:pPr lvl="1">
              <a:lnSpc>
                <a:spcPct val="75000"/>
              </a:lnSpc>
              <a:defRPr/>
            </a:pPr>
            <a:r>
              <a:rPr lang="en-US" sz="2800" dirty="0"/>
              <a:t>CSMA, CSMA/CD, CSMA/CA</a:t>
            </a:r>
          </a:p>
        </p:txBody>
      </p:sp>
    </p:spTree>
    <p:extLst>
      <p:ext uri="{BB962C8B-B14F-4D97-AF65-F5344CB8AC3E}">
        <p14:creationId xmlns:p14="http://schemas.microsoft.com/office/powerpoint/2010/main" val="3299204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916</Words>
  <Application>Microsoft Office PowerPoint</Application>
  <PresentationFormat>Widescreen</PresentationFormat>
  <Paragraphs>177</Paragraphs>
  <Slides>13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Gill Sans MT</vt:lpstr>
      <vt:lpstr>Wingdings</vt:lpstr>
      <vt:lpstr>Office Theme</vt:lpstr>
      <vt:lpstr>PowerPoint Presentation</vt:lpstr>
      <vt:lpstr>19CS2109</vt:lpstr>
      <vt:lpstr>Multiple access links, protocols</vt:lpstr>
      <vt:lpstr>Multiple access protocols</vt:lpstr>
      <vt:lpstr>An ideal multiple access protocol</vt:lpstr>
      <vt:lpstr>MAC protocols: taxonomy</vt:lpstr>
      <vt:lpstr>Channel partitioning MAC protocols: TDMA</vt:lpstr>
      <vt:lpstr>Channel partitioning MAC protocols: FDMA</vt:lpstr>
      <vt:lpstr>Random access protocols</vt:lpstr>
      <vt:lpstr>Slotted ALOHA</vt:lpstr>
      <vt:lpstr>Slotted ALOHA</vt:lpstr>
      <vt:lpstr>Slotted ALOHA: efficiency</vt:lpstr>
      <vt:lpstr>Pure ALOHA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Malleswari</dc:creator>
  <cp:lastModifiedBy>Malleswari</cp:lastModifiedBy>
  <cp:revision>1</cp:revision>
  <dcterms:created xsi:type="dcterms:W3CDTF">2021-02-01T10:23:12Z</dcterms:created>
  <dcterms:modified xsi:type="dcterms:W3CDTF">2021-02-01T10:23:34Z</dcterms:modified>
</cp:coreProperties>
</file>