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19CS2109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NETWORKS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Optimality Principle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8600" y="5715000"/>
            <a:ext cx="9423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A subnet. 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A sink tree for router B.</a:t>
            </a:r>
          </a:p>
        </p:txBody>
      </p:sp>
      <p:pic>
        <p:nvPicPr>
          <p:cNvPr id="4100" name="Picture 6" descr="5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34" y="1919289"/>
            <a:ext cx="964141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 Path Routing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first 5 steps used in computing the shortest path from A to D.  </a:t>
            </a:r>
            <a:br>
              <a:rPr lang="en-US" smtClean="0"/>
            </a:br>
            <a:r>
              <a:rPr lang="en-US" smtClean="0"/>
              <a:t>The arrows indicate the working node.</a:t>
            </a:r>
          </a:p>
        </p:txBody>
      </p:sp>
      <p:pic>
        <p:nvPicPr>
          <p:cNvPr id="5124" name="Picture 4" descr="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618" y="2034368"/>
            <a:ext cx="7385049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9788434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dirty="0" smtClean="0"/>
              <a:t>© 2019-20 KL University – The contents of this presentation are an intellectual and copyrighted property of KL University. ALL RIGHTS RESERVED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520" y="6492875"/>
            <a:ext cx="993370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6B4493-6AAE-49A2-80F4-790F5E0A78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9714" y="2481943"/>
            <a:ext cx="10363200" cy="136506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Network Layer Design Issues</a:t>
            </a:r>
            <a:br>
              <a:rPr lang="en-US" dirty="0" smtClean="0"/>
            </a:br>
            <a:r>
              <a:rPr lang="en-US" dirty="0" smtClean="0"/>
              <a:t>Routing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1390650"/>
            <a:ext cx="8534400" cy="795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b="1" dirty="0" smtClean="0">
                <a:solidFill>
                  <a:srgbClr val="FF3300"/>
                </a:solidFill>
                <a:ea typeface="新細明體" pitchFamily="18" charset="-120"/>
              </a:rPr>
              <a:t>Session-18,19,20</a:t>
            </a:r>
          </a:p>
          <a:p>
            <a:endParaRPr lang="en-US" altLang="zh-TW" sz="3200" b="1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Network Layer Design Isues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1" y="1808164"/>
            <a:ext cx="11823700" cy="474503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Store-and-Forward Packet Switching</a:t>
            </a:r>
          </a:p>
          <a:p>
            <a:pPr>
              <a:buFontTx/>
              <a:buChar char="•"/>
            </a:pPr>
            <a:r>
              <a:rPr lang="en-US" sz="2800" smtClean="0"/>
              <a:t>Services Provided to the Transport Layer</a:t>
            </a:r>
          </a:p>
          <a:p>
            <a:pPr>
              <a:buFontTx/>
              <a:buChar char="•"/>
            </a:pPr>
            <a:r>
              <a:rPr lang="en-US" sz="2800" smtClean="0"/>
              <a:t>Implementation of Connectionless Service</a:t>
            </a:r>
          </a:p>
          <a:p>
            <a:pPr>
              <a:buFontTx/>
              <a:buChar char="•"/>
            </a:pPr>
            <a:r>
              <a:rPr lang="en-US" sz="2800" smtClean="0"/>
              <a:t>Implementation of Connection-Oriented Service</a:t>
            </a:r>
          </a:p>
          <a:p>
            <a:pPr>
              <a:buFontTx/>
              <a:buChar char="•"/>
            </a:pPr>
            <a:r>
              <a:rPr lang="en-US" sz="2800" smtClean="0"/>
              <a:t>Comparison of Virtual-Circuit and Datagram Subnets</a:t>
            </a:r>
          </a:p>
          <a:p>
            <a:pPr>
              <a:buFontTx/>
              <a:buChar char="•"/>
            </a:pPr>
            <a:endParaRPr 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Store-and-Forward Packet Switching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The environment of the network layer protocols.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780367" y="2730500"/>
            <a:ext cx="33612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fig 5-1</a:t>
            </a:r>
          </a:p>
        </p:txBody>
      </p:sp>
      <p:pic>
        <p:nvPicPr>
          <p:cNvPr id="4101" name="Picture 6" descr="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285" y="2038350"/>
            <a:ext cx="1046056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Implementation of Connectionless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Routing within a diagram subnet.</a:t>
            </a:r>
          </a:p>
        </p:txBody>
      </p:sp>
      <p:pic>
        <p:nvPicPr>
          <p:cNvPr id="5124" name="Picture 6" descr="5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0" y="1325563"/>
            <a:ext cx="7366000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Implementation of Connection-Oriented Service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Routing within a virtual-circuit subnet.</a:t>
            </a:r>
          </a:p>
        </p:txBody>
      </p:sp>
      <p:pic>
        <p:nvPicPr>
          <p:cNvPr id="6148" name="Picture 6" descr="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784" y="1454150"/>
            <a:ext cx="9203267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Comparison of Virtual-Circuit and Datagram Subnets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4423834" y="3095625"/>
            <a:ext cx="14287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5-4</a:t>
            </a:r>
          </a:p>
        </p:txBody>
      </p:sp>
      <p:pic>
        <p:nvPicPr>
          <p:cNvPr id="7172" name="Picture 6" descr="5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185" y="1282700"/>
            <a:ext cx="10924116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Routing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584" y="1317626"/>
            <a:ext cx="11165416" cy="523557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smtClean="0"/>
              <a:t>The Optimality Principle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Shortest Path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Flooding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Distance Vector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Link State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Hierarchical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Broadcast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Multicast Routing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Routing for Mobile Hosts</a:t>
            </a:r>
          </a:p>
          <a:p>
            <a:pPr eaLnBrk="1" hangingPunct="1">
              <a:buFontTx/>
              <a:buChar char="•"/>
            </a:pPr>
            <a:r>
              <a:rPr lang="en-US" sz="2800" smtClean="0"/>
              <a:t>Routing in Ad Hoc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Routing Algorithms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Conflict between fairness and optimality.</a:t>
            </a:r>
          </a:p>
        </p:txBody>
      </p:sp>
      <p:pic>
        <p:nvPicPr>
          <p:cNvPr id="3076" name="Picture 5" descr="5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417" y="2084389"/>
            <a:ext cx="985520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203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19CS2109</vt:lpstr>
      <vt:lpstr>Network Layer Design Issues Routing Algorithms</vt:lpstr>
      <vt:lpstr>Network Layer Design Isues</vt:lpstr>
      <vt:lpstr>Store-and-Forward Packet Switching</vt:lpstr>
      <vt:lpstr>Implementation of Connectionless Service</vt:lpstr>
      <vt:lpstr>Implementation of Connection-Oriented Service</vt:lpstr>
      <vt:lpstr>Comparison of Virtual-Circuit and Datagram Subnets</vt:lpstr>
      <vt:lpstr>Routing Algorithms</vt:lpstr>
      <vt:lpstr>Routing Algorithms (2)</vt:lpstr>
      <vt:lpstr>The Optimality Principle</vt:lpstr>
      <vt:lpstr>Shortest Path 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52</cp:revision>
  <dcterms:created xsi:type="dcterms:W3CDTF">2016-10-27T15:05:54Z</dcterms:created>
  <dcterms:modified xsi:type="dcterms:W3CDTF">2021-02-25T04:21:00Z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