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90ef9a2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90ef9a2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90ef9a2f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90ef9a2f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0ef9a2f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90ef9a2f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0ef9a2fc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90ef9a2fc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0ef9a2f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90ef9a2fc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0ef9a2fc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90ef9a2fc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7333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9227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5716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8694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72862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1431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379948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7521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5764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34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7542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201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50947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27426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506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274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3530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31725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346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s://creativecommons.org/licenses/by-nc-nd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hyperlink" Target="https://elordenmundial.com/que-es-el-big-data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hyperlink" Target="https://altc.alt.ac.uk/blog/2017/02/7-tips-for-developing-a-learning-analytics-polic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40638E7-DAFC-4197-80C7-DCE8EBBF61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r="8932" b="3"/>
          <a:stretch/>
        </p:blipFill>
        <p:spPr>
          <a:xfrm>
            <a:off x="4572021" y="-10053"/>
            <a:ext cx="4571980" cy="3765180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3230D06-3A81-44B8-99CE-21132FE435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2261" r="12258" b="-3"/>
          <a:stretch/>
        </p:blipFill>
        <p:spPr>
          <a:xfrm>
            <a:off x="-1" y="-37723"/>
            <a:ext cx="4571772" cy="3437327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19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77687" y="3640759"/>
            <a:ext cx="7805701" cy="651020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EBEBEB"/>
                </a:solidFill>
              </a:rPr>
              <a:t>Big Data Final Project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77687" y="4291779"/>
            <a:ext cx="7805702" cy="365943"/>
          </a:xfr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</a:t>
            </a:r>
            <a:r>
              <a:rPr lang="en-US" sz="12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By: Nikhil Joshi</a:t>
            </a:r>
            <a:endParaRPr lang="en-US" sz="1000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351988" y="4369840"/>
            <a:ext cx="628649" cy="625069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smtClean="0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3E8CB-61A4-406A-97D5-1D52BB3979A9}"/>
              </a:ext>
            </a:extLst>
          </p:cNvPr>
          <p:cNvSpPr txBox="1"/>
          <p:nvPr/>
        </p:nvSpPr>
        <p:spPr>
          <a:xfrm>
            <a:off x="6271099" y="5156200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1" tooltip="https://elordenmundial.com/que-es-el-big-da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E560-3DD3-4120-ACB5-5E252E88EDD0}"/>
              </a:ext>
            </a:extLst>
          </p:cNvPr>
          <p:cNvSpPr txBox="1"/>
          <p:nvPr/>
        </p:nvSpPr>
        <p:spPr>
          <a:xfrm>
            <a:off x="3718922" y="51562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9" tooltip="https://altc.alt.ac.uk/blog/2017/02/7-tips-for-developing-a-learning-analytics-polic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5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1" name="Oval 16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  <a:endParaRPr lang="en-US" sz="39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Lato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2800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273369" y="587830"/>
            <a:ext cx="4720836" cy="45556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Overview</a:t>
            </a:r>
            <a:r>
              <a:rPr lang="en-US" sz="1400" dirty="0"/>
              <a:t>: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Text analytics empowers businesses with social listening capabilities. It allows businesses to tune into structured and unstructured data across various platform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We are analyzing 2TB+ live collection of unstructured twitter data to identify profiles of Twitterers, tweeting about University of Chicago and other Universities</a:t>
            </a:r>
          </a:p>
          <a:p>
            <a:pPr marL="9144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Providing actionable business recommendation based on analysis to help improve </a:t>
            </a:r>
            <a:r>
              <a:rPr lang="en-US" sz="1400" dirty="0" err="1"/>
              <a:t>UChicago</a:t>
            </a:r>
            <a:r>
              <a:rPr lang="en-US" sz="1400" dirty="0"/>
              <a:t> social media outreach</a:t>
            </a:r>
            <a:r>
              <a:rPr lang="en-US" sz="17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Lato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2800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075546" y="201854"/>
            <a:ext cx="4720836" cy="5418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914400" lvl="0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Problem Statement</a:t>
            </a:r>
            <a:r>
              <a:rPr lang="en-US" sz="1400" dirty="0"/>
              <a:t>: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Identify tweets related to </a:t>
            </a:r>
            <a:r>
              <a:rPr lang="en-US" sz="1400" dirty="0" err="1"/>
              <a:t>UChicago</a:t>
            </a:r>
            <a:r>
              <a:rPr lang="en-US" sz="1400" dirty="0"/>
              <a:t> and 3-4 arbitrary universities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Discard irrelevant tweets. Identify variables for profiling twitter users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Identify most influential users on twitter by message volume/retweet count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Identify twitter locations of users tweeting about </a:t>
            </a:r>
            <a:r>
              <a:rPr lang="en-US" sz="1400" dirty="0" err="1"/>
              <a:t>UChicago</a:t>
            </a:r>
            <a:r>
              <a:rPr lang="en-US" sz="1400" dirty="0"/>
              <a:t> and other universities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Identify variables that distinguish </a:t>
            </a:r>
            <a:r>
              <a:rPr lang="en-US" sz="1400" dirty="0" err="1"/>
              <a:t>UChicago</a:t>
            </a:r>
            <a:r>
              <a:rPr lang="en-US" sz="1400" dirty="0"/>
              <a:t> twitter users from other universities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Plot the tweet timelines analyzing peaks and valleys</a:t>
            </a:r>
          </a:p>
          <a:p>
            <a:pPr marL="1371600" lvl="1" indent="-3238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/>
              <a:t>Identify message uniqueness for </a:t>
            </a:r>
            <a:r>
              <a:rPr lang="en-US" sz="1400" dirty="0" err="1"/>
              <a:t>UChicago</a:t>
            </a:r>
            <a:r>
              <a:rPr lang="en-US" sz="1400" dirty="0"/>
              <a:t> and other universities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 &amp; Methodologies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Lato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2800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011592" y="271028"/>
            <a:ext cx="4720836" cy="479587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914400" lvl="0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Data Extraction</a:t>
            </a:r>
            <a:r>
              <a:rPr lang="en-US" sz="1300" dirty="0"/>
              <a:t>: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Live tweet data extracted from GCS bucket by creating </a:t>
            </a:r>
            <a:r>
              <a:rPr lang="en-US" sz="1300" dirty="0" err="1"/>
              <a:t>DataProc</a:t>
            </a:r>
            <a:r>
              <a:rPr lang="en-US" sz="1300" dirty="0"/>
              <a:t> cluster.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 err="1"/>
              <a:t>PySpark</a:t>
            </a:r>
            <a:r>
              <a:rPr lang="en-US" sz="1300" dirty="0"/>
              <a:t> query used to extract data and perform EDA.</a:t>
            </a:r>
          </a:p>
          <a:p>
            <a:pPr marL="1054894" lvl="1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300" dirty="0"/>
          </a:p>
          <a:p>
            <a:pPr marL="914400" lvl="0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Exploratory Data Analysis</a:t>
            </a:r>
            <a:r>
              <a:rPr lang="en-US" sz="1300" dirty="0"/>
              <a:t>: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Stored Twitter’s deeply nested JASON format data into a structured spark </a:t>
            </a:r>
            <a:r>
              <a:rPr lang="en-US" sz="1300" dirty="0" err="1"/>
              <a:t>dataframe</a:t>
            </a:r>
            <a:r>
              <a:rPr lang="en-US" sz="1300" dirty="0"/>
              <a:t>.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Chose Stanford, Yale, and Harvard universities in addition to </a:t>
            </a:r>
            <a:r>
              <a:rPr lang="en-US" sz="1300" dirty="0" err="1"/>
              <a:t>UChicago</a:t>
            </a:r>
            <a:r>
              <a:rPr lang="en-US" sz="1300" dirty="0"/>
              <a:t> for analysis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Considering Id, text, retweet count, retweeted, username, followers count, location, and created at as the identifying feature for analysis.</a:t>
            </a:r>
          </a:p>
          <a:p>
            <a:pPr marL="1371600" lvl="1" indent="-316706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Segregating University tweets with Non-University tweets. Furthermore, separating individual university tweets for better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0" y="1218885"/>
            <a:ext cx="3498156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Lato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2800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027759" y="146120"/>
            <a:ext cx="4720836" cy="5058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Identified most prolific/influential twitterers by message volume, retweet count.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Identified the locations of the </a:t>
            </a:r>
            <a:r>
              <a:rPr lang="en-US" sz="1300" dirty="0" err="1"/>
              <a:t>UChicago</a:t>
            </a:r>
            <a:r>
              <a:rPr lang="en-US" sz="1300" dirty="0"/>
              <a:t> twitterers and other university twitterers. Location column has wrong imputed values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 err="1"/>
              <a:t>UChicago</a:t>
            </a:r>
            <a:r>
              <a:rPr lang="en-US" sz="1300" dirty="0"/>
              <a:t> </a:t>
            </a:r>
            <a:r>
              <a:rPr lang="en-US" sz="1300" dirty="0" err="1"/>
              <a:t>twitteres</a:t>
            </a:r>
            <a:r>
              <a:rPr lang="en-US" sz="1300" dirty="0"/>
              <a:t> are mostly from Chicago location. Around 70K people are tweeting compared to 80K+ for Harvard. Other universities twitterers location is incorrectly defined by United States and not by proper location.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Harvard is more popular and have more social media outreach than other universities.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Need to invite more </a:t>
            </a:r>
            <a:r>
              <a:rPr lang="en-US" sz="1300" dirty="0" err="1"/>
              <a:t>UChicago</a:t>
            </a:r>
            <a:r>
              <a:rPr lang="en-US" sz="1300" dirty="0"/>
              <a:t> alumni for meet up from other locations to share their knowledge and experience on social media platform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0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Lato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2800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La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2687242" y="176856"/>
            <a:ext cx="4720836" cy="507434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Stanford has the highest twitter follower’s count, then </a:t>
            </a:r>
            <a:r>
              <a:rPr lang="en-US" sz="1300" dirty="0" err="1"/>
              <a:t>UChicago</a:t>
            </a:r>
            <a:r>
              <a:rPr lang="en-US" sz="1300" dirty="0"/>
              <a:t>, Yale, and Harvard respectively.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More promotional events about the campus life and courses offered needs to be increased by university on twitter platform to increase the number of followers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Highest tweet </a:t>
            </a:r>
            <a:r>
              <a:rPr lang="en-US" sz="1300" dirty="0" err="1"/>
              <a:t>duplicacy</a:t>
            </a:r>
            <a:r>
              <a:rPr lang="en-US" sz="1300" dirty="0"/>
              <a:t> is found for Yale university, then Stanford, </a:t>
            </a:r>
            <a:r>
              <a:rPr lang="en-US" sz="1300" dirty="0" err="1"/>
              <a:t>UChicago</a:t>
            </a:r>
            <a:r>
              <a:rPr lang="en-US" sz="1300" dirty="0"/>
              <a:t>, and Harvard respectively.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This means same tweets are forwarded more for Yale. Increasing the number of followers will also increase the number of retweets.</a:t>
            </a:r>
          </a:p>
          <a:p>
            <a:pPr marL="1371600" lvl="1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dirty="0"/>
              <a:t>This also leads to redundant information. Webinars, alumni meet up and career opportunities through alumni needs to be increased to increase the followers and tweet activity on the twitter platform.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1753750"/>
            <a:ext cx="82014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/>
              <a:t>                     THANK YOU!                   </a:t>
            </a:r>
            <a:endParaRPr sz="370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507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Wingdings 3</vt:lpstr>
      <vt:lpstr>Lato</vt:lpstr>
      <vt:lpstr>Arial</vt:lpstr>
      <vt:lpstr>Ion</vt:lpstr>
      <vt:lpstr>Big Data Final Project</vt:lpstr>
      <vt:lpstr>Executive Summary</vt:lpstr>
      <vt:lpstr>Executive Summary</vt:lpstr>
      <vt:lpstr>Data Source &amp; Methodologies</vt:lpstr>
      <vt:lpstr>Conclusions &amp; Recommendations</vt:lpstr>
      <vt:lpstr>Conclusions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cp:lastModifiedBy>Nikhil Joshi</cp:lastModifiedBy>
  <cp:revision>20</cp:revision>
  <dcterms:modified xsi:type="dcterms:W3CDTF">2021-03-20T05:00:19Z</dcterms:modified>
</cp:coreProperties>
</file>