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B8C4-1830-1092-E541-C4D97BF8C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B5120-2401-E631-FE6A-9211F4156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6F7A-C201-A6FB-43A4-CFB173BE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430-75CE-4048-94F8-BE9382939229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9259-8012-DA5B-144A-D8D31F43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F17E4-7BF1-BA1B-EC98-51F64B9C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12AD-BA5F-443F-BDC5-1F6E46E7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2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D2BF-6D2E-AB2A-3D40-B68ABCB3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14645-0BF9-AB6F-0808-B74A631F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34EA-0599-9321-A688-FABC8FBC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430-75CE-4048-94F8-BE9382939229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6519-60B8-5421-732B-42C6C53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4334-0ACF-78D6-A3A6-F577E22A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12AD-BA5F-443F-BDC5-1F6E46E7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8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8E177-115C-43FF-CEC8-23D433CF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C4382-B30C-FAC4-C7DA-F5506E23B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6EEC-BE2A-B249-F518-CC9D998B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430-75CE-4048-94F8-BE9382939229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C81C-0D88-EEED-A703-9519D7C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F460-34AF-7866-DD86-48205051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12AD-BA5F-443F-BDC5-1F6E46E7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02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F236-0EAA-951D-57D8-8B47A504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4B30-7028-738C-FD51-45C22BF2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5AC59-45B7-56A1-B829-D71EF15C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430-75CE-4048-94F8-BE9382939229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FC6A-F525-B197-49CF-8B0996E6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9C39-315C-251A-11A4-5E4F2BF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12AD-BA5F-443F-BDC5-1F6E46E7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5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C91B-4B8D-9C90-2B90-BD2E5100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C6ED-2365-F60C-1915-6AA9ADD7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C1AD-D0B7-4BC0-B6F4-800F9C3E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430-75CE-4048-94F8-BE9382939229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8BBF-F8F3-83EF-AD4B-5E7A6411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E4F4-6F8A-D393-A31B-D94663D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12AD-BA5F-443F-BDC5-1F6E46E7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1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7294-602C-3E20-A2E8-4FC4EEE5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6924-25F8-667A-2723-289C22554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4E7BD-8998-FE18-CD90-C5E9CB7AB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AC001-D162-A132-2786-4F0EA561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430-75CE-4048-94F8-BE9382939229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8205F-629B-937A-409D-F5DFB21B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AA20B-AF4A-34D3-9074-8CD8DEA4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12AD-BA5F-443F-BDC5-1F6E46E7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3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C886-C4CB-CC27-C851-402CF981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A59DE-3538-88AF-2BA1-52FCA5A0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7BFA1-0270-83E8-18F1-4D726489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3AD9F-D602-B928-DB65-CC704D7DB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81A22-760F-BC1D-6D46-D2952B91A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FFB25-0740-C358-CCDC-2CFA2E2F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430-75CE-4048-94F8-BE9382939229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CDEC0-B383-E2A2-E1CA-3E76D6A3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DA454-88EC-C4F7-8878-931CE20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12AD-BA5F-443F-BDC5-1F6E46E7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75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041D-0140-9997-F8E7-F9C6E391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C68C-0980-407A-5797-E823A616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430-75CE-4048-94F8-BE9382939229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DBAC4-F3A4-4C8D-CC4E-6E70FAD3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0BA33-DF20-16FD-A310-F7527E55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12AD-BA5F-443F-BDC5-1F6E46E7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76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E20FB-E2E3-0CD5-FEC5-9BCF8C8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430-75CE-4048-94F8-BE9382939229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1C3FE-73D0-444D-FF3D-195B86AF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6DCB5-0CCC-D01F-9E7B-578934A5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12AD-BA5F-443F-BDC5-1F6E46E7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F7EE-FE6F-295D-9F1B-FF83306B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2C99-D269-1FB5-A5A1-436847E5D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A4FA-C7A9-E08F-78A7-E09186D0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1A2A5-1544-AA4C-809C-7956948B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430-75CE-4048-94F8-BE9382939229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FAB5-B96A-FFF0-8BED-31F8A5A8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EF8D8-5612-DCB0-CC7F-39A3CFE3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12AD-BA5F-443F-BDC5-1F6E46E7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3037-6D3A-8C31-A251-7DDB407D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EFF5B-525E-369B-7710-BA19CF577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22888-33F9-03C9-BE6D-3D874FBE7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D6E4C-A6D7-3B31-5213-95B8D34C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430-75CE-4048-94F8-BE9382939229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32E95-CE30-86E5-049B-3EB9B9D8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5104F-49F5-43D6-D6FF-881142E7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12AD-BA5F-443F-BDC5-1F6E46E7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900FC-DC02-CFE7-CBBB-736E995B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5FB7E-7A6C-C6B1-C9A5-44D7BBCE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418E-1494-6407-C516-615CECC60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2430-75CE-4048-94F8-BE9382939229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6DD2-7CD1-9DC3-2523-785D049B9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CAC49-DB9C-502F-F1E0-AA2104125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D12AD-BA5F-443F-BDC5-1F6E46E7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6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9CFAF3-D6D9-7C3B-81A7-5481553D4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48" y="165963"/>
            <a:ext cx="10614128" cy="63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13DD44-9EFB-A45C-1BC2-F304D75B4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86" y="695368"/>
            <a:ext cx="9751828" cy="564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5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11224-43AA-580A-A7D8-D6C974895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71" y="222314"/>
            <a:ext cx="10319122" cy="623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9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7EA829-EFBF-B2A3-4F8A-4D5F69055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8" y="200689"/>
            <a:ext cx="10718501" cy="64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9335-AC82-85FF-3928-9FF5E991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34290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C9283-B954-1E0D-450F-B9A2C0240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10" y="1657880"/>
            <a:ext cx="931675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kumar</dc:creator>
  <cp:lastModifiedBy>nikhil kumar</cp:lastModifiedBy>
  <cp:revision>1</cp:revision>
  <dcterms:created xsi:type="dcterms:W3CDTF">2024-02-04T06:36:15Z</dcterms:created>
  <dcterms:modified xsi:type="dcterms:W3CDTF">2024-02-04T06:36:41Z</dcterms:modified>
</cp:coreProperties>
</file>