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36F9-7980-9518-15C1-2246F117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7252-EDE0-381D-0583-16349FD8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3DF5-D5F1-EE92-DEBC-908B68C6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2346-0F27-905E-7481-4C2BA27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2EC4-74A7-A3F9-8EC8-AD53A034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188-AF3A-3BF1-FA3C-FF0029D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350E-FA5F-7245-135A-C7542667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9B8B-EB03-7B98-F279-035DB65D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CCC0-E39C-89DF-5FD5-63854CB2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FA29-F427-6FF3-B484-27B6666A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DB950-E9C1-807A-AE60-BBB15A09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FBD25-5950-F0C1-9592-EFBF1AC2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1DBB-232F-B911-826D-EBEBFD9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077F-9C74-0641-9E98-8558EC2A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3051-6AB0-9E70-05C9-4D86E1F4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564D-66CE-4A21-74DB-300531DB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8FBF-CCCD-D71E-E7BD-DB230205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083B-6519-33D1-0611-241F2394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FC3F-51CE-C332-CE37-940183DC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A354-D2C2-18DE-AF4C-D9992720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9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DFBF-CB1E-E7E0-1373-B3DA7077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93D9-0C65-E3E4-5182-F69AA169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B2FD-4AC9-B738-D062-73DA2265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A849-BEC1-1D84-5578-05D7CEA2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8C80-31EA-063E-6AE4-1889F6EE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A326-4554-A72B-37A4-1AFEFE64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00E-42B6-8843-A3C9-7353356C0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C2A3-1AFB-4242-3529-2DCC59EF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E13F-9E5B-A53E-FD7B-23545695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BFDF-AC38-A37C-262F-FC5388B2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E6501-B22C-28BE-2548-CAA66AF0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0FC-8A73-B304-2C55-4BF7685C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FE84-080F-60DB-83BE-2B6446D5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10D4D-6781-144F-94B5-F9544C3E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E0830-520D-8757-F2A5-62387AB5D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D2BC9-3985-517A-E3D0-3022B186D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75B9B-63A6-D2EB-0770-BBE81E2A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6682-E15B-053A-E27C-74B6852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5210-5A3B-50F7-DB7D-5141EBF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A6E7-32A7-2A11-9D63-D2DEE583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F212-7CA9-69F6-6FA2-579785A3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B88C1-1095-30C6-F398-73803086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B4D6-1A8D-DF69-4093-344D7483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ECC74-13B0-6B97-4472-5FD05E21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B1C2D-B769-1187-41CC-2A218CB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E3DA-F75A-9568-D61F-F20AEA4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F6E3-4CB7-B063-A083-503C9ADD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51DE-6005-9474-F755-8EB1F021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0922-5C71-01B6-D098-4AC756F2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CBAE-FA2F-FD14-D9C7-F55F59D2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51469-7F8E-B01D-195F-AA6A1C64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E16B-DE8D-D78B-4808-075F0348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7F08-38F6-FBD4-72F5-9BBFD357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CE000-0A7D-C724-B8D3-787077448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3E28-297E-8ED1-6F39-48F6ADAF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0D1-7C8E-BB0E-0280-6E85177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BCCD-468C-0E9C-DCE9-7C8D5DA4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C453-2023-E85E-E9B2-68D2CA3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9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318A-1247-5FFC-DC1F-7FE3F72C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61FA-3F0D-F76A-E9E5-1AC0184F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8635-EFD2-813F-11C2-F2808297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4202-BA34-48A1-8D0C-B35CB61319E5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5751-DBBC-16B7-5819-385FFBCA4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EEAE-75C4-25C1-AD2C-A2134B9C1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9050-B12F-496D-A4A8-AE55E6F9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8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0A06A-8DED-29F1-BCDD-E52CF140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94" y="0"/>
            <a:ext cx="772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F7F80-B02A-CC01-B8F1-2E1840D8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0"/>
            <a:ext cx="11423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E31A05-3826-675E-7897-13DC1999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3" y="0"/>
            <a:ext cx="1135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E1145-845B-F83E-4F20-B0B3E755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" y="0"/>
            <a:ext cx="1144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5D11B-746D-3D27-DEA8-26185A34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" y="-261256"/>
            <a:ext cx="11381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6C54A-1609-2730-D0E0-10E908CE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" y="0"/>
            <a:ext cx="1150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88431-7BAC-7251-893E-9F994A48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" y="0"/>
            <a:ext cx="1144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37626-8C18-DAF2-0DB5-3972E9C0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" y="0"/>
            <a:ext cx="11344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411CA-5190-60E2-BFF9-D201D40D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0"/>
            <a:ext cx="11521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2</cp:revision>
  <dcterms:created xsi:type="dcterms:W3CDTF">2024-02-10T15:50:41Z</dcterms:created>
  <dcterms:modified xsi:type="dcterms:W3CDTF">2024-02-10T16:02:21Z</dcterms:modified>
</cp:coreProperties>
</file>