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19"/>
  </p:notesMasterIdLst>
  <p:handoutMasterIdLst>
    <p:handoutMasterId r:id="rId20"/>
  </p:handoutMasterIdLst>
  <p:sldIdLst>
    <p:sldId id="851" r:id="rId4"/>
    <p:sldId id="830" r:id="rId5"/>
    <p:sldId id="811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73" r:id="rId17"/>
    <p:sldId id="824" r:id="rId18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51"/>
            <p14:sldId id="830"/>
            <p14:sldId id="811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0CECE"/>
    <a:srgbClr val="AFABAB"/>
    <a:srgbClr val="CECFCE"/>
    <a:srgbClr val="E4E4E4"/>
    <a:srgbClr val="ECECEC"/>
    <a:srgbClr val="323951"/>
    <a:srgbClr val="FCF664"/>
    <a:srgbClr val="F16415"/>
    <a:srgbClr val="FAA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2" autoAdjust="0"/>
    <p:restoredTop sz="95393" autoAdjust="0"/>
  </p:normalViewPr>
  <p:slideViewPr>
    <p:cSldViewPr>
      <p:cViewPr varScale="1">
        <p:scale>
          <a:sx n="85" d="100"/>
          <a:sy n="85" d="100"/>
        </p:scale>
        <p:origin x="184" y="98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4/2/23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6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0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9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6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9109012" cy="2387600"/>
          </a:xfrm>
        </p:spPr>
        <p:txBody>
          <a:bodyPr>
            <a:normAutofit/>
          </a:bodyPr>
          <a:lstStyle/>
          <a:p>
            <a:r>
              <a:rPr lang="en-US" sz="5400" dirty="0"/>
              <a:t>LABORATORY MANAGEMENT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51884" y="4693507"/>
            <a:ext cx="7128792" cy="616669"/>
          </a:xfrm>
        </p:spPr>
        <p:txBody>
          <a:bodyPr>
            <a:normAutofit/>
          </a:bodyPr>
          <a:lstStyle/>
          <a:p>
            <a:r>
              <a:rPr lang="en-US" b="1" dirty="0"/>
              <a:t>- By Nikhil Lathiya &amp; Ayush Chauhan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1769368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EBBACF3-897B-61CA-35FD-1C1E5DE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0"/>
            <a:ext cx="3296539" cy="18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1BC6E-4221-4894-BCD8-63FEA3DF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902" y="1258075"/>
            <a:ext cx="6958671" cy="46268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dirty="0"/>
              <a:t> </a:t>
            </a:r>
            <a:r>
              <a:rPr lang="en-US" sz="2400" dirty="0"/>
              <a:t>Paperwork can be eliminated. </a:t>
            </a:r>
          </a:p>
          <a:p>
            <a:pPr algn="just"/>
            <a:r>
              <a:rPr lang="en-US" sz="2400" dirty="0"/>
              <a:t>Managing data becomes easy. </a:t>
            </a:r>
          </a:p>
          <a:p>
            <a:pPr algn="just"/>
            <a:r>
              <a:rPr lang="en-US" sz="2400" dirty="0"/>
              <a:t> Large number of data can be accessed with ease.</a:t>
            </a:r>
          </a:p>
          <a:p>
            <a:pPr algn="just"/>
            <a:r>
              <a:rPr lang="en-US" sz="2400" dirty="0"/>
              <a:t>Patient Can book their appointment online.</a:t>
            </a:r>
          </a:p>
          <a:p>
            <a:pPr algn="just"/>
            <a:r>
              <a:rPr lang="en-US" sz="2400" dirty="0"/>
              <a:t> E-bills and E-Reports Can be generated.</a:t>
            </a:r>
          </a:p>
          <a:p>
            <a:pPr algn="just"/>
            <a:r>
              <a:rPr lang="en-US" sz="2400" dirty="0"/>
              <a:t> Patient can download their report by this website.</a:t>
            </a:r>
          </a:p>
          <a:p>
            <a:pPr algn="just"/>
            <a:r>
              <a:rPr lang="en-US" sz="2400" dirty="0"/>
              <a:t> Analysis the ratio of patients, Reports &amp; tests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FB2251-D7FC-4C15-8AC4-E6178B919412}"/>
              </a:ext>
            </a:extLst>
          </p:cNvPr>
          <p:cNvGrpSpPr>
            <a:grpSpLocks noChangeAspect="1"/>
          </p:cNvGrpSpPr>
          <p:nvPr/>
        </p:nvGrpSpPr>
        <p:grpSpPr>
          <a:xfrm>
            <a:off x="263352" y="304910"/>
            <a:ext cx="2062161" cy="1347416"/>
            <a:chOff x="7462490" y="2133600"/>
            <a:chExt cx="1914525" cy="1250951"/>
          </a:xfrm>
        </p:grpSpPr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AC8D4407-24F4-4796-B00B-80D1CE133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1914525" cy="374650"/>
            </a:xfrm>
            <a:custGeom>
              <a:avLst/>
              <a:gdLst>
                <a:gd name="T0" fmla="*/ 0 w 4826"/>
                <a:gd name="T1" fmla="*/ 0 h 945"/>
                <a:gd name="T2" fmla="*/ 2259 w 4826"/>
                <a:gd name="T3" fmla="*/ 406 h 945"/>
                <a:gd name="T4" fmla="*/ 4826 w 4826"/>
                <a:gd name="T5" fmla="*/ 0 h 945"/>
                <a:gd name="T6" fmla="*/ 2343 w 4826"/>
                <a:gd name="T7" fmla="*/ 945 h 945"/>
                <a:gd name="T8" fmla="*/ 0 w 4826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6" h="945">
                  <a:moveTo>
                    <a:pt x="0" y="0"/>
                  </a:moveTo>
                  <a:lnTo>
                    <a:pt x="2259" y="406"/>
                  </a:lnTo>
                  <a:lnTo>
                    <a:pt x="4826" y="0"/>
                  </a:lnTo>
                  <a:lnTo>
                    <a:pt x="2343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B6107C30-3156-4591-A260-8F4893FBC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165" y="2133600"/>
              <a:ext cx="466725" cy="876300"/>
            </a:xfrm>
            <a:custGeom>
              <a:avLst/>
              <a:gdLst>
                <a:gd name="T0" fmla="*/ 0 w 1178"/>
                <a:gd name="T1" fmla="*/ 1893 h 2209"/>
                <a:gd name="T2" fmla="*/ 1178 w 1178"/>
                <a:gd name="T3" fmla="*/ 0 h 2209"/>
                <a:gd name="T4" fmla="*/ 1077 w 1178"/>
                <a:gd name="T5" fmla="*/ 2209 h 2209"/>
                <a:gd name="T6" fmla="*/ 0 w 1178"/>
                <a:gd name="T7" fmla="*/ 1893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2209">
                  <a:moveTo>
                    <a:pt x="0" y="1893"/>
                  </a:moveTo>
                  <a:lnTo>
                    <a:pt x="1178" y="0"/>
                  </a:lnTo>
                  <a:lnTo>
                    <a:pt x="1077" y="2209"/>
                  </a:lnTo>
                  <a:lnTo>
                    <a:pt x="0" y="18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D8ED46A4-AE01-407C-9ED1-0035A28EE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202" y="2133600"/>
              <a:ext cx="376238" cy="876300"/>
            </a:xfrm>
            <a:custGeom>
              <a:avLst/>
              <a:gdLst>
                <a:gd name="T0" fmla="*/ 947 w 947"/>
                <a:gd name="T1" fmla="*/ 1902 h 2209"/>
                <a:gd name="T2" fmla="*/ 101 w 947"/>
                <a:gd name="T3" fmla="*/ 0 h 2209"/>
                <a:gd name="T4" fmla="*/ 0 w 947"/>
                <a:gd name="T5" fmla="*/ 2209 h 2209"/>
                <a:gd name="T6" fmla="*/ 947 w 947"/>
                <a:gd name="T7" fmla="*/ 1902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209">
                  <a:moveTo>
                    <a:pt x="947" y="1902"/>
                  </a:moveTo>
                  <a:lnTo>
                    <a:pt x="101" y="0"/>
                  </a:lnTo>
                  <a:lnTo>
                    <a:pt x="0" y="2209"/>
                  </a:lnTo>
                  <a:lnTo>
                    <a:pt x="947" y="19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471B652A-29F3-450B-BEB3-87A36285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895350" cy="709613"/>
            </a:xfrm>
            <a:custGeom>
              <a:avLst/>
              <a:gdLst>
                <a:gd name="T0" fmla="*/ 0 w 2259"/>
                <a:gd name="T1" fmla="*/ 0 h 1791"/>
                <a:gd name="T2" fmla="*/ 990 w 2259"/>
                <a:gd name="T3" fmla="*/ 1791 h 1791"/>
                <a:gd name="T4" fmla="*/ 2259 w 2259"/>
                <a:gd name="T5" fmla="*/ 800 h 1791"/>
                <a:gd name="T6" fmla="*/ 0 w 2259"/>
                <a:gd name="T7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9" h="1791">
                  <a:moveTo>
                    <a:pt x="0" y="0"/>
                  </a:moveTo>
                  <a:lnTo>
                    <a:pt x="990" y="1791"/>
                  </a:lnTo>
                  <a:lnTo>
                    <a:pt x="2259" y="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F3EC06B6-A51E-4B04-B0AA-15025E8F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840" y="2635250"/>
              <a:ext cx="1019175" cy="749300"/>
            </a:xfrm>
            <a:custGeom>
              <a:avLst/>
              <a:gdLst>
                <a:gd name="T0" fmla="*/ 1363 w 2567"/>
                <a:gd name="T1" fmla="*/ 1890 h 1890"/>
                <a:gd name="T2" fmla="*/ 0 w 2567"/>
                <a:gd name="T3" fmla="*/ 800 h 1890"/>
                <a:gd name="T4" fmla="*/ 2567 w 2567"/>
                <a:gd name="T5" fmla="*/ 0 h 1890"/>
                <a:gd name="T6" fmla="*/ 1363 w 2567"/>
                <a:gd name="T7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7" h="1890">
                  <a:moveTo>
                    <a:pt x="1363" y="1890"/>
                  </a:moveTo>
                  <a:lnTo>
                    <a:pt x="0" y="800"/>
                  </a:lnTo>
                  <a:lnTo>
                    <a:pt x="2567" y="0"/>
                  </a:lnTo>
                  <a:lnTo>
                    <a:pt x="1363" y="18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822AB618-0199-4F19-8CAA-68B8047D7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602" y="2951163"/>
              <a:ext cx="1044575" cy="433388"/>
            </a:xfrm>
            <a:custGeom>
              <a:avLst/>
              <a:gdLst>
                <a:gd name="T0" fmla="*/ 0 w 2632"/>
                <a:gd name="T1" fmla="*/ 991 h 1090"/>
                <a:gd name="T2" fmla="*/ 2632 w 2632"/>
                <a:gd name="T3" fmla="*/ 1090 h 1090"/>
                <a:gd name="T4" fmla="*/ 1269 w 2632"/>
                <a:gd name="T5" fmla="*/ 0 h 1090"/>
                <a:gd name="T6" fmla="*/ 0 w 2632"/>
                <a:gd name="T7" fmla="*/ 99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" h="1090">
                  <a:moveTo>
                    <a:pt x="0" y="991"/>
                  </a:moveTo>
                  <a:lnTo>
                    <a:pt x="2632" y="1090"/>
                  </a:lnTo>
                  <a:lnTo>
                    <a:pt x="1269" y="0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0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</a:p>
        </p:txBody>
      </p:sp>
    </p:spTree>
    <p:extLst>
      <p:ext uri="{BB962C8B-B14F-4D97-AF65-F5344CB8AC3E}">
        <p14:creationId xmlns:p14="http://schemas.microsoft.com/office/powerpoint/2010/main" val="6349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3C801D-FE72-4576-8119-7FC863662DC3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44625"/>
            <a:ext cx="1440160" cy="1432170"/>
            <a:chOff x="3758927" y="4072038"/>
            <a:chExt cx="1430337" cy="1422401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48D64B29-6137-48B0-A7BA-A62E6D74E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21058F42-E9BD-4278-8D9F-573ABF2B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E8BF0E09-1EA1-4C50-93EA-59696BFEF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86A7992D-E27A-45BF-9FF3-EE67F7929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25D336D9-4DA8-41FF-9474-721E6C9B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13A61111-F210-4BB7-BFB0-506C7569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6D19D40-309C-418F-8B48-8DF154A154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49786"/>
            <a:ext cx="6624736" cy="60875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7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TIMELINE CHART</a:t>
            </a:r>
          </a:p>
        </p:txBody>
      </p:sp>
    </p:spTree>
    <p:extLst>
      <p:ext uri="{BB962C8B-B14F-4D97-AF65-F5344CB8AC3E}">
        <p14:creationId xmlns:p14="http://schemas.microsoft.com/office/powerpoint/2010/main" val="24304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4D23C7-63FF-47B2-A551-6C15AF90CC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20688"/>
            <a:ext cx="11521280" cy="54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43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1BC6E-4221-4894-BCD8-63FEA3DF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993584"/>
            <a:ext cx="8784976" cy="3508498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Laboratory Management System is an efficient software solution that simplifies the management process and handles various elements related to laboratory operations.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By utilizing this software, laboratory workflows can be streamlined, and paperless records can be maintained, providing a more organized and efficient system.</a:t>
            </a:r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8B8B1F-963C-44F2-B565-ACE76AC8BC06}"/>
              </a:ext>
            </a:extLst>
          </p:cNvPr>
          <p:cNvGrpSpPr>
            <a:grpSpLocks noChangeAspect="1"/>
          </p:cNvGrpSpPr>
          <p:nvPr/>
        </p:nvGrpSpPr>
        <p:grpSpPr>
          <a:xfrm>
            <a:off x="335360" y="404663"/>
            <a:ext cx="2016224" cy="1588921"/>
            <a:chOff x="5341590" y="2111375"/>
            <a:chExt cx="1782763" cy="1404938"/>
          </a:xfrm>
        </p:grpSpPr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CAD5E4-6E90-44FB-BA24-D36A839E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6D9938BD-2AD4-4918-905C-A9C1CE0B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D4019869-0958-4F46-8DB1-3672DE2C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F749AB71-6C9F-493F-A0CC-2BFCB5E7C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1BC6E-4221-4894-BCD8-63FEA3DF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425" y="1993584"/>
            <a:ext cx="9721080" cy="381168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Additionally, the Laboratory Management System enables users to book appointments online and download their reports, enhancing the convenience of the process for patients and healthcare providers alike.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software also provides an integrated platform to manage laboratory workflows, including data management, thereby improving the efficiency and accuracy of laboratory operations.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8B8B1F-963C-44F2-B565-ACE76AC8BC06}"/>
              </a:ext>
            </a:extLst>
          </p:cNvPr>
          <p:cNvGrpSpPr>
            <a:grpSpLocks noChangeAspect="1"/>
          </p:cNvGrpSpPr>
          <p:nvPr/>
        </p:nvGrpSpPr>
        <p:grpSpPr>
          <a:xfrm>
            <a:off x="335360" y="404663"/>
            <a:ext cx="2016224" cy="1588921"/>
            <a:chOff x="5341590" y="2111375"/>
            <a:chExt cx="1782763" cy="1404938"/>
          </a:xfrm>
        </p:grpSpPr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CAD5E4-6E90-44FB-BA24-D36A839E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6D9938BD-2AD4-4918-905C-A9C1CE0B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D4019869-0958-4F46-8DB1-3672DE2C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F749AB71-6C9F-493F-A0CC-2BFCB5E7C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618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6191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1BC6E-4221-4894-BCD8-63FEA3DF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452" y="1785529"/>
            <a:ext cx="10027207" cy="38116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sz="2800" dirty="0"/>
              <a:t>Super Admin and Admin can add, view, delete, and edit patient details with OTP verification, ensuring the accuracy and security of the data.</a:t>
            </a:r>
          </a:p>
          <a:p>
            <a:pPr lvl="0"/>
            <a:endParaRPr lang="en-US" sz="2800" dirty="0"/>
          </a:p>
          <a:p>
            <a:r>
              <a:rPr lang="en-US" sz="2800" dirty="0"/>
              <a:t>Super Admin and Admin can generate, view, edit, and delete patient reports, making it easy to manage and retrieve patient data</a:t>
            </a:r>
            <a:endParaRPr lang="en-US" sz="2000" dirty="0"/>
          </a:p>
          <a:p>
            <a:pPr algn="just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450CF-0CF6-4544-801B-D8567F60441C}"/>
              </a:ext>
            </a:extLst>
          </p:cNvPr>
          <p:cNvGrpSpPr>
            <a:grpSpLocks noChangeAspect="1"/>
          </p:cNvGrpSpPr>
          <p:nvPr/>
        </p:nvGrpSpPr>
        <p:grpSpPr>
          <a:xfrm>
            <a:off x="407368" y="620688"/>
            <a:ext cx="1645920" cy="1481906"/>
            <a:chOff x="5514975" y="3752950"/>
            <a:chExt cx="2262188" cy="2036763"/>
          </a:xfrm>
        </p:grpSpPr>
        <p:sp>
          <p:nvSpPr>
            <p:cNvPr id="10" name="Freeform 74">
              <a:extLst>
                <a:ext uri="{FF2B5EF4-FFF2-40B4-BE49-F238E27FC236}">
                  <a16:creationId xmlns:a16="http://schemas.microsoft.com/office/drawing/2014/main" id="{726CD1BB-F2EF-4059-9341-AB8E008C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5">
              <a:extLst>
                <a:ext uri="{FF2B5EF4-FFF2-40B4-BE49-F238E27FC236}">
                  <a16:creationId xmlns:a16="http://schemas.microsoft.com/office/drawing/2014/main" id="{B1799B00-A292-42D7-9744-516F74A80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21615591-33DD-43FA-AE4D-EDDB0E1E4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6B7DCD9-272E-4905-B018-615F5D36C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00C7DED7-1ED8-428B-8582-EC3990D8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DE675E25-A1F4-4EFF-95A3-F107F0C9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F9FF7A2-9E81-4871-ACE4-27AC0B0B0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9415DC38-E8B5-4BD8-9C2F-F3811287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462D086A-BC40-40E1-9563-76C42C84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D7446F-F9DC-47AC-9B56-4CA9E69A4571}"/>
              </a:ext>
            </a:extLst>
          </p:cNvPr>
          <p:cNvSpPr/>
          <p:nvPr/>
        </p:nvSpPr>
        <p:spPr>
          <a:xfrm>
            <a:off x="2100645" y="824906"/>
            <a:ext cx="90656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Admin and Super Admin </a:t>
            </a:r>
          </a:p>
        </p:txBody>
      </p:sp>
    </p:spTree>
    <p:extLst>
      <p:ext uri="{BB962C8B-B14F-4D97-AF65-F5344CB8AC3E}">
        <p14:creationId xmlns:p14="http://schemas.microsoft.com/office/powerpoint/2010/main" val="25286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1BC6E-4221-4894-BCD8-63FEA3DF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452" y="1419970"/>
            <a:ext cx="10027207" cy="4451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lvl="0" algn="just"/>
            <a:r>
              <a:rPr lang="en-US" sz="2800" b="1" dirty="0"/>
              <a:t>Super Admin can add or remove Admin, ensuring that only authorized individuals have access to the system.</a:t>
            </a:r>
          </a:p>
          <a:p>
            <a:pPr lvl="0" algn="just"/>
            <a:endParaRPr lang="en-US" sz="2800" dirty="0"/>
          </a:p>
          <a:p>
            <a:pPr lvl="0" algn="just"/>
            <a:r>
              <a:rPr lang="en-US" sz="2800" dirty="0"/>
              <a:t>Super Admin and Admin can view appointment requests submitted by patients and take action such as confirming or rejecting them.</a:t>
            </a:r>
          </a:p>
          <a:p>
            <a:pPr lvl="0" algn="just"/>
            <a:endParaRPr lang="en-US" sz="2800" dirty="0"/>
          </a:p>
          <a:p>
            <a:pPr lvl="0" algn="just"/>
            <a:r>
              <a:rPr lang="en-US" sz="2800" dirty="0"/>
              <a:t>Super Admin and Admin can view test details, with </a:t>
            </a:r>
            <a:r>
              <a:rPr lang="en-US" sz="2800" b="1" dirty="0"/>
              <a:t>Super Admin being the only one who can add and activate or deactivate tests.</a:t>
            </a:r>
            <a:endParaRPr lang="en-US" sz="2800" dirty="0"/>
          </a:p>
          <a:p>
            <a:pPr algn="just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450CF-0CF6-4544-801B-D8567F60441C}"/>
              </a:ext>
            </a:extLst>
          </p:cNvPr>
          <p:cNvGrpSpPr>
            <a:grpSpLocks noChangeAspect="1"/>
          </p:cNvGrpSpPr>
          <p:nvPr/>
        </p:nvGrpSpPr>
        <p:grpSpPr>
          <a:xfrm>
            <a:off x="407368" y="620688"/>
            <a:ext cx="1645920" cy="1481906"/>
            <a:chOff x="5514975" y="3752950"/>
            <a:chExt cx="2262188" cy="2036763"/>
          </a:xfrm>
        </p:grpSpPr>
        <p:sp>
          <p:nvSpPr>
            <p:cNvPr id="10" name="Freeform 74">
              <a:extLst>
                <a:ext uri="{FF2B5EF4-FFF2-40B4-BE49-F238E27FC236}">
                  <a16:creationId xmlns:a16="http://schemas.microsoft.com/office/drawing/2014/main" id="{726CD1BB-F2EF-4059-9341-AB8E008C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5">
              <a:extLst>
                <a:ext uri="{FF2B5EF4-FFF2-40B4-BE49-F238E27FC236}">
                  <a16:creationId xmlns:a16="http://schemas.microsoft.com/office/drawing/2014/main" id="{B1799B00-A292-42D7-9744-516F74A80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21615591-33DD-43FA-AE4D-EDDB0E1E4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6B7DCD9-272E-4905-B018-615F5D36C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00C7DED7-1ED8-428B-8582-EC3990D8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DE675E25-A1F4-4EFF-95A3-F107F0C9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F9FF7A2-9E81-4871-ACE4-27AC0B0B0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9415DC38-E8B5-4BD8-9C2F-F3811287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462D086A-BC40-40E1-9563-76C42C84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D7446F-F9DC-47AC-9B56-4CA9E69A4571}"/>
              </a:ext>
            </a:extLst>
          </p:cNvPr>
          <p:cNvSpPr/>
          <p:nvPr/>
        </p:nvSpPr>
        <p:spPr>
          <a:xfrm>
            <a:off x="2100645" y="803088"/>
            <a:ext cx="90656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Admin and Super Admin </a:t>
            </a:r>
          </a:p>
        </p:txBody>
      </p:sp>
    </p:spTree>
    <p:extLst>
      <p:ext uri="{BB962C8B-B14F-4D97-AF65-F5344CB8AC3E}">
        <p14:creationId xmlns:p14="http://schemas.microsoft.com/office/powerpoint/2010/main" val="15376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1BC6E-4221-4894-BCD8-63FEA3DF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452" y="1770705"/>
            <a:ext cx="10027207" cy="36745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lvl="0"/>
            <a:r>
              <a:rPr lang="en-US" sz="3200" dirty="0"/>
              <a:t>Users can book appointments online for a specified date.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Users can download their reports and bills online, making the process more convenient and saving time for both patients and staff.</a:t>
            </a:r>
          </a:p>
          <a:p>
            <a:pPr algn="just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D9C92-9BC3-4AF5-BD9E-95CCA9EF0ED7}"/>
              </a:ext>
            </a:extLst>
          </p:cNvPr>
          <p:cNvSpPr/>
          <p:nvPr/>
        </p:nvSpPr>
        <p:spPr>
          <a:xfrm>
            <a:off x="6600056" y="6237312"/>
            <a:ext cx="635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 Management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450CF-0CF6-4544-801B-D8567F60441C}"/>
              </a:ext>
            </a:extLst>
          </p:cNvPr>
          <p:cNvGrpSpPr>
            <a:grpSpLocks noChangeAspect="1"/>
          </p:cNvGrpSpPr>
          <p:nvPr/>
        </p:nvGrpSpPr>
        <p:grpSpPr>
          <a:xfrm>
            <a:off x="407368" y="620688"/>
            <a:ext cx="1645920" cy="1481906"/>
            <a:chOff x="5514975" y="3752950"/>
            <a:chExt cx="2262188" cy="2036763"/>
          </a:xfrm>
        </p:grpSpPr>
        <p:sp>
          <p:nvSpPr>
            <p:cNvPr id="10" name="Freeform 74">
              <a:extLst>
                <a:ext uri="{FF2B5EF4-FFF2-40B4-BE49-F238E27FC236}">
                  <a16:creationId xmlns:a16="http://schemas.microsoft.com/office/drawing/2014/main" id="{726CD1BB-F2EF-4059-9341-AB8E008C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5">
              <a:extLst>
                <a:ext uri="{FF2B5EF4-FFF2-40B4-BE49-F238E27FC236}">
                  <a16:creationId xmlns:a16="http://schemas.microsoft.com/office/drawing/2014/main" id="{B1799B00-A292-42D7-9744-516F74A80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21615591-33DD-43FA-AE4D-EDDB0E1E4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6B7DCD9-272E-4905-B018-615F5D36C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00C7DED7-1ED8-428B-8582-EC3990D8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DE675E25-A1F4-4EFF-95A3-F107F0C9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F9FF7A2-9E81-4871-ACE4-27AC0B0B0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9415DC38-E8B5-4BD8-9C2F-F3811287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462D086A-BC40-40E1-9563-76C42C84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D7446F-F9DC-47AC-9B56-4CA9E69A4571}"/>
              </a:ext>
            </a:extLst>
          </p:cNvPr>
          <p:cNvSpPr/>
          <p:nvPr/>
        </p:nvSpPr>
        <p:spPr>
          <a:xfrm>
            <a:off x="1941999" y="635513"/>
            <a:ext cx="90656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User</a:t>
            </a:r>
          </a:p>
        </p:txBody>
      </p:sp>
    </p:spTree>
    <p:extLst>
      <p:ext uri="{BB962C8B-B14F-4D97-AF65-F5344CB8AC3E}">
        <p14:creationId xmlns:p14="http://schemas.microsoft.com/office/powerpoint/2010/main" val="30013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6776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68267</TotalTime>
  <Words>533</Words>
  <Application>Microsoft Macintosh PowerPoint</Application>
  <PresentationFormat>Widescreen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LABORATORY MANAGEMENT SYSTEM</vt:lpstr>
      <vt:lpstr>INTRODUCTION</vt:lpstr>
      <vt:lpstr>PowerPoint Presentation</vt:lpstr>
      <vt:lpstr>PowerPoint Presentation</vt:lpstr>
      <vt:lpstr>FEATURES</vt:lpstr>
      <vt:lpstr>PowerPoint Presentation</vt:lpstr>
      <vt:lpstr>PowerPoint Presentation</vt:lpstr>
      <vt:lpstr>PowerPoint Presentation</vt:lpstr>
      <vt:lpstr>BENEFITS</vt:lpstr>
      <vt:lpstr>PowerPoint Presentation</vt:lpstr>
      <vt:lpstr>USECASE DIAGRAM</vt:lpstr>
      <vt:lpstr>PowerPoint Presentation</vt:lpstr>
      <vt:lpstr>TIMELINE CHART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Microsoft Office User</cp:lastModifiedBy>
  <cp:revision>14</cp:revision>
  <dcterms:created xsi:type="dcterms:W3CDTF">2011-05-09T14:18:21Z</dcterms:created>
  <dcterms:modified xsi:type="dcterms:W3CDTF">2023-04-02T18:23:24Z</dcterms:modified>
  <cp:category>Templates</cp:category>
</cp:coreProperties>
</file>