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  <p:sldMasterId id="2147483698" r:id="rId2"/>
    <p:sldMasterId id="2147483753" r:id="rId3"/>
  </p:sldMasterIdLst>
  <p:notesMasterIdLst>
    <p:notesMasterId r:id="rId15"/>
  </p:notesMasterIdLst>
  <p:handoutMasterIdLst>
    <p:handoutMasterId r:id="rId16"/>
  </p:handoutMasterIdLst>
  <p:sldIdLst>
    <p:sldId id="849" r:id="rId4"/>
    <p:sldId id="829" r:id="rId5"/>
    <p:sldId id="811" r:id="rId6"/>
    <p:sldId id="804" r:id="rId7"/>
    <p:sldId id="810" r:id="rId8"/>
    <p:sldId id="803" r:id="rId9"/>
    <p:sldId id="858" r:id="rId10"/>
    <p:sldId id="819" r:id="rId11"/>
    <p:sldId id="863" r:id="rId12"/>
    <p:sldId id="864" r:id="rId13"/>
    <p:sldId id="824" r:id="rId14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49"/>
            <p14:sldId id="829"/>
            <p14:sldId id="811"/>
            <p14:sldId id="804"/>
            <p14:sldId id="810"/>
            <p14:sldId id="803"/>
            <p14:sldId id="858"/>
            <p14:sldId id="819"/>
            <p14:sldId id="863"/>
            <p14:sldId id="864"/>
            <p14:sldId id="824"/>
          </p14:sldIdLst>
        </p14:section>
        <p14:section name="CREDITS &amp; COPYRIGHTS" id="{96A22112-93F8-4FC4-92DC-51B794962ED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FCE"/>
    <a:srgbClr val="E4E4E4"/>
    <a:srgbClr val="ECECEC"/>
    <a:srgbClr val="D9D9D9"/>
    <a:srgbClr val="323951"/>
    <a:srgbClr val="FCF664"/>
    <a:srgbClr val="F16415"/>
    <a:srgbClr val="FAAA15"/>
    <a:srgbClr val="951983"/>
    <a:srgbClr val="1A9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872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D8E704-F5EC-401B-A96D-322D59CDFDEB}" type="doc">
      <dgm:prSet loTypeId="urn:microsoft.com/office/officeart/2005/8/layout/gear1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63FA1B4-854B-4CBE-9BFD-23B46EA3F985}">
      <dgm:prSet phldrT="[Text]"/>
      <dgm:spPr/>
      <dgm:t>
        <a:bodyPr/>
        <a:lstStyle/>
        <a:p>
          <a:r>
            <a:rPr lang="en-US" b="1" dirty="0">
              <a:latin typeface="Calibri Light" panose="020F0302020204030204"/>
            </a:rPr>
            <a:t>03</a:t>
          </a:r>
          <a:endParaRPr lang="en-US" b="1" dirty="0"/>
        </a:p>
      </dgm:t>
    </dgm:pt>
    <dgm:pt modelId="{01E4C34D-DCD0-40F0-8B45-EBC8EC6D9FDE}" type="parTrans" cxnId="{E2305DC4-D1F2-40BC-8BE1-CE02E76D58DC}">
      <dgm:prSet/>
      <dgm:spPr/>
      <dgm:t>
        <a:bodyPr/>
        <a:lstStyle/>
        <a:p>
          <a:endParaRPr lang="en-US"/>
        </a:p>
      </dgm:t>
    </dgm:pt>
    <dgm:pt modelId="{E5F04B40-F521-43CB-85EE-CE728AFDF3B5}" type="sibTrans" cxnId="{E2305DC4-D1F2-40BC-8BE1-CE02E76D58DC}">
      <dgm:prSet/>
      <dgm:spPr/>
      <dgm:t>
        <a:bodyPr/>
        <a:lstStyle/>
        <a:p>
          <a:endParaRPr lang="en-US"/>
        </a:p>
      </dgm:t>
    </dgm:pt>
    <dgm:pt modelId="{9DAC0D8E-BBF7-4FFD-A17B-F338B0EDC5DB}">
      <dgm:prSet phldrT="[Text]"/>
      <dgm:spPr/>
      <dgm:t>
        <a:bodyPr/>
        <a:lstStyle/>
        <a:p>
          <a:pPr rtl="0"/>
          <a:r>
            <a:rPr lang="en-US" dirty="0">
              <a:solidFill>
                <a:schemeClr val="accent2">
                  <a:lumMod val="50000"/>
                </a:schemeClr>
              </a:solidFill>
            </a:rPr>
            <a:t>Detailed </a:t>
          </a:r>
          <a:r>
            <a:rPr lang="en-US" dirty="0"/>
            <a:t>COCOMO</a:t>
          </a:r>
          <a:r>
            <a:rPr lang="en-US" dirty="0">
              <a:latin typeface="Calibri Light" panose="020F0302020204030204"/>
            </a:rPr>
            <a:t> </a:t>
          </a:r>
          <a:r>
            <a:rPr lang="en-US" b="1" dirty="0">
              <a:latin typeface="Calibri Light" panose="020F0302020204030204"/>
            </a:rPr>
            <a:t>Model</a:t>
          </a:r>
          <a:endParaRPr lang="en-US" b="1" dirty="0"/>
        </a:p>
      </dgm:t>
    </dgm:pt>
    <dgm:pt modelId="{5E119A38-08D5-432F-A4D4-F15CFAB416F0}" type="parTrans" cxnId="{0F8DF75B-4228-4530-82F8-13D781F79875}">
      <dgm:prSet/>
      <dgm:spPr/>
      <dgm:t>
        <a:bodyPr/>
        <a:lstStyle/>
        <a:p>
          <a:endParaRPr lang="en-US"/>
        </a:p>
      </dgm:t>
    </dgm:pt>
    <dgm:pt modelId="{704BE07A-567A-4FC3-8440-DD4E62364BF5}" type="sibTrans" cxnId="{0F8DF75B-4228-4530-82F8-13D781F79875}">
      <dgm:prSet/>
      <dgm:spPr/>
      <dgm:t>
        <a:bodyPr/>
        <a:lstStyle/>
        <a:p>
          <a:endParaRPr lang="en-US"/>
        </a:p>
      </dgm:t>
    </dgm:pt>
    <dgm:pt modelId="{4FB20BD8-2CF1-46BC-9CE2-F8DAB113949E}">
      <dgm:prSet phldrT="[Text]"/>
      <dgm:spPr/>
      <dgm:t>
        <a:bodyPr/>
        <a:lstStyle/>
        <a:p>
          <a:r>
            <a:rPr lang="en-US" b="1" dirty="0"/>
            <a:t>02</a:t>
          </a:r>
        </a:p>
      </dgm:t>
    </dgm:pt>
    <dgm:pt modelId="{34E8F104-8FC3-469E-9CE6-F51D615F864A}" type="parTrans" cxnId="{08AA1C83-B9D3-49DB-8196-D4CB67D9C05A}">
      <dgm:prSet/>
      <dgm:spPr/>
      <dgm:t>
        <a:bodyPr/>
        <a:lstStyle/>
        <a:p>
          <a:endParaRPr lang="en-US"/>
        </a:p>
      </dgm:t>
    </dgm:pt>
    <dgm:pt modelId="{E054DB0A-6362-4B0B-A478-2FC1E52E2EEC}" type="sibTrans" cxnId="{08AA1C83-B9D3-49DB-8196-D4CB67D9C05A}">
      <dgm:prSet/>
      <dgm:spPr/>
      <dgm:t>
        <a:bodyPr/>
        <a:lstStyle/>
        <a:p>
          <a:endParaRPr lang="en-US"/>
        </a:p>
      </dgm:t>
    </dgm:pt>
    <dgm:pt modelId="{D16615AB-2C98-45DD-8DD2-E16D68D3CCF1}">
      <dgm:prSet phldrT="[Text]"/>
      <dgm:spPr/>
      <dgm:t>
        <a:bodyPr/>
        <a:lstStyle/>
        <a:p>
          <a:endParaRPr lang="en-US" dirty="0"/>
        </a:p>
      </dgm:t>
    </dgm:pt>
    <dgm:pt modelId="{EB8403EA-F102-4F7D-8A5E-EEDF81C7AEA0}" type="parTrans" cxnId="{29F61DFD-A24B-4912-924C-FA188F5D8738}">
      <dgm:prSet/>
      <dgm:spPr/>
      <dgm:t>
        <a:bodyPr/>
        <a:lstStyle/>
        <a:p>
          <a:endParaRPr lang="en-US"/>
        </a:p>
      </dgm:t>
    </dgm:pt>
    <dgm:pt modelId="{54F3E3FF-7981-44D4-A6D4-00ACC542813E}" type="sibTrans" cxnId="{29F61DFD-A24B-4912-924C-FA188F5D8738}">
      <dgm:prSet/>
      <dgm:spPr/>
      <dgm:t>
        <a:bodyPr/>
        <a:lstStyle/>
        <a:p>
          <a:endParaRPr lang="en-US"/>
        </a:p>
      </dgm:t>
    </dgm:pt>
    <dgm:pt modelId="{6ABA65C1-4EFA-489C-9F16-83B81AB8F069}">
      <dgm:prSet phldrT="[Text]"/>
      <dgm:spPr/>
      <dgm:t>
        <a:bodyPr/>
        <a:lstStyle/>
        <a:p>
          <a:r>
            <a:rPr lang="en-US" b="1" dirty="0">
              <a:latin typeface="Calibri Light" panose="020F0302020204030204"/>
            </a:rPr>
            <a:t>01</a:t>
          </a:r>
          <a:endParaRPr lang="en-US" b="1" dirty="0"/>
        </a:p>
      </dgm:t>
    </dgm:pt>
    <dgm:pt modelId="{0F2698D6-A627-488F-BAD4-76774FCD0387}" type="parTrans" cxnId="{3AE88192-0CB4-42F8-8167-CD0DBD1EF604}">
      <dgm:prSet/>
      <dgm:spPr/>
      <dgm:t>
        <a:bodyPr/>
        <a:lstStyle/>
        <a:p>
          <a:endParaRPr lang="en-US"/>
        </a:p>
      </dgm:t>
    </dgm:pt>
    <dgm:pt modelId="{54E8A8E4-07F9-4CA7-BBA1-DCE22506987E}" type="sibTrans" cxnId="{3AE88192-0CB4-42F8-8167-CD0DBD1EF604}">
      <dgm:prSet/>
      <dgm:spPr/>
      <dgm:t>
        <a:bodyPr/>
        <a:lstStyle/>
        <a:p>
          <a:endParaRPr lang="en-US"/>
        </a:p>
      </dgm:t>
    </dgm:pt>
    <dgm:pt modelId="{EEC3D8E3-07C0-4C80-B96D-6B67E8FA9439}">
      <dgm:prSet phldrT="[Text]"/>
      <dgm:spPr/>
      <dgm:t>
        <a:bodyPr/>
        <a:lstStyle/>
        <a:p>
          <a:endParaRPr lang="en-US" dirty="0"/>
        </a:p>
      </dgm:t>
    </dgm:pt>
    <dgm:pt modelId="{11BE8A29-CB63-4E4A-97D0-0108580476AA}" type="parTrans" cxnId="{8D2FB472-63E2-4A4F-88FC-667E87B99F04}">
      <dgm:prSet/>
      <dgm:spPr/>
      <dgm:t>
        <a:bodyPr/>
        <a:lstStyle/>
        <a:p>
          <a:endParaRPr lang="en-US"/>
        </a:p>
      </dgm:t>
    </dgm:pt>
    <dgm:pt modelId="{C8D54E61-0360-4709-8DC1-03D459E360CF}" type="sibTrans" cxnId="{8D2FB472-63E2-4A4F-88FC-667E87B99F04}">
      <dgm:prSet/>
      <dgm:spPr/>
      <dgm:t>
        <a:bodyPr/>
        <a:lstStyle/>
        <a:p>
          <a:endParaRPr lang="en-US"/>
        </a:p>
      </dgm:t>
    </dgm:pt>
    <dgm:pt modelId="{34F936B0-A7D6-4C0E-8E17-AED39BB6B2F1}">
      <dgm:prSet phldrT="[Text]"/>
      <dgm:spPr/>
      <dgm:t>
        <a:bodyPr/>
        <a:lstStyle/>
        <a:p>
          <a:endParaRPr lang="en-US"/>
        </a:p>
      </dgm:t>
    </dgm:pt>
    <dgm:pt modelId="{46586489-1659-4353-A4B2-418A94F7FE28}" type="parTrans" cxnId="{ED66C5D3-35DF-4E20-BDD4-6CB1CDCC6F24}">
      <dgm:prSet/>
      <dgm:spPr/>
      <dgm:t>
        <a:bodyPr/>
        <a:lstStyle/>
        <a:p>
          <a:endParaRPr lang="en-US"/>
        </a:p>
      </dgm:t>
    </dgm:pt>
    <dgm:pt modelId="{96C16F32-109A-40BD-A94F-EF89CA48C20D}" type="sibTrans" cxnId="{ED66C5D3-35DF-4E20-BDD4-6CB1CDCC6F24}">
      <dgm:prSet/>
      <dgm:spPr/>
      <dgm:t>
        <a:bodyPr/>
        <a:lstStyle/>
        <a:p>
          <a:endParaRPr lang="en-US"/>
        </a:p>
      </dgm:t>
    </dgm:pt>
    <dgm:pt modelId="{47E99FFA-BA5C-4DE1-AE47-79A02FF1AB47}">
      <dgm:prSet phldr="0"/>
      <dgm:spPr/>
      <dgm:t>
        <a:bodyPr/>
        <a:lstStyle/>
        <a:p>
          <a:pPr rtl="0"/>
          <a:endParaRPr lang="en-US">
            <a:latin typeface="Calibri Light" panose="020F0302020204030204"/>
          </a:endParaRPr>
        </a:p>
      </dgm:t>
    </dgm:pt>
    <dgm:pt modelId="{98549C4E-8CDD-452E-A599-76FA0040F0C8}" type="parTrans" cxnId="{CCD33A11-4C48-40A0-843D-7575A7EBF9D3}">
      <dgm:prSet/>
      <dgm:spPr/>
      <dgm:t>
        <a:bodyPr/>
        <a:lstStyle/>
        <a:p>
          <a:endParaRPr lang="en-GB"/>
        </a:p>
      </dgm:t>
    </dgm:pt>
    <dgm:pt modelId="{E22BB632-B97A-4599-92F0-67710BB42E89}" type="sibTrans" cxnId="{CCD33A11-4C48-40A0-843D-7575A7EBF9D3}">
      <dgm:prSet/>
      <dgm:spPr/>
      <dgm:t>
        <a:bodyPr/>
        <a:lstStyle/>
        <a:p>
          <a:endParaRPr lang="en-GB"/>
        </a:p>
      </dgm:t>
    </dgm:pt>
    <dgm:pt modelId="{A12C2514-FDCF-47D3-9BF3-7B4085187812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 </a:t>
          </a:r>
          <a:r>
            <a:rPr lang="en-US" b="1" dirty="0">
              <a:solidFill>
                <a:schemeClr val="accent1"/>
              </a:solidFill>
              <a:latin typeface="Calibri Light" panose="020F0302020204030204"/>
            </a:rPr>
            <a:t>Basic </a:t>
          </a:r>
          <a:r>
            <a:rPr lang="en-US" b="1" dirty="0">
              <a:latin typeface="Calibri Light" panose="020F0302020204030204"/>
            </a:rPr>
            <a:t>COCOMO Model</a:t>
          </a:r>
          <a:endParaRPr lang="en-US" b="1" dirty="0"/>
        </a:p>
      </dgm:t>
    </dgm:pt>
    <dgm:pt modelId="{8AAC3FE7-4379-4C22-B894-9AC08082992C}" type="parTrans" cxnId="{4A3CBAD2-CA88-4C2A-9EFD-5B4E1174798C}">
      <dgm:prSet/>
      <dgm:spPr/>
      <dgm:t>
        <a:bodyPr/>
        <a:lstStyle/>
        <a:p>
          <a:endParaRPr lang="en-GB"/>
        </a:p>
      </dgm:t>
    </dgm:pt>
    <dgm:pt modelId="{1F7FA92B-3EAD-4D0C-929C-6128C2CC5386}" type="sibTrans" cxnId="{4A3CBAD2-CA88-4C2A-9EFD-5B4E1174798C}">
      <dgm:prSet/>
      <dgm:spPr/>
      <dgm:t>
        <a:bodyPr/>
        <a:lstStyle/>
        <a:p>
          <a:endParaRPr lang="en-GB"/>
        </a:p>
      </dgm:t>
    </dgm:pt>
    <dgm:pt modelId="{3B0E04EB-798C-44F4-8DF3-C2803616DD62}">
      <dgm:prSet phldr="0"/>
      <dgm:spPr/>
      <dgm:t>
        <a:bodyPr/>
        <a:lstStyle/>
        <a:p>
          <a:pPr rtl="0"/>
          <a:r>
            <a:rPr lang="en-US" dirty="0">
              <a:solidFill>
                <a:schemeClr val="accent3"/>
              </a:solidFill>
            </a:rPr>
            <a:t>Intermediate </a:t>
          </a:r>
          <a:r>
            <a:rPr lang="en-US" dirty="0"/>
            <a:t>COCOMO </a:t>
          </a:r>
          <a:r>
            <a:rPr lang="en-US" b="1" dirty="0">
              <a:latin typeface="Calibri Light" panose="020F0302020204030204"/>
            </a:rPr>
            <a:t>Model</a:t>
          </a:r>
          <a:endParaRPr lang="en-US" b="1" dirty="0"/>
        </a:p>
      </dgm:t>
    </dgm:pt>
    <dgm:pt modelId="{D23AAA14-23FA-4B56-A27E-8A07BF6364B8}" type="parTrans" cxnId="{B9DC3508-B9D1-4208-9F9C-49B818DA5157}">
      <dgm:prSet/>
      <dgm:spPr/>
      <dgm:t>
        <a:bodyPr/>
        <a:lstStyle/>
        <a:p>
          <a:endParaRPr lang="en-GB"/>
        </a:p>
      </dgm:t>
    </dgm:pt>
    <dgm:pt modelId="{2D3C40D8-ABFB-4205-B5F5-F0095C02DDE0}" type="sibTrans" cxnId="{B9DC3508-B9D1-4208-9F9C-49B818DA5157}">
      <dgm:prSet/>
      <dgm:spPr/>
      <dgm:t>
        <a:bodyPr/>
        <a:lstStyle/>
        <a:p>
          <a:endParaRPr lang="en-GB"/>
        </a:p>
      </dgm:t>
    </dgm:pt>
    <dgm:pt modelId="{8F198326-91B7-4A8C-9A66-6FE32478AC9B}" type="pres">
      <dgm:prSet presAssocID="{84D8E704-F5EC-401B-A96D-322D59CDFDE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30D5CC4-904F-4EAD-8D57-AC2EF0B19D5A}" type="pres">
      <dgm:prSet presAssocID="{363FA1B4-854B-4CBE-9BFD-23B46EA3F985}" presName="gear1" presStyleLbl="node1" presStyleIdx="0" presStyleCnt="3">
        <dgm:presLayoutVars>
          <dgm:chMax val="1"/>
          <dgm:bulletEnabled val="1"/>
        </dgm:presLayoutVars>
      </dgm:prSet>
      <dgm:spPr/>
    </dgm:pt>
    <dgm:pt modelId="{913F5C93-F9FF-4AD8-A6E4-5130DEFB6984}" type="pres">
      <dgm:prSet presAssocID="{363FA1B4-854B-4CBE-9BFD-23B46EA3F985}" presName="gear1srcNode" presStyleLbl="node1" presStyleIdx="0" presStyleCnt="3"/>
      <dgm:spPr/>
    </dgm:pt>
    <dgm:pt modelId="{07662141-1761-4980-AC54-61E69411888A}" type="pres">
      <dgm:prSet presAssocID="{363FA1B4-854B-4CBE-9BFD-23B46EA3F985}" presName="gear1dstNode" presStyleLbl="node1" presStyleIdx="0" presStyleCnt="3"/>
      <dgm:spPr/>
    </dgm:pt>
    <dgm:pt modelId="{9B5403B3-793E-464D-9F2A-FAF6F66A938F}" type="pres">
      <dgm:prSet presAssocID="{363FA1B4-854B-4CBE-9BFD-23B46EA3F985}" presName="gear1ch" presStyleLbl="fgAcc1" presStyleIdx="0" presStyleCnt="3">
        <dgm:presLayoutVars>
          <dgm:chMax val="0"/>
          <dgm:bulletEnabled val="1"/>
        </dgm:presLayoutVars>
      </dgm:prSet>
      <dgm:spPr/>
    </dgm:pt>
    <dgm:pt modelId="{038B8A6C-51D6-4926-BBE5-BEA01FE668C9}" type="pres">
      <dgm:prSet presAssocID="{4FB20BD8-2CF1-46BC-9CE2-F8DAB113949E}" presName="gear2" presStyleLbl="node1" presStyleIdx="1" presStyleCnt="3">
        <dgm:presLayoutVars>
          <dgm:chMax val="1"/>
          <dgm:bulletEnabled val="1"/>
        </dgm:presLayoutVars>
      </dgm:prSet>
      <dgm:spPr/>
    </dgm:pt>
    <dgm:pt modelId="{985999A6-1DFD-4749-909A-C5C15DF8C90D}" type="pres">
      <dgm:prSet presAssocID="{4FB20BD8-2CF1-46BC-9CE2-F8DAB113949E}" presName="gear2srcNode" presStyleLbl="node1" presStyleIdx="1" presStyleCnt="3"/>
      <dgm:spPr/>
    </dgm:pt>
    <dgm:pt modelId="{C6C26154-64F4-446D-85FE-CE4D7AFA5571}" type="pres">
      <dgm:prSet presAssocID="{4FB20BD8-2CF1-46BC-9CE2-F8DAB113949E}" presName="gear2dstNode" presStyleLbl="node1" presStyleIdx="1" presStyleCnt="3"/>
      <dgm:spPr/>
    </dgm:pt>
    <dgm:pt modelId="{ED3ADF47-A8D3-43FA-8AA3-DCEEEFD01B5F}" type="pres">
      <dgm:prSet presAssocID="{4FB20BD8-2CF1-46BC-9CE2-F8DAB113949E}" presName="gear2ch" presStyleLbl="fgAcc1" presStyleIdx="1" presStyleCnt="3">
        <dgm:presLayoutVars>
          <dgm:chMax val="0"/>
          <dgm:bulletEnabled val="1"/>
        </dgm:presLayoutVars>
      </dgm:prSet>
      <dgm:spPr/>
    </dgm:pt>
    <dgm:pt modelId="{F4BA8BBA-94A6-441A-8D0A-9A6238207FDB}" type="pres">
      <dgm:prSet presAssocID="{6ABA65C1-4EFA-489C-9F16-83B81AB8F069}" presName="gear3" presStyleLbl="node1" presStyleIdx="2" presStyleCnt="3"/>
      <dgm:spPr/>
    </dgm:pt>
    <dgm:pt modelId="{B39FDA84-EAAC-43C6-BA01-E49B6947D98B}" type="pres">
      <dgm:prSet presAssocID="{6ABA65C1-4EFA-489C-9F16-83B81AB8F069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B2BCCF26-B174-4AB4-887D-37CAC4F78B0B}" type="pres">
      <dgm:prSet presAssocID="{6ABA65C1-4EFA-489C-9F16-83B81AB8F069}" presName="gear3srcNode" presStyleLbl="node1" presStyleIdx="2" presStyleCnt="3"/>
      <dgm:spPr/>
    </dgm:pt>
    <dgm:pt modelId="{3AAA1DEC-6E86-4E60-B3D2-9F525059917E}" type="pres">
      <dgm:prSet presAssocID="{6ABA65C1-4EFA-489C-9F16-83B81AB8F069}" presName="gear3dstNode" presStyleLbl="node1" presStyleIdx="2" presStyleCnt="3"/>
      <dgm:spPr/>
    </dgm:pt>
    <dgm:pt modelId="{B54CD14A-C922-4D03-85F7-84AF716231B7}" type="pres">
      <dgm:prSet presAssocID="{6ABA65C1-4EFA-489C-9F16-83B81AB8F069}" presName="gear3ch" presStyleLbl="fgAcc1" presStyleIdx="2" presStyleCnt="3">
        <dgm:presLayoutVars>
          <dgm:chMax val="0"/>
          <dgm:bulletEnabled val="1"/>
        </dgm:presLayoutVars>
      </dgm:prSet>
      <dgm:spPr/>
    </dgm:pt>
    <dgm:pt modelId="{DF822917-7763-4E75-9866-2092EAEB1CD1}" type="pres">
      <dgm:prSet presAssocID="{E5F04B40-F521-43CB-85EE-CE728AFDF3B5}" presName="connector1" presStyleLbl="sibTrans2D1" presStyleIdx="0" presStyleCnt="3"/>
      <dgm:spPr/>
    </dgm:pt>
    <dgm:pt modelId="{799F621F-048E-441E-AB1A-8E2B49C52CDF}" type="pres">
      <dgm:prSet presAssocID="{E054DB0A-6362-4B0B-A478-2FC1E52E2EEC}" presName="connector2" presStyleLbl="sibTrans2D1" presStyleIdx="1" presStyleCnt="3"/>
      <dgm:spPr/>
    </dgm:pt>
    <dgm:pt modelId="{70CBAA6A-61EC-4430-A810-11B871108A43}" type="pres">
      <dgm:prSet presAssocID="{54E8A8E4-07F9-4CA7-BBA1-DCE22506987E}" presName="connector3" presStyleLbl="sibTrans2D1" presStyleIdx="2" presStyleCnt="3"/>
      <dgm:spPr/>
    </dgm:pt>
  </dgm:ptLst>
  <dgm:cxnLst>
    <dgm:cxn modelId="{D0E07B00-50E0-4CD9-A8EB-31D39481E664}" type="presOf" srcId="{A12C2514-FDCF-47D3-9BF3-7B4085187812}" destId="{B54CD14A-C922-4D03-85F7-84AF716231B7}" srcOrd="0" destOrd="0" presId="urn:microsoft.com/office/officeart/2005/8/layout/gear1"/>
    <dgm:cxn modelId="{DA32F702-5095-4343-925A-401FE8A58A9E}" type="presOf" srcId="{363FA1B4-854B-4CBE-9BFD-23B46EA3F985}" destId="{E30D5CC4-904F-4EAD-8D57-AC2EF0B19D5A}" srcOrd="0" destOrd="0" presId="urn:microsoft.com/office/officeart/2005/8/layout/gear1"/>
    <dgm:cxn modelId="{E8982F08-58CF-4E33-8683-F4E427540C43}" type="presOf" srcId="{4FB20BD8-2CF1-46BC-9CE2-F8DAB113949E}" destId="{038B8A6C-51D6-4926-BBE5-BEA01FE668C9}" srcOrd="0" destOrd="0" presId="urn:microsoft.com/office/officeart/2005/8/layout/gear1"/>
    <dgm:cxn modelId="{B9DC3508-B9D1-4208-9F9C-49B818DA5157}" srcId="{4FB20BD8-2CF1-46BC-9CE2-F8DAB113949E}" destId="{3B0E04EB-798C-44F4-8DF3-C2803616DD62}" srcOrd="0" destOrd="0" parTransId="{D23AAA14-23FA-4B56-A27E-8A07BF6364B8}" sibTransId="{2D3C40D8-ABFB-4205-B5F5-F0095C02DDE0}"/>
    <dgm:cxn modelId="{17640611-72A9-467E-A0E5-59517298649B}" type="presOf" srcId="{3B0E04EB-798C-44F4-8DF3-C2803616DD62}" destId="{ED3ADF47-A8D3-43FA-8AA3-DCEEEFD01B5F}" srcOrd="0" destOrd="0" presId="urn:microsoft.com/office/officeart/2005/8/layout/gear1"/>
    <dgm:cxn modelId="{CCD33A11-4C48-40A0-843D-7575A7EBF9D3}" srcId="{34F936B0-A7D6-4C0E-8E17-AED39BB6B2F1}" destId="{47E99FFA-BA5C-4DE1-AE47-79A02FF1AB47}" srcOrd="0" destOrd="0" parTransId="{98549C4E-8CDD-452E-A599-76FA0040F0C8}" sibTransId="{E22BB632-B97A-4599-92F0-67710BB42E89}"/>
    <dgm:cxn modelId="{16615215-16CE-483E-8429-7F25104AF179}" type="presOf" srcId="{6ABA65C1-4EFA-489C-9F16-83B81AB8F069}" destId="{3AAA1DEC-6E86-4E60-B3D2-9F525059917E}" srcOrd="3" destOrd="0" presId="urn:microsoft.com/office/officeart/2005/8/layout/gear1"/>
    <dgm:cxn modelId="{98EE8A2E-99F6-4E21-971B-B32D073E7E09}" type="presOf" srcId="{54E8A8E4-07F9-4CA7-BBA1-DCE22506987E}" destId="{70CBAA6A-61EC-4430-A810-11B871108A43}" srcOrd="0" destOrd="0" presId="urn:microsoft.com/office/officeart/2005/8/layout/gear1"/>
    <dgm:cxn modelId="{EB9BE230-C83E-41AC-8D50-29747FBECE66}" type="presOf" srcId="{6ABA65C1-4EFA-489C-9F16-83B81AB8F069}" destId="{B39FDA84-EAAC-43C6-BA01-E49B6947D98B}" srcOrd="1" destOrd="0" presId="urn:microsoft.com/office/officeart/2005/8/layout/gear1"/>
    <dgm:cxn modelId="{506BC23A-436F-42FE-B746-E151F5851E18}" type="presOf" srcId="{4FB20BD8-2CF1-46BC-9CE2-F8DAB113949E}" destId="{985999A6-1DFD-4749-909A-C5C15DF8C90D}" srcOrd="1" destOrd="0" presId="urn:microsoft.com/office/officeart/2005/8/layout/gear1"/>
    <dgm:cxn modelId="{D84A9F45-439D-496B-B7F5-661834EDE518}" type="presOf" srcId="{363FA1B4-854B-4CBE-9BFD-23B46EA3F985}" destId="{913F5C93-F9FF-4AD8-A6E4-5130DEFB6984}" srcOrd="1" destOrd="0" presId="urn:microsoft.com/office/officeart/2005/8/layout/gear1"/>
    <dgm:cxn modelId="{0F8DF75B-4228-4530-82F8-13D781F79875}" srcId="{363FA1B4-854B-4CBE-9BFD-23B46EA3F985}" destId="{9DAC0D8E-BBF7-4FFD-A17B-F338B0EDC5DB}" srcOrd="0" destOrd="0" parTransId="{5E119A38-08D5-432F-A4D4-F15CFAB416F0}" sibTransId="{704BE07A-567A-4FC3-8440-DD4E62364BF5}"/>
    <dgm:cxn modelId="{8D2FB472-63E2-4A4F-88FC-667E87B99F04}" srcId="{6ABA65C1-4EFA-489C-9F16-83B81AB8F069}" destId="{EEC3D8E3-07C0-4C80-B96D-6B67E8FA9439}" srcOrd="1" destOrd="0" parTransId="{11BE8A29-CB63-4E4A-97D0-0108580476AA}" sibTransId="{C8D54E61-0360-4709-8DC1-03D459E360CF}"/>
    <dgm:cxn modelId="{6C651575-2F46-4ACC-93BD-AF0357F985DA}" type="presOf" srcId="{E054DB0A-6362-4B0B-A478-2FC1E52E2EEC}" destId="{799F621F-048E-441E-AB1A-8E2B49C52CDF}" srcOrd="0" destOrd="0" presId="urn:microsoft.com/office/officeart/2005/8/layout/gear1"/>
    <dgm:cxn modelId="{08AA1C83-B9D3-49DB-8196-D4CB67D9C05A}" srcId="{84D8E704-F5EC-401B-A96D-322D59CDFDEB}" destId="{4FB20BD8-2CF1-46BC-9CE2-F8DAB113949E}" srcOrd="1" destOrd="0" parTransId="{34E8F104-8FC3-469E-9CE6-F51D615F864A}" sibTransId="{E054DB0A-6362-4B0B-A478-2FC1E52E2EEC}"/>
    <dgm:cxn modelId="{EFEA7A8E-E991-4865-9ED0-A7C9345F9BF1}" type="presOf" srcId="{6ABA65C1-4EFA-489C-9F16-83B81AB8F069}" destId="{F4BA8BBA-94A6-441A-8D0A-9A6238207FDB}" srcOrd="0" destOrd="0" presId="urn:microsoft.com/office/officeart/2005/8/layout/gear1"/>
    <dgm:cxn modelId="{9BA92292-1C18-43FC-8528-6C0ACAF01507}" type="presOf" srcId="{E5F04B40-F521-43CB-85EE-CE728AFDF3B5}" destId="{DF822917-7763-4E75-9866-2092EAEB1CD1}" srcOrd="0" destOrd="0" presId="urn:microsoft.com/office/officeart/2005/8/layout/gear1"/>
    <dgm:cxn modelId="{3AE88192-0CB4-42F8-8167-CD0DBD1EF604}" srcId="{84D8E704-F5EC-401B-A96D-322D59CDFDEB}" destId="{6ABA65C1-4EFA-489C-9F16-83B81AB8F069}" srcOrd="2" destOrd="0" parTransId="{0F2698D6-A627-488F-BAD4-76774FCD0387}" sibTransId="{54E8A8E4-07F9-4CA7-BBA1-DCE22506987E}"/>
    <dgm:cxn modelId="{B658889A-12D1-40DC-A768-CAE760148D80}" type="presOf" srcId="{9DAC0D8E-BBF7-4FFD-A17B-F338B0EDC5DB}" destId="{9B5403B3-793E-464D-9F2A-FAF6F66A938F}" srcOrd="0" destOrd="0" presId="urn:microsoft.com/office/officeart/2005/8/layout/gear1"/>
    <dgm:cxn modelId="{0060EF9C-F768-4355-B2F1-9AD383375B8E}" type="presOf" srcId="{84D8E704-F5EC-401B-A96D-322D59CDFDEB}" destId="{8F198326-91B7-4A8C-9A66-6FE32478AC9B}" srcOrd="0" destOrd="0" presId="urn:microsoft.com/office/officeart/2005/8/layout/gear1"/>
    <dgm:cxn modelId="{FE5326C2-815B-4062-A8E5-56EB93EBD06D}" type="presOf" srcId="{4FB20BD8-2CF1-46BC-9CE2-F8DAB113949E}" destId="{C6C26154-64F4-446D-85FE-CE4D7AFA5571}" srcOrd="2" destOrd="0" presId="urn:microsoft.com/office/officeart/2005/8/layout/gear1"/>
    <dgm:cxn modelId="{E2305DC4-D1F2-40BC-8BE1-CE02E76D58DC}" srcId="{84D8E704-F5EC-401B-A96D-322D59CDFDEB}" destId="{363FA1B4-854B-4CBE-9BFD-23B46EA3F985}" srcOrd="0" destOrd="0" parTransId="{01E4C34D-DCD0-40F0-8B45-EBC8EC6D9FDE}" sibTransId="{E5F04B40-F521-43CB-85EE-CE728AFDF3B5}"/>
    <dgm:cxn modelId="{656CAEC9-ACA7-42DB-8503-2C13FE578531}" type="presOf" srcId="{363FA1B4-854B-4CBE-9BFD-23B46EA3F985}" destId="{07662141-1761-4980-AC54-61E69411888A}" srcOrd="2" destOrd="0" presId="urn:microsoft.com/office/officeart/2005/8/layout/gear1"/>
    <dgm:cxn modelId="{4A3CBAD2-CA88-4C2A-9EFD-5B4E1174798C}" srcId="{6ABA65C1-4EFA-489C-9F16-83B81AB8F069}" destId="{A12C2514-FDCF-47D3-9BF3-7B4085187812}" srcOrd="0" destOrd="0" parTransId="{8AAC3FE7-4379-4C22-B894-9AC08082992C}" sibTransId="{1F7FA92B-3EAD-4D0C-929C-6128C2CC5386}"/>
    <dgm:cxn modelId="{ED66C5D3-35DF-4E20-BDD4-6CB1CDCC6F24}" srcId="{84D8E704-F5EC-401B-A96D-322D59CDFDEB}" destId="{34F936B0-A7D6-4C0E-8E17-AED39BB6B2F1}" srcOrd="3" destOrd="0" parTransId="{46586489-1659-4353-A4B2-418A94F7FE28}" sibTransId="{96C16F32-109A-40BD-A94F-EF89CA48C20D}"/>
    <dgm:cxn modelId="{D4BD51D5-9D89-430C-905E-B85DCE30C70F}" type="presOf" srcId="{D16615AB-2C98-45DD-8DD2-E16D68D3CCF1}" destId="{ED3ADF47-A8D3-43FA-8AA3-DCEEEFD01B5F}" srcOrd="0" destOrd="1" presId="urn:microsoft.com/office/officeart/2005/8/layout/gear1"/>
    <dgm:cxn modelId="{BCDAFBD6-CF61-4995-93F3-232265098DAE}" type="presOf" srcId="{6ABA65C1-4EFA-489C-9F16-83B81AB8F069}" destId="{B2BCCF26-B174-4AB4-887D-37CAC4F78B0B}" srcOrd="2" destOrd="0" presId="urn:microsoft.com/office/officeart/2005/8/layout/gear1"/>
    <dgm:cxn modelId="{AB5139E8-E18E-4018-B7F8-93CD65802F02}" type="presOf" srcId="{EEC3D8E3-07C0-4C80-B96D-6B67E8FA9439}" destId="{B54CD14A-C922-4D03-85F7-84AF716231B7}" srcOrd="0" destOrd="1" presId="urn:microsoft.com/office/officeart/2005/8/layout/gear1"/>
    <dgm:cxn modelId="{29F61DFD-A24B-4912-924C-FA188F5D8738}" srcId="{4FB20BD8-2CF1-46BC-9CE2-F8DAB113949E}" destId="{D16615AB-2C98-45DD-8DD2-E16D68D3CCF1}" srcOrd="1" destOrd="0" parTransId="{EB8403EA-F102-4F7D-8A5E-EEDF81C7AEA0}" sibTransId="{54F3E3FF-7981-44D4-A6D4-00ACC542813E}"/>
    <dgm:cxn modelId="{FC1B62B4-1063-4535-977C-6428C906471A}" type="presParOf" srcId="{8F198326-91B7-4A8C-9A66-6FE32478AC9B}" destId="{E30D5CC4-904F-4EAD-8D57-AC2EF0B19D5A}" srcOrd="0" destOrd="0" presId="urn:microsoft.com/office/officeart/2005/8/layout/gear1"/>
    <dgm:cxn modelId="{FF00DC57-0432-431D-8F05-62FE9BC75C18}" type="presParOf" srcId="{8F198326-91B7-4A8C-9A66-6FE32478AC9B}" destId="{913F5C93-F9FF-4AD8-A6E4-5130DEFB6984}" srcOrd="1" destOrd="0" presId="urn:microsoft.com/office/officeart/2005/8/layout/gear1"/>
    <dgm:cxn modelId="{6535F0C5-B97D-4E2A-B006-3B115D07A433}" type="presParOf" srcId="{8F198326-91B7-4A8C-9A66-6FE32478AC9B}" destId="{07662141-1761-4980-AC54-61E69411888A}" srcOrd="2" destOrd="0" presId="urn:microsoft.com/office/officeart/2005/8/layout/gear1"/>
    <dgm:cxn modelId="{07CA59F1-BD3F-4312-ABBF-38B13E17DEA8}" type="presParOf" srcId="{8F198326-91B7-4A8C-9A66-6FE32478AC9B}" destId="{9B5403B3-793E-464D-9F2A-FAF6F66A938F}" srcOrd="3" destOrd="0" presId="urn:microsoft.com/office/officeart/2005/8/layout/gear1"/>
    <dgm:cxn modelId="{0ECC39EA-4774-49A9-BBE5-9BEB5F9116C8}" type="presParOf" srcId="{8F198326-91B7-4A8C-9A66-6FE32478AC9B}" destId="{038B8A6C-51D6-4926-BBE5-BEA01FE668C9}" srcOrd="4" destOrd="0" presId="urn:microsoft.com/office/officeart/2005/8/layout/gear1"/>
    <dgm:cxn modelId="{602CEA44-B285-4C92-A0B5-C050A3A60C27}" type="presParOf" srcId="{8F198326-91B7-4A8C-9A66-6FE32478AC9B}" destId="{985999A6-1DFD-4749-909A-C5C15DF8C90D}" srcOrd="5" destOrd="0" presId="urn:microsoft.com/office/officeart/2005/8/layout/gear1"/>
    <dgm:cxn modelId="{536C49DD-3F83-45CA-8543-EA54EF995A20}" type="presParOf" srcId="{8F198326-91B7-4A8C-9A66-6FE32478AC9B}" destId="{C6C26154-64F4-446D-85FE-CE4D7AFA5571}" srcOrd="6" destOrd="0" presId="urn:microsoft.com/office/officeart/2005/8/layout/gear1"/>
    <dgm:cxn modelId="{B7723FEB-6F34-4EF8-9F29-8E007D77DB29}" type="presParOf" srcId="{8F198326-91B7-4A8C-9A66-6FE32478AC9B}" destId="{ED3ADF47-A8D3-43FA-8AA3-DCEEEFD01B5F}" srcOrd="7" destOrd="0" presId="urn:microsoft.com/office/officeart/2005/8/layout/gear1"/>
    <dgm:cxn modelId="{64A72121-C918-4AA6-920D-D78BA14ED375}" type="presParOf" srcId="{8F198326-91B7-4A8C-9A66-6FE32478AC9B}" destId="{F4BA8BBA-94A6-441A-8D0A-9A6238207FDB}" srcOrd="8" destOrd="0" presId="urn:microsoft.com/office/officeart/2005/8/layout/gear1"/>
    <dgm:cxn modelId="{A6C1F754-397F-495E-B518-82852E36A1E1}" type="presParOf" srcId="{8F198326-91B7-4A8C-9A66-6FE32478AC9B}" destId="{B39FDA84-EAAC-43C6-BA01-E49B6947D98B}" srcOrd="9" destOrd="0" presId="urn:microsoft.com/office/officeart/2005/8/layout/gear1"/>
    <dgm:cxn modelId="{00A0D891-6C45-4F45-A1B5-2337806C760E}" type="presParOf" srcId="{8F198326-91B7-4A8C-9A66-6FE32478AC9B}" destId="{B2BCCF26-B174-4AB4-887D-37CAC4F78B0B}" srcOrd="10" destOrd="0" presId="urn:microsoft.com/office/officeart/2005/8/layout/gear1"/>
    <dgm:cxn modelId="{3630B967-B1BC-4A20-8F70-BC3D5686E72D}" type="presParOf" srcId="{8F198326-91B7-4A8C-9A66-6FE32478AC9B}" destId="{3AAA1DEC-6E86-4E60-B3D2-9F525059917E}" srcOrd="11" destOrd="0" presId="urn:microsoft.com/office/officeart/2005/8/layout/gear1"/>
    <dgm:cxn modelId="{D1B840F1-5271-4E73-9FCC-6EA59A68C936}" type="presParOf" srcId="{8F198326-91B7-4A8C-9A66-6FE32478AC9B}" destId="{B54CD14A-C922-4D03-85F7-84AF716231B7}" srcOrd="12" destOrd="0" presId="urn:microsoft.com/office/officeart/2005/8/layout/gear1"/>
    <dgm:cxn modelId="{2A4E9060-1192-44AC-9175-B6865E2397A1}" type="presParOf" srcId="{8F198326-91B7-4A8C-9A66-6FE32478AC9B}" destId="{DF822917-7763-4E75-9866-2092EAEB1CD1}" srcOrd="13" destOrd="0" presId="urn:microsoft.com/office/officeart/2005/8/layout/gear1"/>
    <dgm:cxn modelId="{74DBF0FC-4E34-4B5F-9B76-65F9B7476257}" type="presParOf" srcId="{8F198326-91B7-4A8C-9A66-6FE32478AC9B}" destId="{799F621F-048E-441E-AB1A-8E2B49C52CDF}" srcOrd="14" destOrd="0" presId="urn:microsoft.com/office/officeart/2005/8/layout/gear1"/>
    <dgm:cxn modelId="{8B65EA10-EC81-4B7E-9A87-451733B1B788}" type="presParOf" srcId="{8F198326-91B7-4A8C-9A66-6FE32478AC9B}" destId="{70CBAA6A-61EC-4430-A810-11B871108A43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D5CC4-904F-4EAD-8D57-AC2EF0B19D5A}">
      <dsp:nvSpPr>
        <dsp:cNvPr id="0" name=""/>
        <dsp:cNvSpPr/>
      </dsp:nvSpPr>
      <dsp:spPr>
        <a:xfrm>
          <a:off x="2624244" y="2119466"/>
          <a:ext cx="2590459" cy="2590459"/>
        </a:xfrm>
        <a:prstGeom prst="gear9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Calibri Light" panose="020F0302020204030204"/>
            </a:rPr>
            <a:t>03</a:t>
          </a:r>
          <a:endParaRPr lang="en-US" sz="1900" b="1" kern="1200" dirty="0"/>
        </a:p>
      </dsp:txBody>
      <dsp:txXfrm>
        <a:off x="3145041" y="2726269"/>
        <a:ext cx="1548865" cy="1331549"/>
      </dsp:txXfrm>
    </dsp:sp>
    <dsp:sp modelId="{9B5403B3-793E-464D-9F2A-FAF6F66A938F}">
      <dsp:nvSpPr>
        <dsp:cNvPr id="0" name=""/>
        <dsp:cNvSpPr/>
      </dsp:nvSpPr>
      <dsp:spPr>
        <a:xfrm>
          <a:off x="2294549" y="3720841"/>
          <a:ext cx="1648474" cy="989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accent2">
                  <a:lumMod val="50000"/>
                </a:schemeClr>
              </a:solidFill>
            </a:rPr>
            <a:t>Detailed </a:t>
          </a:r>
          <a:r>
            <a:rPr lang="en-US" sz="1500" kern="1200" dirty="0"/>
            <a:t>COCOMO</a:t>
          </a:r>
          <a:r>
            <a:rPr lang="en-US" sz="1500" kern="1200" dirty="0">
              <a:latin typeface="Calibri Light" panose="020F0302020204030204"/>
            </a:rPr>
            <a:t> </a:t>
          </a:r>
          <a:r>
            <a:rPr lang="en-US" sz="1500" b="1" kern="1200" dirty="0">
              <a:latin typeface="Calibri Light" panose="020F0302020204030204"/>
            </a:rPr>
            <a:t>Model</a:t>
          </a:r>
          <a:endParaRPr lang="en-US" sz="1500" b="1" kern="1200" dirty="0"/>
        </a:p>
      </dsp:txBody>
      <dsp:txXfrm>
        <a:off x="2323518" y="3749810"/>
        <a:ext cx="1590536" cy="931146"/>
      </dsp:txXfrm>
    </dsp:sp>
    <dsp:sp modelId="{038B8A6C-51D6-4926-BBE5-BEA01FE668C9}">
      <dsp:nvSpPr>
        <dsp:cNvPr id="0" name=""/>
        <dsp:cNvSpPr/>
      </dsp:nvSpPr>
      <dsp:spPr>
        <a:xfrm>
          <a:off x="1117068" y="1507176"/>
          <a:ext cx="1883970" cy="1883970"/>
        </a:xfrm>
        <a:prstGeom prst="gear6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02</a:t>
          </a:r>
        </a:p>
      </dsp:txBody>
      <dsp:txXfrm>
        <a:off x="1591363" y="1984338"/>
        <a:ext cx="935380" cy="929646"/>
      </dsp:txXfrm>
    </dsp:sp>
    <dsp:sp modelId="{ED3ADF47-A8D3-43FA-8AA3-DCEEEFD01B5F}">
      <dsp:nvSpPr>
        <dsp:cNvPr id="0" name=""/>
        <dsp:cNvSpPr/>
      </dsp:nvSpPr>
      <dsp:spPr>
        <a:xfrm>
          <a:off x="504777" y="2731757"/>
          <a:ext cx="1648474" cy="989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accent3"/>
              </a:solidFill>
            </a:rPr>
            <a:t>Intermediate </a:t>
          </a:r>
          <a:r>
            <a:rPr lang="en-US" sz="1500" kern="1200" dirty="0"/>
            <a:t>COCOMO </a:t>
          </a:r>
          <a:r>
            <a:rPr lang="en-US" sz="1500" b="1" kern="1200" dirty="0">
              <a:latin typeface="Calibri Light" panose="020F0302020204030204"/>
            </a:rPr>
            <a:t>Model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533746" y="2760726"/>
        <a:ext cx="1590536" cy="931146"/>
      </dsp:txXfrm>
    </dsp:sp>
    <dsp:sp modelId="{F4BA8BBA-94A6-441A-8D0A-9A6238207FDB}">
      <dsp:nvSpPr>
        <dsp:cNvPr id="0" name=""/>
        <dsp:cNvSpPr/>
      </dsp:nvSpPr>
      <dsp:spPr>
        <a:xfrm rot="20700000">
          <a:off x="2172284" y="207429"/>
          <a:ext cx="1845906" cy="1845906"/>
        </a:xfrm>
        <a:prstGeom prst="gear6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Calibri Light" panose="020F0302020204030204"/>
            </a:rPr>
            <a:t>01</a:t>
          </a:r>
          <a:endParaRPr lang="en-US" sz="1900" b="1" kern="1200" dirty="0"/>
        </a:p>
      </dsp:txBody>
      <dsp:txXfrm rot="-20700000">
        <a:off x="2577145" y="612290"/>
        <a:ext cx="1036183" cy="1036183"/>
      </dsp:txXfrm>
    </dsp:sp>
    <dsp:sp modelId="{B54CD14A-C922-4D03-85F7-84AF716231B7}">
      <dsp:nvSpPr>
        <dsp:cNvPr id="0" name=""/>
        <dsp:cNvSpPr/>
      </dsp:nvSpPr>
      <dsp:spPr>
        <a:xfrm>
          <a:off x="3566229" y="612290"/>
          <a:ext cx="1648474" cy="989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latin typeface="Calibri Light" panose="020F0302020204030204"/>
            </a:rPr>
            <a:t> </a:t>
          </a:r>
          <a:r>
            <a:rPr lang="en-US" sz="1500" b="1" kern="1200" dirty="0">
              <a:solidFill>
                <a:schemeClr val="accent1"/>
              </a:solidFill>
              <a:latin typeface="Calibri Light" panose="020F0302020204030204"/>
            </a:rPr>
            <a:t>Basic </a:t>
          </a:r>
          <a:r>
            <a:rPr lang="en-US" sz="1500" b="1" kern="1200" dirty="0">
              <a:latin typeface="Calibri Light" panose="020F0302020204030204"/>
            </a:rPr>
            <a:t>COCOMO Model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3595198" y="641259"/>
        <a:ext cx="1590536" cy="931146"/>
      </dsp:txXfrm>
    </dsp:sp>
    <dsp:sp modelId="{DF822917-7763-4E75-9866-2092EAEB1CD1}">
      <dsp:nvSpPr>
        <dsp:cNvPr id="0" name=""/>
        <dsp:cNvSpPr/>
      </dsp:nvSpPr>
      <dsp:spPr>
        <a:xfrm>
          <a:off x="2430754" y="1725322"/>
          <a:ext cx="3315787" cy="3315787"/>
        </a:xfrm>
        <a:prstGeom prst="circularArrow">
          <a:avLst>
            <a:gd name="adj1" fmla="val 4688"/>
            <a:gd name="adj2" fmla="val 299029"/>
            <a:gd name="adj3" fmla="val 2527243"/>
            <a:gd name="adj4" fmla="val 15837616"/>
            <a:gd name="adj5" fmla="val 5469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9F621F-048E-441E-AB1A-8E2B49C52CDF}">
      <dsp:nvSpPr>
        <dsp:cNvPr id="0" name=""/>
        <dsp:cNvSpPr/>
      </dsp:nvSpPr>
      <dsp:spPr>
        <a:xfrm>
          <a:off x="783420" y="1088112"/>
          <a:ext cx="2409127" cy="240912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0CBAA6A-61EC-4430-A810-11B871108A43}">
      <dsp:nvSpPr>
        <dsp:cNvPr id="0" name=""/>
        <dsp:cNvSpPr/>
      </dsp:nvSpPr>
      <dsp:spPr>
        <a:xfrm>
          <a:off x="1745306" y="-199106"/>
          <a:ext cx="2597524" cy="259752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2/12/23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2/12/23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64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72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32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03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1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3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73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039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67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12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444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1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4C34A08-447E-45D4-8005-5A9F61BC95BF}"/>
              </a:ext>
            </a:extLst>
          </p:cNvPr>
          <p:cNvGrpSpPr/>
          <p:nvPr userDrawn="1"/>
        </p:nvGrpSpPr>
        <p:grpSpPr>
          <a:xfrm>
            <a:off x="10137828" y="3429000"/>
            <a:ext cx="1592036" cy="907173"/>
            <a:chOff x="10137828" y="3429000"/>
            <a:chExt cx="1592036" cy="907173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A65733-D07A-45E7-B193-2B358B0A66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99754" y="3429000"/>
              <a:ext cx="1430110" cy="907173"/>
            </a:xfrm>
            <a:custGeom>
              <a:avLst/>
              <a:gdLst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929011 w 1592035"/>
                <a:gd name="connsiteY13" fmla="*/ 290206 h 907173"/>
                <a:gd name="connsiteX14" fmla="*/ 930279 w 1592035"/>
                <a:gd name="connsiteY14" fmla="*/ 290429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929011 w 1592035"/>
                <a:gd name="connsiteY13" fmla="*/ 290206 h 907173"/>
                <a:gd name="connsiteX14" fmla="*/ 1592035 w 1592035"/>
                <a:gd name="connsiteY14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1592035 w 1592035"/>
                <a:gd name="connsiteY13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334552 w 1592035"/>
                <a:gd name="connsiteY9" fmla="*/ 550400 h 907173"/>
                <a:gd name="connsiteX10" fmla="*/ 0 w 1592035"/>
                <a:gd name="connsiteY10" fmla="*/ 444347 h 907173"/>
                <a:gd name="connsiteX11" fmla="*/ 1592035 w 1592035"/>
                <a:gd name="connsiteY11" fmla="*/ 0 h 907173"/>
                <a:gd name="connsiteX12" fmla="*/ 1592035 w 1592035"/>
                <a:gd name="connsiteY12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334552 w 1592035"/>
                <a:gd name="connsiteY8" fmla="*/ 550400 h 907173"/>
                <a:gd name="connsiteX9" fmla="*/ 0 w 1592035"/>
                <a:gd name="connsiteY9" fmla="*/ 444347 h 907173"/>
                <a:gd name="connsiteX10" fmla="*/ 1592035 w 1592035"/>
                <a:gd name="connsiteY10" fmla="*/ 0 h 907173"/>
                <a:gd name="connsiteX11" fmla="*/ 1592035 w 1592035"/>
                <a:gd name="connsiteY11" fmla="*/ 0 h 907173"/>
                <a:gd name="connsiteX0" fmla="*/ 1430110 w 1430110"/>
                <a:gd name="connsiteY0" fmla="*/ 0 h 907173"/>
                <a:gd name="connsiteX1" fmla="*/ 847269 w 1430110"/>
                <a:gd name="connsiteY1" fmla="*/ 822910 h 907173"/>
                <a:gd name="connsiteX2" fmla="*/ 586762 w 1430110"/>
                <a:gd name="connsiteY2" fmla="*/ 707391 h 907173"/>
                <a:gd name="connsiteX3" fmla="*/ 476185 w 1430110"/>
                <a:gd name="connsiteY3" fmla="*/ 800142 h 907173"/>
                <a:gd name="connsiteX4" fmla="*/ 349032 w 1430110"/>
                <a:gd name="connsiteY4" fmla="*/ 907173 h 907173"/>
                <a:gd name="connsiteX5" fmla="*/ 349467 w 1430110"/>
                <a:gd name="connsiteY5" fmla="*/ 906432 h 907173"/>
                <a:gd name="connsiteX6" fmla="*/ 348583 w 1430110"/>
                <a:gd name="connsiteY6" fmla="*/ 907173 h 907173"/>
                <a:gd name="connsiteX7" fmla="*/ 173334 w 1430110"/>
                <a:gd name="connsiteY7" fmla="*/ 551569 h 907173"/>
                <a:gd name="connsiteX8" fmla="*/ 172627 w 1430110"/>
                <a:gd name="connsiteY8" fmla="*/ 550400 h 907173"/>
                <a:gd name="connsiteX9" fmla="*/ 0 w 1430110"/>
                <a:gd name="connsiteY9" fmla="*/ 457047 h 907173"/>
                <a:gd name="connsiteX10" fmla="*/ 1430110 w 1430110"/>
                <a:gd name="connsiteY10" fmla="*/ 0 h 907173"/>
                <a:gd name="connsiteX11" fmla="*/ 1430110 w 1430110"/>
                <a:gd name="connsiteY11" fmla="*/ 0 h 907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0110" h="907173">
                  <a:moveTo>
                    <a:pt x="1430110" y="0"/>
                  </a:moveTo>
                  <a:lnTo>
                    <a:pt x="847269" y="822910"/>
                  </a:lnTo>
                  <a:lnTo>
                    <a:pt x="586762" y="707391"/>
                  </a:lnTo>
                  <a:lnTo>
                    <a:pt x="476185" y="800142"/>
                  </a:lnTo>
                  <a:lnTo>
                    <a:pt x="349032" y="907173"/>
                  </a:lnTo>
                  <a:lnTo>
                    <a:pt x="349467" y="906432"/>
                  </a:lnTo>
                  <a:lnTo>
                    <a:pt x="348583" y="907173"/>
                  </a:lnTo>
                  <a:lnTo>
                    <a:pt x="173334" y="551569"/>
                  </a:lnTo>
                  <a:lnTo>
                    <a:pt x="172627" y="550400"/>
                  </a:lnTo>
                  <a:lnTo>
                    <a:pt x="0" y="457047"/>
                  </a:lnTo>
                  <a:lnTo>
                    <a:pt x="1430110" y="0"/>
                  </a:lnTo>
                  <a:lnTo>
                    <a:pt x="1430110" y="0"/>
                  </a:lnTo>
                  <a:close/>
                </a:path>
              </a:pathLst>
            </a:custGeom>
            <a:solidFill>
              <a:srgbClr val="1A98D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2842FAD-D8C8-46EB-9566-513B0665C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8785" y="3439757"/>
              <a:ext cx="1064942" cy="896416"/>
            </a:xfrm>
            <a:custGeom>
              <a:avLst/>
              <a:gdLst>
                <a:gd name="connsiteX0" fmla="*/ 142373 w 1064942"/>
                <a:gd name="connsiteY0" fmla="*/ 654350 h 896416"/>
                <a:gd name="connsiteX1" fmla="*/ 237475 w 1064942"/>
                <a:gd name="connsiteY1" fmla="*/ 696521 h 896416"/>
                <a:gd name="connsiteX2" fmla="*/ 0 w 1064942"/>
                <a:gd name="connsiteY2" fmla="*/ 896416 h 896416"/>
                <a:gd name="connsiteX3" fmla="*/ 141693 w 1064942"/>
                <a:gd name="connsiteY3" fmla="*/ 654832 h 896416"/>
                <a:gd name="connsiteX4" fmla="*/ 1064942 w 1064942"/>
                <a:gd name="connsiteY4" fmla="*/ 0 h 896416"/>
                <a:gd name="connsiteX5" fmla="*/ 1060011 w 1064942"/>
                <a:gd name="connsiteY5" fmla="*/ 4151 h 896416"/>
                <a:gd name="connsiteX6" fmla="*/ 661487 w 1064942"/>
                <a:gd name="connsiteY6" fmla="*/ 286158 h 896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942" h="896416">
                  <a:moveTo>
                    <a:pt x="142373" y="654350"/>
                  </a:moveTo>
                  <a:lnTo>
                    <a:pt x="237475" y="696521"/>
                  </a:lnTo>
                  <a:lnTo>
                    <a:pt x="0" y="896416"/>
                  </a:lnTo>
                  <a:lnTo>
                    <a:pt x="141693" y="654832"/>
                  </a:lnTo>
                  <a:close/>
                  <a:moveTo>
                    <a:pt x="1064942" y="0"/>
                  </a:moveTo>
                  <a:lnTo>
                    <a:pt x="1060011" y="4151"/>
                  </a:lnTo>
                  <a:lnTo>
                    <a:pt x="661487" y="286158"/>
                  </a:lnTo>
                  <a:close/>
                </a:path>
              </a:pathLst>
            </a:custGeom>
            <a:solidFill>
              <a:srgbClr val="EE23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Freeform 54">
              <a:extLst>
                <a:ext uri="{FF2B5EF4-FFF2-40B4-BE49-F238E27FC236}">
                  <a16:creationId xmlns:a16="http://schemas.microsoft.com/office/drawing/2014/main" id="{3575CB8E-7C82-4F98-BDD1-0E57BF26D3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37828" y="3429000"/>
              <a:ext cx="1592035" cy="550400"/>
            </a:xfrm>
            <a:custGeom>
              <a:avLst/>
              <a:gdLst>
                <a:gd name="T0" fmla="*/ 746 w 3550"/>
                <a:gd name="T1" fmla="*/ 1230 h 1230"/>
                <a:gd name="T2" fmla="*/ 0 w 3550"/>
                <a:gd name="T3" fmla="*/ 993 h 1230"/>
                <a:gd name="T4" fmla="*/ 3550 w 3550"/>
                <a:gd name="T5" fmla="*/ 0 h 1230"/>
                <a:gd name="T6" fmla="*/ 746 w 3550"/>
                <a:gd name="T7" fmla="*/ 1230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50" h="1230">
                  <a:moveTo>
                    <a:pt x="746" y="1230"/>
                  </a:moveTo>
                  <a:lnTo>
                    <a:pt x="0" y="993"/>
                  </a:lnTo>
                  <a:lnTo>
                    <a:pt x="3550" y="0"/>
                  </a:lnTo>
                  <a:lnTo>
                    <a:pt x="746" y="1230"/>
                  </a:lnTo>
                  <a:close/>
                </a:path>
              </a:pathLst>
            </a:custGeom>
            <a:solidFill>
              <a:srgbClr val="F1641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3">
              <a:extLst>
                <a:ext uri="{FF2B5EF4-FFF2-40B4-BE49-F238E27FC236}">
                  <a16:creationId xmlns:a16="http://schemas.microsoft.com/office/drawing/2014/main" id="{ED727047-4F53-44C8-A638-3067CBEC2A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90419" y="3429000"/>
              <a:ext cx="939444" cy="822910"/>
            </a:xfrm>
            <a:custGeom>
              <a:avLst/>
              <a:gdLst>
                <a:gd name="T0" fmla="*/ 2097 w 2097"/>
                <a:gd name="T1" fmla="*/ 0 h 1837"/>
                <a:gd name="T2" fmla="*/ 0 w 2097"/>
                <a:gd name="T3" fmla="*/ 1484 h 1837"/>
                <a:gd name="T4" fmla="*/ 796 w 2097"/>
                <a:gd name="T5" fmla="*/ 1837 h 1837"/>
                <a:gd name="T6" fmla="*/ 2097 w 2097"/>
                <a:gd name="T7" fmla="*/ 0 h 1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7" h="1837">
                  <a:moveTo>
                    <a:pt x="2097" y="0"/>
                  </a:moveTo>
                  <a:lnTo>
                    <a:pt x="0" y="1484"/>
                  </a:lnTo>
                  <a:lnTo>
                    <a:pt x="796" y="183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FCF66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014D7-058F-4281-ABEF-70D4549B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Freeform 55">
            <a:extLst>
              <a:ext uri="{FF2B5EF4-FFF2-40B4-BE49-F238E27FC236}">
                <a16:creationId xmlns:a16="http://schemas.microsoft.com/office/drawing/2014/main" id="{2A962564-518A-4D03-B6F0-52BCF6FE39E3}"/>
              </a:ext>
            </a:extLst>
          </p:cNvPr>
          <p:cNvSpPr>
            <a:spLocks/>
          </p:cNvSpPr>
          <p:nvPr userDrawn="1"/>
        </p:nvSpPr>
        <p:spPr bwMode="auto">
          <a:xfrm>
            <a:off x="3731040" y="4343342"/>
            <a:ext cx="6910579" cy="4757056"/>
          </a:xfrm>
          <a:custGeom>
            <a:avLst/>
            <a:gdLst>
              <a:gd name="T0" fmla="*/ 582 w 11725"/>
              <a:gd name="T1" fmla="*/ 7777 h 7845"/>
              <a:gd name="T2" fmla="*/ 1407 w 11725"/>
              <a:gd name="T3" fmla="*/ 7445 h 7845"/>
              <a:gd name="T4" fmla="*/ 2029 w 11725"/>
              <a:gd name="T5" fmla="*/ 6847 h 7845"/>
              <a:gd name="T6" fmla="*/ 2228 w 11725"/>
              <a:gd name="T7" fmla="*/ 6241 h 7845"/>
              <a:gd name="T8" fmla="*/ 2056 w 11725"/>
              <a:gd name="T9" fmla="*/ 5579 h 7845"/>
              <a:gd name="T10" fmla="*/ 1738 w 11725"/>
              <a:gd name="T11" fmla="*/ 5301 h 7845"/>
              <a:gd name="T12" fmla="*/ 1423 w 11725"/>
              <a:gd name="T13" fmla="*/ 5315 h 7845"/>
              <a:gd name="T14" fmla="*/ 1237 w 11725"/>
              <a:gd name="T15" fmla="*/ 5579 h 7845"/>
              <a:gd name="T16" fmla="*/ 1252 w 11725"/>
              <a:gd name="T17" fmla="*/ 5935 h 7845"/>
              <a:gd name="T18" fmla="*/ 1644 w 11725"/>
              <a:gd name="T19" fmla="*/ 6580 h 7845"/>
              <a:gd name="T20" fmla="*/ 2292 w 11725"/>
              <a:gd name="T21" fmla="*/ 7034 h 7845"/>
              <a:gd name="T22" fmla="*/ 3011 w 11725"/>
              <a:gd name="T23" fmla="*/ 7229 h 7845"/>
              <a:gd name="T24" fmla="*/ 3597 w 11725"/>
              <a:gd name="T25" fmla="*/ 7118 h 7845"/>
              <a:gd name="T26" fmla="*/ 3994 w 11725"/>
              <a:gd name="T27" fmla="*/ 6733 h 7845"/>
              <a:gd name="T28" fmla="*/ 4110 w 11725"/>
              <a:gd name="T29" fmla="*/ 6332 h 7845"/>
              <a:gd name="T30" fmla="*/ 4021 w 11725"/>
              <a:gd name="T31" fmla="*/ 5821 h 7845"/>
              <a:gd name="T32" fmla="*/ 3357 w 11725"/>
              <a:gd name="T33" fmla="*/ 4767 h 7845"/>
              <a:gd name="T34" fmla="*/ 2617 w 11725"/>
              <a:gd name="T35" fmla="*/ 3501 h 7845"/>
              <a:gd name="T36" fmla="*/ 2508 w 11725"/>
              <a:gd name="T37" fmla="*/ 2756 h 7845"/>
              <a:gd name="T38" fmla="*/ 2648 w 11725"/>
              <a:gd name="T39" fmla="*/ 2398 h 7845"/>
              <a:gd name="T40" fmla="*/ 3072 w 11725"/>
              <a:gd name="T41" fmla="*/ 2056 h 7845"/>
              <a:gd name="T42" fmla="*/ 3699 w 11725"/>
              <a:gd name="T43" fmla="*/ 1943 h 7845"/>
              <a:gd name="T44" fmla="*/ 4327 w 11725"/>
              <a:gd name="T45" fmla="*/ 2040 h 7845"/>
              <a:gd name="T46" fmla="*/ 4782 w 11725"/>
              <a:gd name="T47" fmla="*/ 2248 h 7845"/>
              <a:gd name="T48" fmla="*/ 5607 w 11725"/>
              <a:gd name="T49" fmla="*/ 2999 h 7845"/>
              <a:gd name="T50" fmla="*/ 6051 w 11725"/>
              <a:gd name="T51" fmla="*/ 3829 h 7845"/>
              <a:gd name="T52" fmla="*/ 6355 w 11725"/>
              <a:gd name="T53" fmla="*/ 5118 h 7845"/>
              <a:gd name="T54" fmla="*/ 6703 w 11725"/>
              <a:gd name="T55" fmla="*/ 5983 h 7845"/>
              <a:gd name="T56" fmla="*/ 7130 w 11725"/>
              <a:gd name="T57" fmla="*/ 6448 h 7845"/>
              <a:gd name="T58" fmla="*/ 7493 w 11725"/>
              <a:gd name="T59" fmla="*/ 6605 h 7845"/>
              <a:gd name="T60" fmla="*/ 7868 w 11725"/>
              <a:gd name="T61" fmla="*/ 6571 h 7845"/>
              <a:gd name="T62" fmla="*/ 8193 w 11725"/>
              <a:gd name="T63" fmla="*/ 6378 h 7845"/>
              <a:gd name="T64" fmla="*/ 8420 w 11725"/>
              <a:gd name="T65" fmla="*/ 6070 h 7845"/>
              <a:gd name="T66" fmla="*/ 8547 w 11725"/>
              <a:gd name="T67" fmla="*/ 5253 h 7845"/>
              <a:gd name="T68" fmla="*/ 8553 w 11725"/>
              <a:gd name="T69" fmla="*/ 3593 h 7845"/>
              <a:gd name="T70" fmla="*/ 8452 w 11725"/>
              <a:gd name="T71" fmla="*/ 3163 h 7845"/>
              <a:gd name="T72" fmla="*/ 8174 w 11725"/>
              <a:gd name="T73" fmla="*/ 2772 h 7845"/>
              <a:gd name="T74" fmla="*/ 7746 w 11725"/>
              <a:gd name="T75" fmla="*/ 2548 h 7845"/>
              <a:gd name="T76" fmla="*/ 7453 w 11725"/>
              <a:gd name="T77" fmla="*/ 2540 h 7845"/>
              <a:gd name="T78" fmla="*/ 7248 w 11725"/>
              <a:gd name="T79" fmla="*/ 2706 h 7845"/>
              <a:gd name="T80" fmla="*/ 7257 w 11725"/>
              <a:gd name="T81" fmla="*/ 2933 h 7845"/>
              <a:gd name="T82" fmla="*/ 7589 w 11725"/>
              <a:gd name="T83" fmla="*/ 3262 h 7845"/>
              <a:gd name="T84" fmla="*/ 8150 w 11725"/>
              <a:gd name="T85" fmla="*/ 3388 h 7845"/>
              <a:gd name="T86" fmla="*/ 8696 w 11725"/>
              <a:gd name="T87" fmla="*/ 3164 h 7845"/>
              <a:gd name="T88" fmla="*/ 9106 w 11725"/>
              <a:gd name="T89" fmla="*/ 2753 h 7845"/>
              <a:gd name="T90" fmla="*/ 9520 w 11725"/>
              <a:gd name="T91" fmla="*/ 1929 h 7845"/>
              <a:gd name="T92" fmla="*/ 9595 w 11725"/>
              <a:gd name="T93" fmla="*/ 1322 h 7845"/>
              <a:gd name="T94" fmla="*/ 9511 w 11725"/>
              <a:gd name="T95" fmla="*/ 795 h 7845"/>
              <a:gd name="T96" fmla="*/ 9580 w 11725"/>
              <a:gd name="T97" fmla="*/ 434 h 7845"/>
              <a:gd name="T98" fmla="*/ 9791 w 11725"/>
              <a:gd name="T99" fmla="*/ 340 h 7845"/>
              <a:gd name="T100" fmla="*/ 10139 w 11725"/>
              <a:gd name="T101" fmla="*/ 508 h 7845"/>
              <a:gd name="T102" fmla="*/ 10536 w 11725"/>
              <a:gd name="T103" fmla="*/ 1042 h 7845"/>
              <a:gd name="T104" fmla="*/ 10851 w 11725"/>
              <a:gd name="T105" fmla="*/ 1222 h 7845"/>
              <a:gd name="T106" fmla="*/ 11204 w 11725"/>
              <a:gd name="T107" fmla="*/ 1030 h 7845"/>
              <a:gd name="T108" fmla="*/ 11455 w 11725"/>
              <a:gd name="T109" fmla="*/ 576 h 7845"/>
              <a:gd name="connsiteX0" fmla="*/ 0 w 10000"/>
              <a:gd name="connsiteY0" fmla="*/ 10000 h 10000"/>
              <a:gd name="connsiteX1" fmla="*/ 208 w 10000"/>
              <a:gd name="connsiteY1" fmla="*/ 9985 h 10000"/>
              <a:gd name="connsiteX2" fmla="*/ 351 w 10000"/>
              <a:gd name="connsiteY2" fmla="*/ 9957 h 10000"/>
              <a:gd name="connsiteX3" fmla="*/ 496 w 10000"/>
              <a:gd name="connsiteY3" fmla="*/ 9913 h 10000"/>
              <a:gd name="connsiteX4" fmla="*/ 642 w 10000"/>
              <a:gd name="connsiteY4" fmla="*/ 9855 h 10000"/>
              <a:gd name="connsiteX5" fmla="*/ 787 w 10000"/>
              <a:gd name="connsiteY5" fmla="*/ 9786 h 10000"/>
              <a:gd name="connsiteX6" fmla="*/ 929 w 10000"/>
              <a:gd name="connsiteY6" fmla="*/ 9702 h 10000"/>
              <a:gd name="connsiteX7" fmla="*/ 1067 w 10000"/>
              <a:gd name="connsiteY7" fmla="*/ 9602 h 10000"/>
              <a:gd name="connsiteX8" fmla="*/ 1200 w 10000"/>
              <a:gd name="connsiteY8" fmla="*/ 9490 h 10000"/>
              <a:gd name="connsiteX9" fmla="*/ 1325 w 10000"/>
              <a:gd name="connsiteY9" fmla="*/ 9366 h 10000"/>
              <a:gd name="connsiteX10" fmla="*/ 1443 w 10000"/>
              <a:gd name="connsiteY10" fmla="*/ 9226 h 10000"/>
              <a:gd name="connsiteX11" fmla="*/ 1550 w 10000"/>
              <a:gd name="connsiteY11" fmla="*/ 9073 h 10000"/>
              <a:gd name="connsiteX12" fmla="*/ 1646 w 10000"/>
              <a:gd name="connsiteY12" fmla="*/ 8909 h 10000"/>
              <a:gd name="connsiteX13" fmla="*/ 1730 w 10000"/>
              <a:gd name="connsiteY13" fmla="*/ 8728 h 10000"/>
              <a:gd name="connsiteX14" fmla="*/ 1799 w 10000"/>
              <a:gd name="connsiteY14" fmla="*/ 8537 h 10000"/>
              <a:gd name="connsiteX15" fmla="*/ 1852 w 10000"/>
              <a:gd name="connsiteY15" fmla="*/ 8330 h 10000"/>
              <a:gd name="connsiteX16" fmla="*/ 1872 w 10000"/>
              <a:gd name="connsiteY16" fmla="*/ 8223 h 10000"/>
              <a:gd name="connsiteX17" fmla="*/ 1885 w 10000"/>
              <a:gd name="connsiteY17" fmla="*/ 8134 h 10000"/>
              <a:gd name="connsiteX18" fmla="*/ 1900 w 10000"/>
              <a:gd name="connsiteY18" fmla="*/ 7955 h 10000"/>
              <a:gd name="connsiteX19" fmla="*/ 1902 w 10000"/>
              <a:gd name="connsiteY19" fmla="*/ 7777 h 10000"/>
              <a:gd name="connsiteX20" fmla="*/ 1887 w 10000"/>
              <a:gd name="connsiteY20" fmla="*/ 7602 h 10000"/>
              <a:gd name="connsiteX21" fmla="*/ 1858 w 10000"/>
              <a:gd name="connsiteY21" fmla="*/ 7430 h 10000"/>
              <a:gd name="connsiteX22" fmla="*/ 1813 w 10000"/>
              <a:gd name="connsiteY22" fmla="*/ 7266 h 10000"/>
              <a:gd name="connsiteX23" fmla="*/ 1754 w 10000"/>
              <a:gd name="connsiteY23" fmla="*/ 7112 h 10000"/>
              <a:gd name="connsiteX24" fmla="*/ 1676 w 10000"/>
              <a:gd name="connsiteY24" fmla="*/ 6969 h 10000"/>
              <a:gd name="connsiteX25" fmla="*/ 1631 w 10000"/>
              <a:gd name="connsiteY25" fmla="*/ 6902 h 10000"/>
              <a:gd name="connsiteX26" fmla="*/ 1601 w 10000"/>
              <a:gd name="connsiteY26" fmla="*/ 6864 h 10000"/>
              <a:gd name="connsiteX27" fmla="*/ 1541 w 10000"/>
              <a:gd name="connsiteY27" fmla="*/ 6802 h 10000"/>
              <a:gd name="connsiteX28" fmla="*/ 1482 w 10000"/>
              <a:gd name="connsiteY28" fmla="*/ 6757 h 10000"/>
              <a:gd name="connsiteX29" fmla="*/ 1424 w 10000"/>
              <a:gd name="connsiteY29" fmla="*/ 6730 h 10000"/>
              <a:gd name="connsiteX30" fmla="*/ 1368 w 10000"/>
              <a:gd name="connsiteY30" fmla="*/ 6719 h 10000"/>
              <a:gd name="connsiteX31" fmla="*/ 1313 w 10000"/>
              <a:gd name="connsiteY31" fmla="*/ 6724 h 10000"/>
              <a:gd name="connsiteX32" fmla="*/ 1261 w 10000"/>
              <a:gd name="connsiteY32" fmla="*/ 6743 h 10000"/>
              <a:gd name="connsiteX33" fmla="*/ 1214 w 10000"/>
              <a:gd name="connsiteY33" fmla="*/ 6775 h 10000"/>
              <a:gd name="connsiteX34" fmla="*/ 1171 w 10000"/>
              <a:gd name="connsiteY34" fmla="*/ 6820 h 10000"/>
              <a:gd name="connsiteX35" fmla="*/ 1132 w 10000"/>
              <a:gd name="connsiteY35" fmla="*/ 6878 h 10000"/>
              <a:gd name="connsiteX36" fmla="*/ 1100 w 10000"/>
              <a:gd name="connsiteY36" fmla="*/ 6946 h 10000"/>
              <a:gd name="connsiteX37" fmla="*/ 1074 w 10000"/>
              <a:gd name="connsiteY37" fmla="*/ 7024 h 10000"/>
              <a:gd name="connsiteX38" fmla="*/ 1055 w 10000"/>
              <a:gd name="connsiteY38" fmla="*/ 7112 h 10000"/>
              <a:gd name="connsiteX39" fmla="*/ 1044 w 10000"/>
              <a:gd name="connsiteY39" fmla="*/ 7205 h 10000"/>
              <a:gd name="connsiteX40" fmla="*/ 1041 w 10000"/>
              <a:gd name="connsiteY40" fmla="*/ 7308 h 10000"/>
              <a:gd name="connsiteX41" fmla="*/ 1047 w 10000"/>
              <a:gd name="connsiteY41" fmla="*/ 7415 h 10000"/>
              <a:gd name="connsiteX42" fmla="*/ 1053 w 10000"/>
              <a:gd name="connsiteY42" fmla="*/ 7471 h 10000"/>
              <a:gd name="connsiteX43" fmla="*/ 1068 w 10000"/>
              <a:gd name="connsiteY43" fmla="*/ 7565 h 10000"/>
              <a:gd name="connsiteX44" fmla="*/ 1110 w 10000"/>
              <a:gd name="connsiteY44" fmla="*/ 7745 h 10000"/>
              <a:gd name="connsiteX45" fmla="*/ 1165 w 10000"/>
              <a:gd name="connsiteY45" fmla="*/ 7918 h 10000"/>
              <a:gd name="connsiteX46" fmla="*/ 1232 w 10000"/>
              <a:gd name="connsiteY46" fmla="*/ 8084 h 10000"/>
              <a:gd name="connsiteX47" fmla="*/ 1313 w 10000"/>
              <a:gd name="connsiteY47" fmla="*/ 8241 h 10000"/>
              <a:gd name="connsiteX48" fmla="*/ 1402 w 10000"/>
              <a:gd name="connsiteY48" fmla="*/ 8388 h 10000"/>
              <a:gd name="connsiteX49" fmla="*/ 1499 w 10000"/>
              <a:gd name="connsiteY49" fmla="*/ 8526 h 10000"/>
              <a:gd name="connsiteX50" fmla="*/ 1605 w 10000"/>
              <a:gd name="connsiteY50" fmla="*/ 8654 h 10000"/>
              <a:gd name="connsiteX51" fmla="*/ 1717 w 10000"/>
              <a:gd name="connsiteY51" fmla="*/ 8771 h 10000"/>
              <a:gd name="connsiteX52" fmla="*/ 1835 w 10000"/>
              <a:gd name="connsiteY52" fmla="*/ 8876 h 10000"/>
              <a:gd name="connsiteX53" fmla="*/ 1955 w 10000"/>
              <a:gd name="connsiteY53" fmla="*/ 8966 h 10000"/>
              <a:gd name="connsiteX54" fmla="*/ 2078 w 10000"/>
              <a:gd name="connsiteY54" fmla="*/ 9045 h 10000"/>
              <a:gd name="connsiteX55" fmla="*/ 2201 w 10000"/>
              <a:gd name="connsiteY55" fmla="*/ 9110 h 10000"/>
              <a:gd name="connsiteX56" fmla="*/ 2325 w 10000"/>
              <a:gd name="connsiteY56" fmla="*/ 9160 h 10000"/>
              <a:gd name="connsiteX57" fmla="*/ 2448 w 10000"/>
              <a:gd name="connsiteY57" fmla="*/ 9194 h 10000"/>
              <a:gd name="connsiteX58" fmla="*/ 2568 w 10000"/>
              <a:gd name="connsiteY58" fmla="*/ 9215 h 10000"/>
              <a:gd name="connsiteX59" fmla="*/ 2627 w 10000"/>
              <a:gd name="connsiteY59" fmla="*/ 9216 h 10000"/>
              <a:gd name="connsiteX60" fmla="*/ 2693 w 10000"/>
              <a:gd name="connsiteY60" fmla="*/ 9215 h 10000"/>
              <a:gd name="connsiteX61" fmla="*/ 2825 w 10000"/>
              <a:gd name="connsiteY61" fmla="*/ 9193 h 10000"/>
              <a:gd name="connsiteX62" fmla="*/ 2949 w 10000"/>
              <a:gd name="connsiteY62" fmla="*/ 9145 h 10000"/>
              <a:gd name="connsiteX63" fmla="*/ 3068 w 10000"/>
              <a:gd name="connsiteY63" fmla="*/ 9073 h 10000"/>
              <a:gd name="connsiteX64" fmla="*/ 3176 w 10000"/>
              <a:gd name="connsiteY64" fmla="*/ 8978 h 10000"/>
              <a:gd name="connsiteX65" fmla="*/ 3273 w 10000"/>
              <a:gd name="connsiteY65" fmla="*/ 8855 h 10000"/>
              <a:gd name="connsiteX66" fmla="*/ 3336 w 10000"/>
              <a:gd name="connsiteY66" fmla="*/ 8748 h 10000"/>
              <a:gd name="connsiteX67" fmla="*/ 3373 w 10000"/>
              <a:gd name="connsiteY67" fmla="*/ 8669 h 10000"/>
              <a:gd name="connsiteX68" fmla="*/ 3406 w 10000"/>
              <a:gd name="connsiteY68" fmla="*/ 8583 h 10000"/>
              <a:gd name="connsiteX69" fmla="*/ 3436 w 10000"/>
              <a:gd name="connsiteY69" fmla="*/ 8491 h 10000"/>
              <a:gd name="connsiteX70" fmla="*/ 3448 w 10000"/>
              <a:gd name="connsiteY70" fmla="*/ 8442 h 10000"/>
              <a:gd name="connsiteX71" fmla="*/ 3466 w 10000"/>
              <a:gd name="connsiteY71" fmla="*/ 8365 h 10000"/>
              <a:gd name="connsiteX72" fmla="*/ 3491 w 10000"/>
              <a:gd name="connsiteY72" fmla="*/ 8214 h 10000"/>
              <a:gd name="connsiteX73" fmla="*/ 3505 w 10000"/>
              <a:gd name="connsiteY73" fmla="*/ 8071 h 10000"/>
              <a:gd name="connsiteX74" fmla="*/ 3508 w 10000"/>
              <a:gd name="connsiteY74" fmla="*/ 7932 h 10000"/>
              <a:gd name="connsiteX75" fmla="*/ 3501 w 10000"/>
              <a:gd name="connsiteY75" fmla="*/ 7799 h 10000"/>
              <a:gd name="connsiteX76" fmla="*/ 3485 w 10000"/>
              <a:gd name="connsiteY76" fmla="*/ 7670 h 10000"/>
              <a:gd name="connsiteX77" fmla="*/ 3461 w 10000"/>
              <a:gd name="connsiteY77" fmla="*/ 7544 h 10000"/>
              <a:gd name="connsiteX78" fmla="*/ 3429 w 10000"/>
              <a:gd name="connsiteY78" fmla="*/ 7420 h 10000"/>
              <a:gd name="connsiteX79" fmla="*/ 3371 w 10000"/>
              <a:gd name="connsiteY79" fmla="*/ 7240 h 10000"/>
              <a:gd name="connsiteX80" fmla="*/ 3278 w 10000"/>
              <a:gd name="connsiteY80" fmla="*/ 7003 h 10000"/>
              <a:gd name="connsiteX81" fmla="*/ 3119 w 10000"/>
              <a:gd name="connsiteY81" fmla="*/ 6651 h 10000"/>
              <a:gd name="connsiteX82" fmla="*/ 3011 w 10000"/>
              <a:gd name="connsiteY82" fmla="*/ 6407 h 10000"/>
              <a:gd name="connsiteX83" fmla="*/ 2863 w 10000"/>
              <a:gd name="connsiteY83" fmla="*/ 6076 h 10000"/>
              <a:gd name="connsiteX84" fmla="*/ 2589 w 10000"/>
              <a:gd name="connsiteY84" fmla="*/ 5472 h 10000"/>
              <a:gd name="connsiteX85" fmla="*/ 2455 w 10000"/>
              <a:gd name="connsiteY85" fmla="*/ 5143 h 10000"/>
              <a:gd name="connsiteX86" fmla="*/ 2371 w 10000"/>
              <a:gd name="connsiteY86" fmla="*/ 4919 h 10000"/>
              <a:gd name="connsiteX87" fmla="*/ 2296 w 10000"/>
              <a:gd name="connsiteY87" fmla="*/ 4691 h 10000"/>
              <a:gd name="connsiteX88" fmla="*/ 2232 w 10000"/>
              <a:gd name="connsiteY88" fmla="*/ 4463 h 10000"/>
              <a:gd name="connsiteX89" fmla="*/ 2180 w 10000"/>
              <a:gd name="connsiteY89" fmla="*/ 4233 h 10000"/>
              <a:gd name="connsiteX90" fmla="*/ 2145 w 10000"/>
              <a:gd name="connsiteY90" fmla="*/ 4006 h 10000"/>
              <a:gd name="connsiteX91" fmla="*/ 2128 w 10000"/>
              <a:gd name="connsiteY91" fmla="*/ 3783 h 10000"/>
              <a:gd name="connsiteX92" fmla="*/ 2131 w 10000"/>
              <a:gd name="connsiteY92" fmla="*/ 3620 h 10000"/>
              <a:gd name="connsiteX93" fmla="*/ 2139 w 10000"/>
              <a:gd name="connsiteY93" fmla="*/ 3513 h 10000"/>
              <a:gd name="connsiteX94" fmla="*/ 2154 w 10000"/>
              <a:gd name="connsiteY94" fmla="*/ 3407 h 10000"/>
              <a:gd name="connsiteX95" fmla="*/ 2175 w 10000"/>
              <a:gd name="connsiteY95" fmla="*/ 3304 h 10000"/>
              <a:gd name="connsiteX96" fmla="*/ 2202 w 10000"/>
              <a:gd name="connsiteY96" fmla="*/ 3203 h 10000"/>
              <a:gd name="connsiteX97" fmla="*/ 2238 w 10000"/>
              <a:gd name="connsiteY97" fmla="*/ 3104 h 10000"/>
              <a:gd name="connsiteX98" fmla="*/ 2258 w 10000"/>
              <a:gd name="connsiteY98" fmla="*/ 3057 h 10000"/>
              <a:gd name="connsiteX99" fmla="*/ 2290 w 10000"/>
              <a:gd name="connsiteY99" fmla="*/ 2990 h 10000"/>
              <a:gd name="connsiteX100" fmla="*/ 2359 w 10000"/>
              <a:gd name="connsiteY100" fmla="*/ 2874 h 10000"/>
              <a:gd name="connsiteX101" fmla="*/ 2439 w 10000"/>
              <a:gd name="connsiteY101" fmla="*/ 2774 h 10000"/>
              <a:gd name="connsiteX102" fmla="*/ 2526 w 10000"/>
              <a:gd name="connsiteY102" fmla="*/ 2690 h 10000"/>
              <a:gd name="connsiteX103" fmla="*/ 2620 w 10000"/>
              <a:gd name="connsiteY103" fmla="*/ 2621 h 10000"/>
              <a:gd name="connsiteX104" fmla="*/ 2721 w 10000"/>
              <a:gd name="connsiteY104" fmla="*/ 2566 h 10000"/>
              <a:gd name="connsiteX105" fmla="*/ 2825 w 10000"/>
              <a:gd name="connsiteY105" fmla="*/ 2526 h 10000"/>
              <a:gd name="connsiteX106" fmla="*/ 2933 w 10000"/>
              <a:gd name="connsiteY106" fmla="*/ 2498 h 10000"/>
              <a:gd name="connsiteX107" fmla="*/ 3043 w 10000"/>
              <a:gd name="connsiteY107" fmla="*/ 2482 h 10000"/>
              <a:gd name="connsiteX108" fmla="*/ 3155 w 10000"/>
              <a:gd name="connsiteY108" fmla="*/ 2477 h 10000"/>
              <a:gd name="connsiteX109" fmla="*/ 3267 w 10000"/>
              <a:gd name="connsiteY109" fmla="*/ 2483 h 10000"/>
              <a:gd name="connsiteX110" fmla="*/ 3377 w 10000"/>
              <a:gd name="connsiteY110" fmla="*/ 2500 h 10000"/>
              <a:gd name="connsiteX111" fmla="*/ 3485 w 10000"/>
              <a:gd name="connsiteY111" fmla="*/ 2526 h 10000"/>
              <a:gd name="connsiteX112" fmla="*/ 3590 w 10000"/>
              <a:gd name="connsiteY112" fmla="*/ 2560 h 10000"/>
              <a:gd name="connsiteX113" fmla="*/ 3690 w 10000"/>
              <a:gd name="connsiteY113" fmla="*/ 2600 h 10000"/>
              <a:gd name="connsiteX114" fmla="*/ 3784 w 10000"/>
              <a:gd name="connsiteY114" fmla="*/ 2650 h 10000"/>
              <a:gd name="connsiteX115" fmla="*/ 3829 w 10000"/>
              <a:gd name="connsiteY115" fmla="*/ 2677 h 10000"/>
              <a:gd name="connsiteX116" fmla="*/ 3881 w 10000"/>
              <a:gd name="connsiteY116" fmla="*/ 2710 h 10000"/>
              <a:gd name="connsiteX117" fmla="*/ 3981 w 10000"/>
              <a:gd name="connsiteY117" fmla="*/ 2784 h 10000"/>
              <a:gd name="connsiteX118" fmla="*/ 4078 w 10000"/>
              <a:gd name="connsiteY118" fmla="*/ 2866 h 10000"/>
              <a:gd name="connsiteX119" fmla="*/ 4173 w 10000"/>
              <a:gd name="connsiteY119" fmla="*/ 2955 h 10000"/>
              <a:gd name="connsiteX120" fmla="*/ 4310 w 10000"/>
              <a:gd name="connsiteY120" fmla="*/ 3100 h 10000"/>
              <a:gd name="connsiteX121" fmla="*/ 4482 w 10000"/>
              <a:gd name="connsiteY121" fmla="*/ 3319 h 10000"/>
              <a:gd name="connsiteX122" fmla="*/ 4640 w 10000"/>
              <a:gd name="connsiteY122" fmla="*/ 3562 h 10000"/>
              <a:gd name="connsiteX123" fmla="*/ 4782 w 10000"/>
              <a:gd name="connsiteY123" fmla="*/ 3823 h 10000"/>
              <a:gd name="connsiteX124" fmla="*/ 4911 w 10000"/>
              <a:gd name="connsiteY124" fmla="*/ 4101 h 10000"/>
              <a:gd name="connsiteX125" fmla="*/ 5021 w 10000"/>
              <a:gd name="connsiteY125" fmla="*/ 4391 h 10000"/>
              <a:gd name="connsiteX126" fmla="*/ 5069 w 10000"/>
              <a:gd name="connsiteY126" fmla="*/ 4542 h 10000"/>
              <a:gd name="connsiteX127" fmla="*/ 5103 w 10000"/>
              <a:gd name="connsiteY127" fmla="*/ 4653 h 10000"/>
              <a:gd name="connsiteX128" fmla="*/ 5161 w 10000"/>
              <a:gd name="connsiteY128" fmla="*/ 4881 h 10000"/>
              <a:gd name="connsiteX129" fmla="*/ 5209 w 10000"/>
              <a:gd name="connsiteY129" fmla="*/ 5112 h 10000"/>
              <a:gd name="connsiteX130" fmla="*/ 5250 w 10000"/>
              <a:gd name="connsiteY130" fmla="*/ 5346 h 10000"/>
              <a:gd name="connsiteX131" fmla="*/ 5303 w 10000"/>
              <a:gd name="connsiteY131" fmla="*/ 5700 h 10000"/>
              <a:gd name="connsiteX132" fmla="*/ 5367 w 10000"/>
              <a:gd name="connsiteY132" fmla="*/ 6175 h 10000"/>
              <a:gd name="connsiteX133" fmla="*/ 5420 w 10000"/>
              <a:gd name="connsiteY133" fmla="*/ 6524 h 10000"/>
              <a:gd name="connsiteX134" fmla="*/ 5461 w 10000"/>
              <a:gd name="connsiteY134" fmla="*/ 6755 h 10000"/>
              <a:gd name="connsiteX135" fmla="*/ 5509 w 10000"/>
              <a:gd name="connsiteY135" fmla="*/ 6980 h 10000"/>
              <a:gd name="connsiteX136" fmla="*/ 5566 w 10000"/>
              <a:gd name="connsiteY136" fmla="*/ 7202 h 10000"/>
              <a:gd name="connsiteX137" fmla="*/ 5635 w 10000"/>
              <a:gd name="connsiteY137" fmla="*/ 7419 h 10000"/>
              <a:gd name="connsiteX138" fmla="*/ 5717 w 10000"/>
              <a:gd name="connsiteY138" fmla="*/ 7627 h 10000"/>
              <a:gd name="connsiteX139" fmla="*/ 5814 w 10000"/>
              <a:gd name="connsiteY139" fmla="*/ 7828 h 10000"/>
              <a:gd name="connsiteX140" fmla="*/ 5928 w 10000"/>
              <a:gd name="connsiteY140" fmla="*/ 8019 h 10000"/>
              <a:gd name="connsiteX141" fmla="*/ 5993 w 10000"/>
              <a:gd name="connsiteY141" fmla="*/ 8111 h 10000"/>
              <a:gd name="connsiteX142" fmla="*/ 6021 w 10000"/>
              <a:gd name="connsiteY142" fmla="*/ 8150 h 10000"/>
              <a:gd name="connsiteX143" fmla="*/ 6081 w 10000"/>
              <a:gd name="connsiteY143" fmla="*/ 8219 h 10000"/>
              <a:gd name="connsiteX144" fmla="*/ 6141 w 10000"/>
              <a:gd name="connsiteY144" fmla="*/ 8278 h 10000"/>
              <a:gd name="connsiteX145" fmla="*/ 6203 w 10000"/>
              <a:gd name="connsiteY145" fmla="*/ 8329 h 10000"/>
              <a:gd name="connsiteX146" fmla="*/ 6264 w 10000"/>
              <a:gd name="connsiteY146" fmla="*/ 8368 h 10000"/>
              <a:gd name="connsiteX147" fmla="*/ 6328 w 10000"/>
              <a:gd name="connsiteY147" fmla="*/ 8398 h 10000"/>
              <a:gd name="connsiteX148" fmla="*/ 6391 w 10000"/>
              <a:gd name="connsiteY148" fmla="*/ 8419 h 10000"/>
              <a:gd name="connsiteX149" fmla="*/ 6455 w 10000"/>
              <a:gd name="connsiteY149" fmla="*/ 8431 h 10000"/>
              <a:gd name="connsiteX150" fmla="*/ 6519 w 10000"/>
              <a:gd name="connsiteY150" fmla="*/ 8431 h 10000"/>
              <a:gd name="connsiteX151" fmla="*/ 6583 w 10000"/>
              <a:gd name="connsiteY151" fmla="*/ 8423 h 10000"/>
              <a:gd name="connsiteX152" fmla="*/ 6646 w 10000"/>
              <a:gd name="connsiteY152" fmla="*/ 8404 h 10000"/>
              <a:gd name="connsiteX153" fmla="*/ 6710 w 10000"/>
              <a:gd name="connsiteY153" fmla="*/ 8376 h 10000"/>
              <a:gd name="connsiteX154" fmla="*/ 6774 w 10000"/>
              <a:gd name="connsiteY154" fmla="*/ 8340 h 10000"/>
              <a:gd name="connsiteX155" fmla="*/ 6835 w 10000"/>
              <a:gd name="connsiteY155" fmla="*/ 8292 h 10000"/>
              <a:gd name="connsiteX156" fmla="*/ 6897 w 10000"/>
              <a:gd name="connsiteY156" fmla="*/ 8235 h 10000"/>
              <a:gd name="connsiteX157" fmla="*/ 6958 w 10000"/>
              <a:gd name="connsiteY157" fmla="*/ 8168 h 10000"/>
              <a:gd name="connsiteX158" fmla="*/ 6988 w 10000"/>
              <a:gd name="connsiteY158" fmla="*/ 8130 h 10000"/>
              <a:gd name="connsiteX159" fmla="*/ 7014 w 10000"/>
              <a:gd name="connsiteY159" fmla="*/ 8094 h 10000"/>
              <a:gd name="connsiteX160" fmla="*/ 7062 w 10000"/>
              <a:gd name="connsiteY160" fmla="*/ 8022 h 10000"/>
              <a:gd name="connsiteX161" fmla="*/ 7103 w 10000"/>
              <a:gd name="connsiteY161" fmla="*/ 7944 h 10000"/>
              <a:gd name="connsiteX162" fmla="*/ 7138 w 10000"/>
              <a:gd name="connsiteY162" fmla="*/ 7862 h 10000"/>
              <a:gd name="connsiteX163" fmla="*/ 7181 w 10000"/>
              <a:gd name="connsiteY163" fmla="*/ 7737 h 10000"/>
              <a:gd name="connsiteX164" fmla="*/ 7223 w 10000"/>
              <a:gd name="connsiteY164" fmla="*/ 7560 h 10000"/>
              <a:gd name="connsiteX165" fmla="*/ 7251 w 10000"/>
              <a:gd name="connsiteY165" fmla="*/ 7375 h 10000"/>
              <a:gd name="connsiteX166" fmla="*/ 7267 w 10000"/>
              <a:gd name="connsiteY166" fmla="*/ 7184 h 10000"/>
              <a:gd name="connsiteX167" fmla="*/ 7282 w 10000"/>
              <a:gd name="connsiteY167" fmla="*/ 6891 h 10000"/>
              <a:gd name="connsiteX168" fmla="*/ 7290 w 10000"/>
              <a:gd name="connsiteY168" fmla="*/ 6696 h 10000"/>
              <a:gd name="connsiteX169" fmla="*/ 7301 w 10000"/>
              <a:gd name="connsiteY169" fmla="*/ 6432 h 10000"/>
              <a:gd name="connsiteX170" fmla="*/ 7313 w 10000"/>
              <a:gd name="connsiteY170" fmla="*/ 5903 h 10000"/>
              <a:gd name="connsiteX171" fmla="*/ 7313 w 10000"/>
              <a:gd name="connsiteY171" fmla="*/ 5373 h 10000"/>
              <a:gd name="connsiteX172" fmla="*/ 7304 w 10000"/>
              <a:gd name="connsiteY172" fmla="*/ 4844 h 10000"/>
              <a:gd name="connsiteX173" fmla="*/ 7295 w 10000"/>
              <a:gd name="connsiteY173" fmla="*/ 4580 h 10000"/>
              <a:gd name="connsiteX174" fmla="*/ 7293 w 10000"/>
              <a:gd name="connsiteY174" fmla="*/ 4518 h 10000"/>
              <a:gd name="connsiteX175" fmla="*/ 7281 w 10000"/>
              <a:gd name="connsiteY175" fmla="*/ 4391 h 10000"/>
              <a:gd name="connsiteX176" fmla="*/ 7263 w 10000"/>
              <a:gd name="connsiteY176" fmla="*/ 4268 h 10000"/>
              <a:gd name="connsiteX177" fmla="*/ 7238 w 10000"/>
              <a:gd name="connsiteY177" fmla="*/ 4149 h 10000"/>
              <a:gd name="connsiteX178" fmla="*/ 7209 w 10000"/>
              <a:gd name="connsiteY178" fmla="*/ 4032 h 10000"/>
              <a:gd name="connsiteX179" fmla="*/ 7173 w 10000"/>
              <a:gd name="connsiteY179" fmla="*/ 3921 h 10000"/>
              <a:gd name="connsiteX180" fmla="*/ 7130 w 10000"/>
              <a:gd name="connsiteY180" fmla="*/ 3813 h 10000"/>
              <a:gd name="connsiteX181" fmla="*/ 7083 w 10000"/>
              <a:gd name="connsiteY181" fmla="*/ 3712 h 10000"/>
              <a:gd name="connsiteX182" fmla="*/ 7029 w 10000"/>
              <a:gd name="connsiteY182" fmla="*/ 3620 h 10000"/>
              <a:gd name="connsiteX183" fmla="*/ 6971 w 10000"/>
              <a:gd name="connsiteY183" fmla="*/ 3533 h 10000"/>
              <a:gd name="connsiteX184" fmla="*/ 6908 w 10000"/>
              <a:gd name="connsiteY184" fmla="*/ 3457 h 10000"/>
              <a:gd name="connsiteX185" fmla="*/ 6839 w 10000"/>
              <a:gd name="connsiteY185" fmla="*/ 3388 h 10000"/>
              <a:gd name="connsiteX186" fmla="*/ 6767 w 10000"/>
              <a:gd name="connsiteY186" fmla="*/ 3331 h 10000"/>
              <a:gd name="connsiteX187" fmla="*/ 6688 w 10000"/>
              <a:gd name="connsiteY187" fmla="*/ 3282 h 10000"/>
              <a:gd name="connsiteX188" fmla="*/ 6606 w 10000"/>
              <a:gd name="connsiteY188" fmla="*/ 3248 h 10000"/>
              <a:gd name="connsiteX189" fmla="*/ 6520 w 10000"/>
              <a:gd name="connsiteY189" fmla="*/ 3225 h 10000"/>
              <a:gd name="connsiteX190" fmla="*/ 6475 w 10000"/>
              <a:gd name="connsiteY190" fmla="*/ 3220 h 10000"/>
              <a:gd name="connsiteX191" fmla="*/ 6451 w 10000"/>
              <a:gd name="connsiteY191" fmla="*/ 3219 h 10000"/>
              <a:gd name="connsiteX192" fmla="*/ 6404 w 10000"/>
              <a:gd name="connsiteY192" fmla="*/ 3224 h 10000"/>
              <a:gd name="connsiteX193" fmla="*/ 6357 w 10000"/>
              <a:gd name="connsiteY193" fmla="*/ 3238 h 10000"/>
              <a:gd name="connsiteX194" fmla="*/ 6312 w 10000"/>
              <a:gd name="connsiteY194" fmla="*/ 3263 h 10000"/>
              <a:gd name="connsiteX195" fmla="*/ 6270 w 10000"/>
              <a:gd name="connsiteY195" fmla="*/ 3296 h 10000"/>
              <a:gd name="connsiteX196" fmla="*/ 6234 w 10000"/>
              <a:gd name="connsiteY196" fmla="*/ 3340 h 10000"/>
              <a:gd name="connsiteX197" fmla="*/ 6204 w 10000"/>
              <a:gd name="connsiteY197" fmla="*/ 3391 h 10000"/>
              <a:gd name="connsiteX198" fmla="*/ 6182 w 10000"/>
              <a:gd name="connsiteY198" fmla="*/ 3449 h 10000"/>
              <a:gd name="connsiteX199" fmla="*/ 6174 w 10000"/>
              <a:gd name="connsiteY199" fmla="*/ 3482 h 10000"/>
              <a:gd name="connsiteX200" fmla="*/ 6170 w 10000"/>
              <a:gd name="connsiteY200" fmla="*/ 3508 h 10000"/>
              <a:gd name="connsiteX201" fmla="*/ 6165 w 10000"/>
              <a:gd name="connsiteY201" fmla="*/ 3559 h 10000"/>
              <a:gd name="connsiteX202" fmla="*/ 6169 w 10000"/>
              <a:gd name="connsiteY202" fmla="*/ 3638 h 10000"/>
              <a:gd name="connsiteX203" fmla="*/ 6189 w 10000"/>
              <a:gd name="connsiteY203" fmla="*/ 3739 h 10000"/>
              <a:gd name="connsiteX204" fmla="*/ 6225 w 10000"/>
              <a:gd name="connsiteY204" fmla="*/ 3832 h 10000"/>
              <a:gd name="connsiteX205" fmla="*/ 6248 w 10000"/>
              <a:gd name="connsiteY205" fmla="*/ 3873 h 10000"/>
              <a:gd name="connsiteX206" fmla="*/ 6292 w 10000"/>
              <a:gd name="connsiteY206" fmla="*/ 3944 h 10000"/>
              <a:gd name="connsiteX207" fmla="*/ 6380 w 10000"/>
              <a:gd name="connsiteY207" fmla="*/ 4062 h 10000"/>
              <a:gd name="connsiteX208" fmla="*/ 6472 w 10000"/>
              <a:gd name="connsiteY208" fmla="*/ 4158 h 10000"/>
              <a:gd name="connsiteX209" fmla="*/ 6566 w 10000"/>
              <a:gd name="connsiteY209" fmla="*/ 4233 h 10000"/>
              <a:gd name="connsiteX210" fmla="*/ 6662 w 10000"/>
              <a:gd name="connsiteY210" fmla="*/ 4284 h 10000"/>
              <a:gd name="connsiteX211" fmla="*/ 6757 w 10000"/>
              <a:gd name="connsiteY211" fmla="*/ 4316 h 10000"/>
              <a:gd name="connsiteX212" fmla="*/ 6854 w 10000"/>
              <a:gd name="connsiteY212" fmla="*/ 4328 h 10000"/>
              <a:gd name="connsiteX213" fmla="*/ 6951 w 10000"/>
              <a:gd name="connsiteY213" fmla="*/ 4319 h 10000"/>
              <a:gd name="connsiteX214" fmla="*/ 7047 w 10000"/>
              <a:gd name="connsiteY214" fmla="*/ 4294 h 10000"/>
              <a:gd name="connsiteX215" fmla="*/ 7143 w 10000"/>
              <a:gd name="connsiteY215" fmla="*/ 4251 h 10000"/>
              <a:gd name="connsiteX216" fmla="*/ 7237 w 10000"/>
              <a:gd name="connsiteY216" fmla="*/ 4194 h 10000"/>
              <a:gd name="connsiteX217" fmla="*/ 7328 w 10000"/>
              <a:gd name="connsiteY217" fmla="*/ 4121 h 10000"/>
              <a:gd name="connsiteX218" fmla="*/ 7417 w 10000"/>
              <a:gd name="connsiteY218" fmla="*/ 4033 h 10000"/>
              <a:gd name="connsiteX219" fmla="*/ 7503 w 10000"/>
              <a:gd name="connsiteY219" fmla="*/ 3934 h 10000"/>
              <a:gd name="connsiteX220" fmla="*/ 7586 w 10000"/>
              <a:gd name="connsiteY220" fmla="*/ 3822 h 10000"/>
              <a:gd name="connsiteX221" fmla="*/ 7663 w 10000"/>
              <a:gd name="connsiteY221" fmla="*/ 3698 h 10000"/>
              <a:gd name="connsiteX222" fmla="*/ 7701 w 10000"/>
              <a:gd name="connsiteY222" fmla="*/ 3632 h 10000"/>
              <a:gd name="connsiteX223" fmla="*/ 7766 w 10000"/>
              <a:gd name="connsiteY223" fmla="*/ 3509 h 10000"/>
              <a:gd name="connsiteX224" fmla="*/ 7886 w 10000"/>
              <a:gd name="connsiteY224" fmla="*/ 3250 h 10000"/>
              <a:gd name="connsiteX225" fmla="*/ 7988 w 10000"/>
              <a:gd name="connsiteY225" fmla="*/ 2973 h 10000"/>
              <a:gd name="connsiteX226" fmla="*/ 8051 w 10000"/>
              <a:gd name="connsiteY226" fmla="*/ 2756 h 10000"/>
              <a:gd name="connsiteX227" fmla="*/ 8089 w 10000"/>
              <a:gd name="connsiteY227" fmla="*/ 2609 h 10000"/>
              <a:gd name="connsiteX228" fmla="*/ 8119 w 10000"/>
              <a:gd name="connsiteY228" fmla="*/ 2459 h 10000"/>
              <a:gd name="connsiteX229" fmla="*/ 8145 w 10000"/>
              <a:gd name="connsiteY229" fmla="*/ 2306 h 10000"/>
              <a:gd name="connsiteX230" fmla="*/ 8165 w 10000"/>
              <a:gd name="connsiteY230" fmla="*/ 2153 h 10000"/>
              <a:gd name="connsiteX231" fmla="*/ 8178 w 10000"/>
              <a:gd name="connsiteY231" fmla="*/ 1997 h 10000"/>
              <a:gd name="connsiteX232" fmla="*/ 8185 w 10000"/>
              <a:gd name="connsiteY232" fmla="*/ 1841 h 10000"/>
              <a:gd name="connsiteX233" fmla="*/ 8183 w 10000"/>
              <a:gd name="connsiteY233" fmla="*/ 1685 h 10000"/>
              <a:gd name="connsiteX234" fmla="*/ 8176 w 10000"/>
              <a:gd name="connsiteY234" fmla="*/ 1528 h 10000"/>
              <a:gd name="connsiteX235" fmla="*/ 8162 w 10000"/>
              <a:gd name="connsiteY235" fmla="*/ 1372 h 10000"/>
              <a:gd name="connsiteX236" fmla="*/ 8151 w 10000"/>
              <a:gd name="connsiteY236" fmla="*/ 1293 h 10000"/>
              <a:gd name="connsiteX237" fmla="*/ 8134 w 10000"/>
              <a:gd name="connsiteY237" fmla="*/ 1188 h 10000"/>
              <a:gd name="connsiteX238" fmla="*/ 8112 w 10000"/>
              <a:gd name="connsiteY238" fmla="*/ 1013 h 10000"/>
              <a:gd name="connsiteX239" fmla="*/ 8103 w 10000"/>
              <a:gd name="connsiteY239" fmla="*/ 894 h 10000"/>
              <a:gd name="connsiteX240" fmla="*/ 8105 w 10000"/>
              <a:gd name="connsiteY240" fmla="*/ 779 h 10000"/>
              <a:gd name="connsiteX241" fmla="*/ 8122 w 10000"/>
              <a:gd name="connsiteY241" fmla="*/ 670 h 10000"/>
              <a:gd name="connsiteX242" fmla="*/ 8148 w 10000"/>
              <a:gd name="connsiteY242" fmla="*/ 598 h 10000"/>
              <a:gd name="connsiteX243" fmla="*/ 8171 w 10000"/>
              <a:gd name="connsiteY243" fmla="*/ 553 h 10000"/>
              <a:gd name="connsiteX244" fmla="*/ 8200 w 10000"/>
              <a:gd name="connsiteY244" fmla="*/ 515 h 10000"/>
              <a:gd name="connsiteX245" fmla="*/ 8235 w 10000"/>
              <a:gd name="connsiteY245" fmla="*/ 481 h 10000"/>
              <a:gd name="connsiteX246" fmla="*/ 8254 w 10000"/>
              <a:gd name="connsiteY246" fmla="*/ 467 h 10000"/>
              <a:gd name="connsiteX247" fmla="*/ 8287 w 10000"/>
              <a:gd name="connsiteY247" fmla="*/ 447 h 10000"/>
              <a:gd name="connsiteX248" fmla="*/ 8351 w 10000"/>
              <a:gd name="connsiteY248" fmla="*/ 433 h 10000"/>
              <a:gd name="connsiteX249" fmla="*/ 8414 w 10000"/>
              <a:gd name="connsiteY249" fmla="*/ 442 h 10000"/>
              <a:gd name="connsiteX250" fmla="*/ 8478 w 10000"/>
              <a:gd name="connsiteY250" fmla="*/ 474 h 10000"/>
              <a:gd name="connsiteX251" fmla="*/ 8540 w 10000"/>
              <a:gd name="connsiteY251" fmla="*/ 520 h 10000"/>
              <a:gd name="connsiteX252" fmla="*/ 8596 w 10000"/>
              <a:gd name="connsiteY252" fmla="*/ 580 h 10000"/>
              <a:gd name="connsiteX253" fmla="*/ 8647 w 10000"/>
              <a:gd name="connsiteY253" fmla="*/ 648 h 10000"/>
              <a:gd name="connsiteX254" fmla="*/ 8690 w 10000"/>
              <a:gd name="connsiteY254" fmla="*/ 719 h 10000"/>
              <a:gd name="connsiteX255" fmla="*/ 8709 w 10000"/>
              <a:gd name="connsiteY255" fmla="*/ 755 h 10000"/>
              <a:gd name="connsiteX256" fmla="*/ 8787 w 10000"/>
              <a:gd name="connsiteY256" fmla="*/ 925 h 10000"/>
              <a:gd name="connsiteX257" fmla="*/ 8917 w 10000"/>
              <a:gd name="connsiteY257" fmla="*/ 1205 h 10000"/>
              <a:gd name="connsiteX258" fmla="*/ 8986 w 10000"/>
              <a:gd name="connsiteY258" fmla="*/ 1328 h 10000"/>
              <a:gd name="connsiteX259" fmla="*/ 9036 w 10000"/>
              <a:gd name="connsiteY259" fmla="*/ 1402 h 10000"/>
              <a:gd name="connsiteX260" fmla="*/ 9087 w 10000"/>
              <a:gd name="connsiteY260" fmla="*/ 1466 h 10000"/>
              <a:gd name="connsiteX261" fmla="*/ 9140 w 10000"/>
              <a:gd name="connsiteY261" fmla="*/ 1513 h 10000"/>
              <a:gd name="connsiteX262" fmla="*/ 9197 w 10000"/>
              <a:gd name="connsiteY262" fmla="*/ 1545 h 10000"/>
              <a:gd name="connsiteX263" fmla="*/ 9255 w 10000"/>
              <a:gd name="connsiteY263" fmla="*/ 1558 h 10000"/>
              <a:gd name="connsiteX264" fmla="*/ 9316 w 10000"/>
              <a:gd name="connsiteY264" fmla="*/ 1550 h 10000"/>
              <a:gd name="connsiteX265" fmla="*/ 9380 w 10000"/>
              <a:gd name="connsiteY265" fmla="*/ 1518 h 10000"/>
              <a:gd name="connsiteX266" fmla="*/ 9448 w 10000"/>
              <a:gd name="connsiteY266" fmla="*/ 1460 h 10000"/>
              <a:gd name="connsiteX267" fmla="*/ 9519 w 10000"/>
              <a:gd name="connsiteY267" fmla="*/ 1370 h 10000"/>
              <a:gd name="connsiteX268" fmla="*/ 9556 w 10000"/>
              <a:gd name="connsiteY268" fmla="*/ 1313 h 10000"/>
              <a:gd name="connsiteX269" fmla="*/ 9592 w 10000"/>
              <a:gd name="connsiteY269" fmla="*/ 1250 h 10000"/>
              <a:gd name="connsiteX270" fmla="*/ 9654 w 10000"/>
              <a:gd name="connsiteY270" fmla="*/ 1114 h 10000"/>
              <a:gd name="connsiteX271" fmla="*/ 9706 w 10000"/>
              <a:gd name="connsiteY271" fmla="*/ 965 h 10000"/>
              <a:gd name="connsiteX272" fmla="*/ 9750 w 10000"/>
              <a:gd name="connsiteY272" fmla="*/ 811 h 10000"/>
              <a:gd name="connsiteX273" fmla="*/ 9770 w 10000"/>
              <a:gd name="connsiteY273" fmla="*/ 734 h 10000"/>
              <a:gd name="connsiteX274" fmla="*/ 9817 w 10000"/>
              <a:gd name="connsiteY274" fmla="*/ 547 h 10000"/>
              <a:gd name="connsiteX275" fmla="*/ 9897 w 10000"/>
              <a:gd name="connsiteY275" fmla="*/ 261 h 10000"/>
              <a:gd name="connsiteX276" fmla="*/ 9962 w 10000"/>
              <a:gd name="connsiteY276" fmla="*/ 83 h 10000"/>
              <a:gd name="connsiteX277" fmla="*/ 10000 w 10000"/>
              <a:gd name="connsiteY277" fmla="*/ 0 h 10000"/>
              <a:gd name="connsiteX0" fmla="*/ 0 w 9792"/>
              <a:gd name="connsiteY0" fmla="*/ 9985 h 9985"/>
              <a:gd name="connsiteX1" fmla="*/ 143 w 9792"/>
              <a:gd name="connsiteY1" fmla="*/ 9957 h 9985"/>
              <a:gd name="connsiteX2" fmla="*/ 288 w 9792"/>
              <a:gd name="connsiteY2" fmla="*/ 9913 h 9985"/>
              <a:gd name="connsiteX3" fmla="*/ 434 w 9792"/>
              <a:gd name="connsiteY3" fmla="*/ 9855 h 9985"/>
              <a:gd name="connsiteX4" fmla="*/ 579 w 9792"/>
              <a:gd name="connsiteY4" fmla="*/ 9786 h 9985"/>
              <a:gd name="connsiteX5" fmla="*/ 721 w 9792"/>
              <a:gd name="connsiteY5" fmla="*/ 9702 h 9985"/>
              <a:gd name="connsiteX6" fmla="*/ 859 w 9792"/>
              <a:gd name="connsiteY6" fmla="*/ 9602 h 9985"/>
              <a:gd name="connsiteX7" fmla="*/ 992 w 9792"/>
              <a:gd name="connsiteY7" fmla="*/ 9490 h 9985"/>
              <a:gd name="connsiteX8" fmla="*/ 1117 w 9792"/>
              <a:gd name="connsiteY8" fmla="*/ 9366 h 9985"/>
              <a:gd name="connsiteX9" fmla="*/ 1235 w 9792"/>
              <a:gd name="connsiteY9" fmla="*/ 9226 h 9985"/>
              <a:gd name="connsiteX10" fmla="*/ 1342 w 9792"/>
              <a:gd name="connsiteY10" fmla="*/ 9073 h 9985"/>
              <a:gd name="connsiteX11" fmla="*/ 1438 w 9792"/>
              <a:gd name="connsiteY11" fmla="*/ 8909 h 9985"/>
              <a:gd name="connsiteX12" fmla="*/ 1522 w 9792"/>
              <a:gd name="connsiteY12" fmla="*/ 8728 h 9985"/>
              <a:gd name="connsiteX13" fmla="*/ 1591 w 9792"/>
              <a:gd name="connsiteY13" fmla="*/ 8537 h 9985"/>
              <a:gd name="connsiteX14" fmla="*/ 1644 w 9792"/>
              <a:gd name="connsiteY14" fmla="*/ 8330 h 9985"/>
              <a:gd name="connsiteX15" fmla="*/ 1664 w 9792"/>
              <a:gd name="connsiteY15" fmla="*/ 8223 h 9985"/>
              <a:gd name="connsiteX16" fmla="*/ 1677 w 9792"/>
              <a:gd name="connsiteY16" fmla="*/ 8134 h 9985"/>
              <a:gd name="connsiteX17" fmla="*/ 1692 w 9792"/>
              <a:gd name="connsiteY17" fmla="*/ 7955 h 9985"/>
              <a:gd name="connsiteX18" fmla="*/ 1694 w 9792"/>
              <a:gd name="connsiteY18" fmla="*/ 7777 h 9985"/>
              <a:gd name="connsiteX19" fmla="*/ 1679 w 9792"/>
              <a:gd name="connsiteY19" fmla="*/ 7602 h 9985"/>
              <a:gd name="connsiteX20" fmla="*/ 1650 w 9792"/>
              <a:gd name="connsiteY20" fmla="*/ 7430 h 9985"/>
              <a:gd name="connsiteX21" fmla="*/ 1605 w 9792"/>
              <a:gd name="connsiteY21" fmla="*/ 7266 h 9985"/>
              <a:gd name="connsiteX22" fmla="*/ 1546 w 9792"/>
              <a:gd name="connsiteY22" fmla="*/ 7112 h 9985"/>
              <a:gd name="connsiteX23" fmla="*/ 1468 w 9792"/>
              <a:gd name="connsiteY23" fmla="*/ 6969 h 9985"/>
              <a:gd name="connsiteX24" fmla="*/ 1423 w 9792"/>
              <a:gd name="connsiteY24" fmla="*/ 6902 h 9985"/>
              <a:gd name="connsiteX25" fmla="*/ 1393 w 9792"/>
              <a:gd name="connsiteY25" fmla="*/ 6864 h 9985"/>
              <a:gd name="connsiteX26" fmla="*/ 1333 w 9792"/>
              <a:gd name="connsiteY26" fmla="*/ 6802 h 9985"/>
              <a:gd name="connsiteX27" fmla="*/ 1274 w 9792"/>
              <a:gd name="connsiteY27" fmla="*/ 6757 h 9985"/>
              <a:gd name="connsiteX28" fmla="*/ 1216 w 9792"/>
              <a:gd name="connsiteY28" fmla="*/ 6730 h 9985"/>
              <a:gd name="connsiteX29" fmla="*/ 1160 w 9792"/>
              <a:gd name="connsiteY29" fmla="*/ 6719 h 9985"/>
              <a:gd name="connsiteX30" fmla="*/ 1105 w 9792"/>
              <a:gd name="connsiteY30" fmla="*/ 6724 h 9985"/>
              <a:gd name="connsiteX31" fmla="*/ 1053 w 9792"/>
              <a:gd name="connsiteY31" fmla="*/ 6743 h 9985"/>
              <a:gd name="connsiteX32" fmla="*/ 1006 w 9792"/>
              <a:gd name="connsiteY32" fmla="*/ 6775 h 9985"/>
              <a:gd name="connsiteX33" fmla="*/ 963 w 9792"/>
              <a:gd name="connsiteY33" fmla="*/ 6820 h 9985"/>
              <a:gd name="connsiteX34" fmla="*/ 924 w 9792"/>
              <a:gd name="connsiteY34" fmla="*/ 6878 h 9985"/>
              <a:gd name="connsiteX35" fmla="*/ 892 w 9792"/>
              <a:gd name="connsiteY35" fmla="*/ 6946 h 9985"/>
              <a:gd name="connsiteX36" fmla="*/ 866 w 9792"/>
              <a:gd name="connsiteY36" fmla="*/ 7024 h 9985"/>
              <a:gd name="connsiteX37" fmla="*/ 847 w 9792"/>
              <a:gd name="connsiteY37" fmla="*/ 7112 h 9985"/>
              <a:gd name="connsiteX38" fmla="*/ 836 w 9792"/>
              <a:gd name="connsiteY38" fmla="*/ 7205 h 9985"/>
              <a:gd name="connsiteX39" fmla="*/ 833 w 9792"/>
              <a:gd name="connsiteY39" fmla="*/ 7308 h 9985"/>
              <a:gd name="connsiteX40" fmla="*/ 839 w 9792"/>
              <a:gd name="connsiteY40" fmla="*/ 7415 h 9985"/>
              <a:gd name="connsiteX41" fmla="*/ 845 w 9792"/>
              <a:gd name="connsiteY41" fmla="*/ 7471 h 9985"/>
              <a:gd name="connsiteX42" fmla="*/ 860 w 9792"/>
              <a:gd name="connsiteY42" fmla="*/ 7565 h 9985"/>
              <a:gd name="connsiteX43" fmla="*/ 902 w 9792"/>
              <a:gd name="connsiteY43" fmla="*/ 7745 h 9985"/>
              <a:gd name="connsiteX44" fmla="*/ 957 w 9792"/>
              <a:gd name="connsiteY44" fmla="*/ 7918 h 9985"/>
              <a:gd name="connsiteX45" fmla="*/ 1024 w 9792"/>
              <a:gd name="connsiteY45" fmla="*/ 8084 h 9985"/>
              <a:gd name="connsiteX46" fmla="*/ 1105 w 9792"/>
              <a:gd name="connsiteY46" fmla="*/ 8241 h 9985"/>
              <a:gd name="connsiteX47" fmla="*/ 1194 w 9792"/>
              <a:gd name="connsiteY47" fmla="*/ 8388 h 9985"/>
              <a:gd name="connsiteX48" fmla="*/ 1291 w 9792"/>
              <a:gd name="connsiteY48" fmla="*/ 8526 h 9985"/>
              <a:gd name="connsiteX49" fmla="*/ 1397 w 9792"/>
              <a:gd name="connsiteY49" fmla="*/ 8654 h 9985"/>
              <a:gd name="connsiteX50" fmla="*/ 1509 w 9792"/>
              <a:gd name="connsiteY50" fmla="*/ 8771 h 9985"/>
              <a:gd name="connsiteX51" fmla="*/ 1627 w 9792"/>
              <a:gd name="connsiteY51" fmla="*/ 8876 h 9985"/>
              <a:gd name="connsiteX52" fmla="*/ 1747 w 9792"/>
              <a:gd name="connsiteY52" fmla="*/ 8966 h 9985"/>
              <a:gd name="connsiteX53" fmla="*/ 1870 w 9792"/>
              <a:gd name="connsiteY53" fmla="*/ 9045 h 9985"/>
              <a:gd name="connsiteX54" fmla="*/ 1993 w 9792"/>
              <a:gd name="connsiteY54" fmla="*/ 9110 h 9985"/>
              <a:gd name="connsiteX55" fmla="*/ 2117 w 9792"/>
              <a:gd name="connsiteY55" fmla="*/ 9160 h 9985"/>
              <a:gd name="connsiteX56" fmla="*/ 2240 w 9792"/>
              <a:gd name="connsiteY56" fmla="*/ 9194 h 9985"/>
              <a:gd name="connsiteX57" fmla="*/ 2360 w 9792"/>
              <a:gd name="connsiteY57" fmla="*/ 9215 h 9985"/>
              <a:gd name="connsiteX58" fmla="*/ 2419 w 9792"/>
              <a:gd name="connsiteY58" fmla="*/ 9216 h 9985"/>
              <a:gd name="connsiteX59" fmla="*/ 2485 w 9792"/>
              <a:gd name="connsiteY59" fmla="*/ 9215 h 9985"/>
              <a:gd name="connsiteX60" fmla="*/ 2617 w 9792"/>
              <a:gd name="connsiteY60" fmla="*/ 9193 h 9985"/>
              <a:gd name="connsiteX61" fmla="*/ 2741 w 9792"/>
              <a:gd name="connsiteY61" fmla="*/ 9145 h 9985"/>
              <a:gd name="connsiteX62" fmla="*/ 2860 w 9792"/>
              <a:gd name="connsiteY62" fmla="*/ 9073 h 9985"/>
              <a:gd name="connsiteX63" fmla="*/ 2968 w 9792"/>
              <a:gd name="connsiteY63" fmla="*/ 8978 h 9985"/>
              <a:gd name="connsiteX64" fmla="*/ 3065 w 9792"/>
              <a:gd name="connsiteY64" fmla="*/ 8855 h 9985"/>
              <a:gd name="connsiteX65" fmla="*/ 3128 w 9792"/>
              <a:gd name="connsiteY65" fmla="*/ 8748 h 9985"/>
              <a:gd name="connsiteX66" fmla="*/ 3165 w 9792"/>
              <a:gd name="connsiteY66" fmla="*/ 8669 h 9985"/>
              <a:gd name="connsiteX67" fmla="*/ 3198 w 9792"/>
              <a:gd name="connsiteY67" fmla="*/ 8583 h 9985"/>
              <a:gd name="connsiteX68" fmla="*/ 3228 w 9792"/>
              <a:gd name="connsiteY68" fmla="*/ 8491 h 9985"/>
              <a:gd name="connsiteX69" fmla="*/ 3240 w 9792"/>
              <a:gd name="connsiteY69" fmla="*/ 8442 h 9985"/>
              <a:gd name="connsiteX70" fmla="*/ 3258 w 9792"/>
              <a:gd name="connsiteY70" fmla="*/ 8365 h 9985"/>
              <a:gd name="connsiteX71" fmla="*/ 3283 w 9792"/>
              <a:gd name="connsiteY71" fmla="*/ 8214 h 9985"/>
              <a:gd name="connsiteX72" fmla="*/ 3297 w 9792"/>
              <a:gd name="connsiteY72" fmla="*/ 8071 h 9985"/>
              <a:gd name="connsiteX73" fmla="*/ 3300 w 9792"/>
              <a:gd name="connsiteY73" fmla="*/ 7932 h 9985"/>
              <a:gd name="connsiteX74" fmla="*/ 3293 w 9792"/>
              <a:gd name="connsiteY74" fmla="*/ 7799 h 9985"/>
              <a:gd name="connsiteX75" fmla="*/ 3277 w 9792"/>
              <a:gd name="connsiteY75" fmla="*/ 7670 h 9985"/>
              <a:gd name="connsiteX76" fmla="*/ 3253 w 9792"/>
              <a:gd name="connsiteY76" fmla="*/ 7544 h 9985"/>
              <a:gd name="connsiteX77" fmla="*/ 3221 w 9792"/>
              <a:gd name="connsiteY77" fmla="*/ 7420 h 9985"/>
              <a:gd name="connsiteX78" fmla="*/ 3163 w 9792"/>
              <a:gd name="connsiteY78" fmla="*/ 7240 h 9985"/>
              <a:gd name="connsiteX79" fmla="*/ 3070 w 9792"/>
              <a:gd name="connsiteY79" fmla="*/ 7003 h 9985"/>
              <a:gd name="connsiteX80" fmla="*/ 2911 w 9792"/>
              <a:gd name="connsiteY80" fmla="*/ 6651 h 9985"/>
              <a:gd name="connsiteX81" fmla="*/ 2803 w 9792"/>
              <a:gd name="connsiteY81" fmla="*/ 6407 h 9985"/>
              <a:gd name="connsiteX82" fmla="*/ 2655 w 9792"/>
              <a:gd name="connsiteY82" fmla="*/ 6076 h 9985"/>
              <a:gd name="connsiteX83" fmla="*/ 2381 w 9792"/>
              <a:gd name="connsiteY83" fmla="*/ 5472 h 9985"/>
              <a:gd name="connsiteX84" fmla="*/ 2247 w 9792"/>
              <a:gd name="connsiteY84" fmla="*/ 5143 h 9985"/>
              <a:gd name="connsiteX85" fmla="*/ 2163 w 9792"/>
              <a:gd name="connsiteY85" fmla="*/ 4919 h 9985"/>
              <a:gd name="connsiteX86" fmla="*/ 2088 w 9792"/>
              <a:gd name="connsiteY86" fmla="*/ 4691 h 9985"/>
              <a:gd name="connsiteX87" fmla="*/ 2024 w 9792"/>
              <a:gd name="connsiteY87" fmla="*/ 4463 h 9985"/>
              <a:gd name="connsiteX88" fmla="*/ 1972 w 9792"/>
              <a:gd name="connsiteY88" fmla="*/ 4233 h 9985"/>
              <a:gd name="connsiteX89" fmla="*/ 1937 w 9792"/>
              <a:gd name="connsiteY89" fmla="*/ 4006 h 9985"/>
              <a:gd name="connsiteX90" fmla="*/ 1920 w 9792"/>
              <a:gd name="connsiteY90" fmla="*/ 3783 h 9985"/>
              <a:gd name="connsiteX91" fmla="*/ 1923 w 9792"/>
              <a:gd name="connsiteY91" fmla="*/ 3620 h 9985"/>
              <a:gd name="connsiteX92" fmla="*/ 1931 w 9792"/>
              <a:gd name="connsiteY92" fmla="*/ 3513 h 9985"/>
              <a:gd name="connsiteX93" fmla="*/ 1946 w 9792"/>
              <a:gd name="connsiteY93" fmla="*/ 3407 h 9985"/>
              <a:gd name="connsiteX94" fmla="*/ 1967 w 9792"/>
              <a:gd name="connsiteY94" fmla="*/ 3304 h 9985"/>
              <a:gd name="connsiteX95" fmla="*/ 1994 w 9792"/>
              <a:gd name="connsiteY95" fmla="*/ 3203 h 9985"/>
              <a:gd name="connsiteX96" fmla="*/ 2030 w 9792"/>
              <a:gd name="connsiteY96" fmla="*/ 3104 h 9985"/>
              <a:gd name="connsiteX97" fmla="*/ 2050 w 9792"/>
              <a:gd name="connsiteY97" fmla="*/ 3057 h 9985"/>
              <a:gd name="connsiteX98" fmla="*/ 2082 w 9792"/>
              <a:gd name="connsiteY98" fmla="*/ 2990 h 9985"/>
              <a:gd name="connsiteX99" fmla="*/ 2151 w 9792"/>
              <a:gd name="connsiteY99" fmla="*/ 2874 h 9985"/>
              <a:gd name="connsiteX100" fmla="*/ 2231 w 9792"/>
              <a:gd name="connsiteY100" fmla="*/ 2774 h 9985"/>
              <a:gd name="connsiteX101" fmla="*/ 2318 w 9792"/>
              <a:gd name="connsiteY101" fmla="*/ 2690 h 9985"/>
              <a:gd name="connsiteX102" fmla="*/ 2412 w 9792"/>
              <a:gd name="connsiteY102" fmla="*/ 2621 h 9985"/>
              <a:gd name="connsiteX103" fmla="*/ 2513 w 9792"/>
              <a:gd name="connsiteY103" fmla="*/ 2566 h 9985"/>
              <a:gd name="connsiteX104" fmla="*/ 2617 w 9792"/>
              <a:gd name="connsiteY104" fmla="*/ 2526 h 9985"/>
              <a:gd name="connsiteX105" fmla="*/ 2725 w 9792"/>
              <a:gd name="connsiteY105" fmla="*/ 2498 h 9985"/>
              <a:gd name="connsiteX106" fmla="*/ 2835 w 9792"/>
              <a:gd name="connsiteY106" fmla="*/ 2482 h 9985"/>
              <a:gd name="connsiteX107" fmla="*/ 2947 w 9792"/>
              <a:gd name="connsiteY107" fmla="*/ 2477 h 9985"/>
              <a:gd name="connsiteX108" fmla="*/ 3059 w 9792"/>
              <a:gd name="connsiteY108" fmla="*/ 2483 h 9985"/>
              <a:gd name="connsiteX109" fmla="*/ 3169 w 9792"/>
              <a:gd name="connsiteY109" fmla="*/ 2500 h 9985"/>
              <a:gd name="connsiteX110" fmla="*/ 3277 w 9792"/>
              <a:gd name="connsiteY110" fmla="*/ 2526 h 9985"/>
              <a:gd name="connsiteX111" fmla="*/ 3382 w 9792"/>
              <a:gd name="connsiteY111" fmla="*/ 2560 h 9985"/>
              <a:gd name="connsiteX112" fmla="*/ 3482 w 9792"/>
              <a:gd name="connsiteY112" fmla="*/ 2600 h 9985"/>
              <a:gd name="connsiteX113" fmla="*/ 3576 w 9792"/>
              <a:gd name="connsiteY113" fmla="*/ 2650 h 9985"/>
              <a:gd name="connsiteX114" fmla="*/ 3621 w 9792"/>
              <a:gd name="connsiteY114" fmla="*/ 2677 h 9985"/>
              <a:gd name="connsiteX115" fmla="*/ 3673 w 9792"/>
              <a:gd name="connsiteY115" fmla="*/ 2710 h 9985"/>
              <a:gd name="connsiteX116" fmla="*/ 3773 w 9792"/>
              <a:gd name="connsiteY116" fmla="*/ 2784 h 9985"/>
              <a:gd name="connsiteX117" fmla="*/ 3870 w 9792"/>
              <a:gd name="connsiteY117" fmla="*/ 2866 h 9985"/>
              <a:gd name="connsiteX118" fmla="*/ 3965 w 9792"/>
              <a:gd name="connsiteY118" fmla="*/ 2955 h 9985"/>
              <a:gd name="connsiteX119" fmla="*/ 4102 w 9792"/>
              <a:gd name="connsiteY119" fmla="*/ 3100 h 9985"/>
              <a:gd name="connsiteX120" fmla="*/ 4274 w 9792"/>
              <a:gd name="connsiteY120" fmla="*/ 3319 h 9985"/>
              <a:gd name="connsiteX121" fmla="*/ 4432 w 9792"/>
              <a:gd name="connsiteY121" fmla="*/ 3562 h 9985"/>
              <a:gd name="connsiteX122" fmla="*/ 4574 w 9792"/>
              <a:gd name="connsiteY122" fmla="*/ 3823 h 9985"/>
              <a:gd name="connsiteX123" fmla="*/ 4703 w 9792"/>
              <a:gd name="connsiteY123" fmla="*/ 4101 h 9985"/>
              <a:gd name="connsiteX124" fmla="*/ 4813 w 9792"/>
              <a:gd name="connsiteY124" fmla="*/ 4391 h 9985"/>
              <a:gd name="connsiteX125" fmla="*/ 4861 w 9792"/>
              <a:gd name="connsiteY125" fmla="*/ 4542 h 9985"/>
              <a:gd name="connsiteX126" fmla="*/ 4895 w 9792"/>
              <a:gd name="connsiteY126" fmla="*/ 4653 h 9985"/>
              <a:gd name="connsiteX127" fmla="*/ 4953 w 9792"/>
              <a:gd name="connsiteY127" fmla="*/ 4881 h 9985"/>
              <a:gd name="connsiteX128" fmla="*/ 5001 w 9792"/>
              <a:gd name="connsiteY128" fmla="*/ 5112 h 9985"/>
              <a:gd name="connsiteX129" fmla="*/ 5042 w 9792"/>
              <a:gd name="connsiteY129" fmla="*/ 5346 h 9985"/>
              <a:gd name="connsiteX130" fmla="*/ 5095 w 9792"/>
              <a:gd name="connsiteY130" fmla="*/ 5700 h 9985"/>
              <a:gd name="connsiteX131" fmla="*/ 5159 w 9792"/>
              <a:gd name="connsiteY131" fmla="*/ 6175 h 9985"/>
              <a:gd name="connsiteX132" fmla="*/ 5212 w 9792"/>
              <a:gd name="connsiteY132" fmla="*/ 6524 h 9985"/>
              <a:gd name="connsiteX133" fmla="*/ 5253 w 9792"/>
              <a:gd name="connsiteY133" fmla="*/ 6755 h 9985"/>
              <a:gd name="connsiteX134" fmla="*/ 5301 w 9792"/>
              <a:gd name="connsiteY134" fmla="*/ 6980 h 9985"/>
              <a:gd name="connsiteX135" fmla="*/ 5358 w 9792"/>
              <a:gd name="connsiteY135" fmla="*/ 7202 h 9985"/>
              <a:gd name="connsiteX136" fmla="*/ 5427 w 9792"/>
              <a:gd name="connsiteY136" fmla="*/ 7419 h 9985"/>
              <a:gd name="connsiteX137" fmla="*/ 5509 w 9792"/>
              <a:gd name="connsiteY137" fmla="*/ 7627 h 9985"/>
              <a:gd name="connsiteX138" fmla="*/ 5606 w 9792"/>
              <a:gd name="connsiteY138" fmla="*/ 7828 h 9985"/>
              <a:gd name="connsiteX139" fmla="*/ 5720 w 9792"/>
              <a:gd name="connsiteY139" fmla="*/ 8019 h 9985"/>
              <a:gd name="connsiteX140" fmla="*/ 5785 w 9792"/>
              <a:gd name="connsiteY140" fmla="*/ 8111 h 9985"/>
              <a:gd name="connsiteX141" fmla="*/ 5813 w 9792"/>
              <a:gd name="connsiteY141" fmla="*/ 8150 h 9985"/>
              <a:gd name="connsiteX142" fmla="*/ 5873 w 9792"/>
              <a:gd name="connsiteY142" fmla="*/ 8219 h 9985"/>
              <a:gd name="connsiteX143" fmla="*/ 5933 w 9792"/>
              <a:gd name="connsiteY143" fmla="*/ 8278 h 9985"/>
              <a:gd name="connsiteX144" fmla="*/ 5995 w 9792"/>
              <a:gd name="connsiteY144" fmla="*/ 8329 h 9985"/>
              <a:gd name="connsiteX145" fmla="*/ 6056 w 9792"/>
              <a:gd name="connsiteY145" fmla="*/ 8368 h 9985"/>
              <a:gd name="connsiteX146" fmla="*/ 6120 w 9792"/>
              <a:gd name="connsiteY146" fmla="*/ 8398 h 9985"/>
              <a:gd name="connsiteX147" fmla="*/ 6183 w 9792"/>
              <a:gd name="connsiteY147" fmla="*/ 8419 h 9985"/>
              <a:gd name="connsiteX148" fmla="*/ 6247 w 9792"/>
              <a:gd name="connsiteY148" fmla="*/ 8431 h 9985"/>
              <a:gd name="connsiteX149" fmla="*/ 6311 w 9792"/>
              <a:gd name="connsiteY149" fmla="*/ 8431 h 9985"/>
              <a:gd name="connsiteX150" fmla="*/ 6375 w 9792"/>
              <a:gd name="connsiteY150" fmla="*/ 8423 h 9985"/>
              <a:gd name="connsiteX151" fmla="*/ 6438 w 9792"/>
              <a:gd name="connsiteY151" fmla="*/ 8404 h 9985"/>
              <a:gd name="connsiteX152" fmla="*/ 6502 w 9792"/>
              <a:gd name="connsiteY152" fmla="*/ 8376 h 9985"/>
              <a:gd name="connsiteX153" fmla="*/ 6566 w 9792"/>
              <a:gd name="connsiteY153" fmla="*/ 8340 h 9985"/>
              <a:gd name="connsiteX154" fmla="*/ 6627 w 9792"/>
              <a:gd name="connsiteY154" fmla="*/ 8292 h 9985"/>
              <a:gd name="connsiteX155" fmla="*/ 6689 w 9792"/>
              <a:gd name="connsiteY155" fmla="*/ 8235 h 9985"/>
              <a:gd name="connsiteX156" fmla="*/ 6750 w 9792"/>
              <a:gd name="connsiteY156" fmla="*/ 8168 h 9985"/>
              <a:gd name="connsiteX157" fmla="*/ 6780 w 9792"/>
              <a:gd name="connsiteY157" fmla="*/ 8130 h 9985"/>
              <a:gd name="connsiteX158" fmla="*/ 6806 w 9792"/>
              <a:gd name="connsiteY158" fmla="*/ 8094 h 9985"/>
              <a:gd name="connsiteX159" fmla="*/ 6854 w 9792"/>
              <a:gd name="connsiteY159" fmla="*/ 8022 h 9985"/>
              <a:gd name="connsiteX160" fmla="*/ 6895 w 9792"/>
              <a:gd name="connsiteY160" fmla="*/ 7944 h 9985"/>
              <a:gd name="connsiteX161" fmla="*/ 6930 w 9792"/>
              <a:gd name="connsiteY161" fmla="*/ 7862 h 9985"/>
              <a:gd name="connsiteX162" fmla="*/ 6973 w 9792"/>
              <a:gd name="connsiteY162" fmla="*/ 7737 h 9985"/>
              <a:gd name="connsiteX163" fmla="*/ 7015 w 9792"/>
              <a:gd name="connsiteY163" fmla="*/ 7560 h 9985"/>
              <a:gd name="connsiteX164" fmla="*/ 7043 w 9792"/>
              <a:gd name="connsiteY164" fmla="*/ 7375 h 9985"/>
              <a:gd name="connsiteX165" fmla="*/ 7059 w 9792"/>
              <a:gd name="connsiteY165" fmla="*/ 7184 h 9985"/>
              <a:gd name="connsiteX166" fmla="*/ 7074 w 9792"/>
              <a:gd name="connsiteY166" fmla="*/ 6891 h 9985"/>
              <a:gd name="connsiteX167" fmla="*/ 7082 w 9792"/>
              <a:gd name="connsiteY167" fmla="*/ 6696 h 9985"/>
              <a:gd name="connsiteX168" fmla="*/ 7093 w 9792"/>
              <a:gd name="connsiteY168" fmla="*/ 6432 h 9985"/>
              <a:gd name="connsiteX169" fmla="*/ 7105 w 9792"/>
              <a:gd name="connsiteY169" fmla="*/ 5903 h 9985"/>
              <a:gd name="connsiteX170" fmla="*/ 7105 w 9792"/>
              <a:gd name="connsiteY170" fmla="*/ 5373 h 9985"/>
              <a:gd name="connsiteX171" fmla="*/ 7096 w 9792"/>
              <a:gd name="connsiteY171" fmla="*/ 4844 h 9985"/>
              <a:gd name="connsiteX172" fmla="*/ 7087 w 9792"/>
              <a:gd name="connsiteY172" fmla="*/ 4580 h 9985"/>
              <a:gd name="connsiteX173" fmla="*/ 7085 w 9792"/>
              <a:gd name="connsiteY173" fmla="*/ 4518 h 9985"/>
              <a:gd name="connsiteX174" fmla="*/ 7073 w 9792"/>
              <a:gd name="connsiteY174" fmla="*/ 4391 h 9985"/>
              <a:gd name="connsiteX175" fmla="*/ 7055 w 9792"/>
              <a:gd name="connsiteY175" fmla="*/ 4268 h 9985"/>
              <a:gd name="connsiteX176" fmla="*/ 7030 w 9792"/>
              <a:gd name="connsiteY176" fmla="*/ 4149 h 9985"/>
              <a:gd name="connsiteX177" fmla="*/ 7001 w 9792"/>
              <a:gd name="connsiteY177" fmla="*/ 4032 h 9985"/>
              <a:gd name="connsiteX178" fmla="*/ 6965 w 9792"/>
              <a:gd name="connsiteY178" fmla="*/ 3921 h 9985"/>
              <a:gd name="connsiteX179" fmla="*/ 6922 w 9792"/>
              <a:gd name="connsiteY179" fmla="*/ 3813 h 9985"/>
              <a:gd name="connsiteX180" fmla="*/ 6875 w 9792"/>
              <a:gd name="connsiteY180" fmla="*/ 3712 h 9985"/>
              <a:gd name="connsiteX181" fmla="*/ 6821 w 9792"/>
              <a:gd name="connsiteY181" fmla="*/ 3620 h 9985"/>
              <a:gd name="connsiteX182" fmla="*/ 6763 w 9792"/>
              <a:gd name="connsiteY182" fmla="*/ 3533 h 9985"/>
              <a:gd name="connsiteX183" fmla="*/ 6700 w 9792"/>
              <a:gd name="connsiteY183" fmla="*/ 3457 h 9985"/>
              <a:gd name="connsiteX184" fmla="*/ 6631 w 9792"/>
              <a:gd name="connsiteY184" fmla="*/ 3388 h 9985"/>
              <a:gd name="connsiteX185" fmla="*/ 6559 w 9792"/>
              <a:gd name="connsiteY185" fmla="*/ 3331 h 9985"/>
              <a:gd name="connsiteX186" fmla="*/ 6480 w 9792"/>
              <a:gd name="connsiteY186" fmla="*/ 3282 h 9985"/>
              <a:gd name="connsiteX187" fmla="*/ 6398 w 9792"/>
              <a:gd name="connsiteY187" fmla="*/ 3248 h 9985"/>
              <a:gd name="connsiteX188" fmla="*/ 6312 w 9792"/>
              <a:gd name="connsiteY188" fmla="*/ 3225 h 9985"/>
              <a:gd name="connsiteX189" fmla="*/ 6267 w 9792"/>
              <a:gd name="connsiteY189" fmla="*/ 3220 h 9985"/>
              <a:gd name="connsiteX190" fmla="*/ 6243 w 9792"/>
              <a:gd name="connsiteY190" fmla="*/ 3219 h 9985"/>
              <a:gd name="connsiteX191" fmla="*/ 6196 w 9792"/>
              <a:gd name="connsiteY191" fmla="*/ 3224 h 9985"/>
              <a:gd name="connsiteX192" fmla="*/ 6149 w 9792"/>
              <a:gd name="connsiteY192" fmla="*/ 3238 h 9985"/>
              <a:gd name="connsiteX193" fmla="*/ 6104 w 9792"/>
              <a:gd name="connsiteY193" fmla="*/ 3263 h 9985"/>
              <a:gd name="connsiteX194" fmla="*/ 6062 w 9792"/>
              <a:gd name="connsiteY194" fmla="*/ 3296 h 9985"/>
              <a:gd name="connsiteX195" fmla="*/ 6026 w 9792"/>
              <a:gd name="connsiteY195" fmla="*/ 3340 h 9985"/>
              <a:gd name="connsiteX196" fmla="*/ 5996 w 9792"/>
              <a:gd name="connsiteY196" fmla="*/ 3391 h 9985"/>
              <a:gd name="connsiteX197" fmla="*/ 5974 w 9792"/>
              <a:gd name="connsiteY197" fmla="*/ 3449 h 9985"/>
              <a:gd name="connsiteX198" fmla="*/ 5966 w 9792"/>
              <a:gd name="connsiteY198" fmla="*/ 3482 h 9985"/>
              <a:gd name="connsiteX199" fmla="*/ 5962 w 9792"/>
              <a:gd name="connsiteY199" fmla="*/ 3508 h 9985"/>
              <a:gd name="connsiteX200" fmla="*/ 5957 w 9792"/>
              <a:gd name="connsiteY200" fmla="*/ 3559 h 9985"/>
              <a:gd name="connsiteX201" fmla="*/ 5961 w 9792"/>
              <a:gd name="connsiteY201" fmla="*/ 3638 h 9985"/>
              <a:gd name="connsiteX202" fmla="*/ 5981 w 9792"/>
              <a:gd name="connsiteY202" fmla="*/ 3739 h 9985"/>
              <a:gd name="connsiteX203" fmla="*/ 6017 w 9792"/>
              <a:gd name="connsiteY203" fmla="*/ 3832 h 9985"/>
              <a:gd name="connsiteX204" fmla="*/ 6040 w 9792"/>
              <a:gd name="connsiteY204" fmla="*/ 3873 h 9985"/>
              <a:gd name="connsiteX205" fmla="*/ 6084 w 9792"/>
              <a:gd name="connsiteY205" fmla="*/ 3944 h 9985"/>
              <a:gd name="connsiteX206" fmla="*/ 6172 w 9792"/>
              <a:gd name="connsiteY206" fmla="*/ 4062 h 9985"/>
              <a:gd name="connsiteX207" fmla="*/ 6264 w 9792"/>
              <a:gd name="connsiteY207" fmla="*/ 4158 h 9985"/>
              <a:gd name="connsiteX208" fmla="*/ 6358 w 9792"/>
              <a:gd name="connsiteY208" fmla="*/ 4233 h 9985"/>
              <a:gd name="connsiteX209" fmla="*/ 6454 w 9792"/>
              <a:gd name="connsiteY209" fmla="*/ 4284 h 9985"/>
              <a:gd name="connsiteX210" fmla="*/ 6549 w 9792"/>
              <a:gd name="connsiteY210" fmla="*/ 4316 h 9985"/>
              <a:gd name="connsiteX211" fmla="*/ 6646 w 9792"/>
              <a:gd name="connsiteY211" fmla="*/ 4328 h 9985"/>
              <a:gd name="connsiteX212" fmla="*/ 6743 w 9792"/>
              <a:gd name="connsiteY212" fmla="*/ 4319 h 9985"/>
              <a:gd name="connsiteX213" fmla="*/ 6839 w 9792"/>
              <a:gd name="connsiteY213" fmla="*/ 4294 h 9985"/>
              <a:gd name="connsiteX214" fmla="*/ 6935 w 9792"/>
              <a:gd name="connsiteY214" fmla="*/ 4251 h 9985"/>
              <a:gd name="connsiteX215" fmla="*/ 7029 w 9792"/>
              <a:gd name="connsiteY215" fmla="*/ 4194 h 9985"/>
              <a:gd name="connsiteX216" fmla="*/ 7120 w 9792"/>
              <a:gd name="connsiteY216" fmla="*/ 4121 h 9985"/>
              <a:gd name="connsiteX217" fmla="*/ 7209 w 9792"/>
              <a:gd name="connsiteY217" fmla="*/ 4033 h 9985"/>
              <a:gd name="connsiteX218" fmla="*/ 7295 w 9792"/>
              <a:gd name="connsiteY218" fmla="*/ 3934 h 9985"/>
              <a:gd name="connsiteX219" fmla="*/ 7378 w 9792"/>
              <a:gd name="connsiteY219" fmla="*/ 3822 h 9985"/>
              <a:gd name="connsiteX220" fmla="*/ 7455 w 9792"/>
              <a:gd name="connsiteY220" fmla="*/ 3698 h 9985"/>
              <a:gd name="connsiteX221" fmla="*/ 7493 w 9792"/>
              <a:gd name="connsiteY221" fmla="*/ 3632 h 9985"/>
              <a:gd name="connsiteX222" fmla="*/ 7558 w 9792"/>
              <a:gd name="connsiteY222" fmla="*/ 3509 h 9985"/>
              <a:gd name="connsiteX223" fmla="*/ 7678 w 9792"/>
              <a:gd name="connsiteY223" fmla="*/ 3250 h 9985"/>
              <a:gd name="connsiteX224" fmla="*/ 7780 w 9792"/>
              <a:gd name="connsiteY224" fmla="*/ 2973 h 9985"/>
              <a:gd name="connsiteX225" fmla="*/ 7843 w 9792"/>
              <a:gd name="connsiteY225" fmla="*/ 2756 h 9985"/>
              <a:gd name="connsiteX226" fmla="*/ 7881 w 9792"/>
              <a:gd name="connsiteY226" fmla="*/ 2609 h 9985"/>
              <a:gd name="connsiteX227" fmla="*/ 7911 w 9792"/>
              <a:gd name="connsiteY227" fmla="*/ 2459 h 9985"/>
              <a:gd name="connsiteX228" fmla="*/ 7937 w 9792"/>
              <a:gd name="connsiteY228" fmla="*/ 2306 h 9985"/>
              <a:gd name="connsiteX229" fmla="*/ 7957 w 9792"/>
              <a:gd name="connsiteY229" fmla="*/ 2153 h 9985"/>
              <a:gd name="connsiteX230" fmla="*/ 7970 w 9792"/>
              <a:gd name="connsiteY230" fmla="*/ 1997 h 9985"/>
              <a:gd name="connsiteX231" fmla="*/ 7977 w 9792"/>
              <a:gd name="connsiteY231" fmla="*/ 1841 h 9985"/>
              <a:gd name="connsiteX232" fmla="*/ 7975 w 9792"/>
              <a:gd name="connsiteY232" fmla="*/ 1685 h 9985"/>
              <a:gd name="connsiteX233" fmla="*/ 7968 w 9792"/>
              <a:gd name="connsiteY233" fmla="*/ 1528 h 9985"/>
              <a:gd name="connsiteX234" fmla="*/ 7954 w 9792"/>
              <a:gd name="connsiteY234" fmla="*/ 1372 h 9985"/>
              <a:gd name="connsiteX235" fmla="*/ 7943 w 9792"/>
              <a:gd name="connsiteY235" fmla="*/ 1293 h 9985"/>
              <a:gd name="connsiteX236" fmla="*/ 7926 w 9792"/>
              <a:gd name="connsiteY236" fmla="*/ 1188 h 9985"/>
              <a:gd name="connsiteX237" fmla="*/ 7904 w 9792"/>
              <a:gd name="connsiteY237" fmla="*/ 1013 h 9985"/>
              <a:gd name="connsiteX238" fmla="*/ 7895 w 9792"/>
              <a:gd name="connsiteY238" fmla="*/ 894 h 9985"/>
              <a:gd name="connsiteX239" fmla="*/ 7897 w 9792"/>
              <a:gd name="connsiteY239" fmla="*/ 779 h 9985"/>
              <a:gd name="connsiteX240" fmla="*/ 7914 w 9792"/>
              <a:gd name="connsiteY240" fmla="*/ 670 h 9985"/>
              <a:gd name="connsiteX241" fmla="*/ 7940 w 9792"/>
              <a:gd name="connsiteY241" fmla="*/ 598 h 9985"/>
              <a:gd name="connsiteX242" fmla="*/ 7963 w 9792"/>
              <a:gd name="connsiteY242" fmla="*/ 553 h 9985"/>
              <a:gd name="connsiteX243" fmla="*/ 7992 w 9792"/>
              <a:gd name="connsiteY243" fmla="*/ 515 h 9985"/>
              <a:gd name="connsiteX244" fmla="*/ 8027 w 9792"/>
              <a:gd name="connsiteY244" fmla="*/ 481 h 9985"/>
              <a:gd name="connsiteX245" fmla="*/ 8046 w 9792"/>
              <a:gd name="connsiteY245" fmla="*/ 467 h 9985"/>
              <a:gd name="connsiteX246" fmla="*/ 8079 w 9792"/>
              <a:gd name="connsiteY246" fmla="*/ 447 h 9985"/>
              <a:gd name="connsiteX247" fmla="*/ 8143 w 9792"/>
              <a:gd name="connsiteY247" fmla="*/ 433 h 9985"/>
              <a:gd name="connsiteX248" fmla="*/ 8206 w 9792"/>
              <a:gd name="connsiteY248" fmla="*/ 442 h 9985"/>
              <a:gd name="connsiteX249" fmla="*/ 8270 w 9792"/>
              <a:gd name="connsiteY249" fmla="*/ 474 h 9985"/>
              <a:gd name="connsiteX250" fmla="*/ 8332 w 9792"/>
              <a:gd name="connsiteY250" fmla="*/ 520 h 9985"/>
              <a:gd name="connsiteX251" fmla="*/ 8388 w 9792"/>
              <a:gd name="connsiteY251" fmla="*/ 580 h 9985"/>
              <a:gd name="connsiteX252" fmla="*/ 8439 w 9792"/>
              <a:gd name="connsiteY252" fmla="*/ 648 h 9985"/>
              <a:gd name="connsiteX253" fmla="*/ 8482 w 9792"/>
              <a:gd name="connsiteY253" fmla="*/ 719 h 9985"/>
              <a:gd name="connsiteX254" fmla="*/ 8501 w 9792"/>
              <a:gd name="connsiteY254" fmla="*/ 755 h 9985"/>
              <a:gd name="connsiteX255" fmla="*/ 8579 w 9792"/>
              <a:gd name="connsiteY255" fmla="*/ 925 h 9985"/>
              <a:gd name="connsiteX256" fmla="*/ 8709 w 9792"/>
              <a:gd name="connsiteY256" fmla="*/ 1205 h 9985"/>
              <a:gd name="connsiteX257" fmla="*/ 8778 w 9792"/>
              <a:gd name="connsiteY257" fmla="*/ 1328 h 9985"/>
              <a:gd name="connsiteX258" fmla="*/ 8828 w 9792"/>
              <a:gd name="connsiteY258" fmla="*/ 1402 h 9985"/>
              <a:gd name="connsiteX259" fmla="*/ 8879 w 9792"/>
              <a:gd name="connsiteY259" fmla="*/ 1466 h 9985"/>
              <a:gd name="connsiteX260" fmla="*/ 8932 w 9792"/>
              <a:gd name="connsiteY260" fmla="*/ 1513 h 9985"/>
              <a:gd name="connsiteX261" fmla="*/ 8989 w 9792"/>
              <a:gd name="connsiteY261" fmla="*/ 1545 h 9985"/>
              <a:gd name="connsiteX262" fmla="*/ 9047 w 9792"/>
              <a:gd name="connsiteY262" fmla="*/ 1558 h 9985"/>
              <a:gd name="connsiteX263" fmla="*/ 9108 w 9792"/>
              <a:gd name="connsiteY263" fmla="*/ 1550 h 9985"/>
              <a:gd name="connsiteX264" fmla="*/ 9172 w 9792"/>
              <a:gd name="connsiteY264" fmla="*/ 1518 h 9985"/>
              <a:gd name="connsiteX265" fmla="*/ 9240 w 9792"/>
              <a:gd name="connsiteY265" fmla="*/ 1460 h 9985"/>
              <a:gd name="connsiteX266" fmla="*/ 9311 w 9792"/>
              <a:gd name="connsiteY266" fmla="*/ 1370 h 9985"/>
              <a:gd name="connsiteX267" fmla="*/ 9348 w 9792"/>
              <a:gd name="connsiteY267" fmla="*/ 1313 h 9985"/>
              <a:gd name="connsiteX268" fmla="*/ 9384 w 9792"/>
              <a:gd name="connsiteY268" fmla="*/ 1250 h 9985"/>
              <a:gd name="connsiteX269" fmla="*/ 9446 w 9792"/>
              <a:gd name="connsiteY269" fmla="*/ 1114 h 9985"/>
              <a:gd name="connsiteX270" fmla="*/ 9498 w 9792"/>
              <a:gd name="connsiteY270" fmla="*/ 965 h 9985"/>
              <a:gd name="connsiteX271" fmla="*/ 9542 w 9792"/>
              <a:gd name="connsiteY271" fmla="*/ 811 h 9985"/>
              <a:gd name="connsiteX272" fmla="*/ 9562 w 9792"/>
              <a:gd name="connsiteY272" fmla="*/ 734 h 9985"/>
              <a:gd name="connsiteX273" fmla="*/ 9609 w 9792"/>
              <a:gd name="connsiteY273" fmla="*/ 547 h 9985"/>
              <a:gd name="connsiteX274" fmla="*/ 9689 w 9792"/>
              <a:gd name="connsiteY274" fmla="*/ 261 h 9985"/>
              <a:gd name="connsiteX275" fmla="*/ 9754 w 9792"/>
              <a:gd name="connsiteY275" fmla="*/ 83 h 9985"/>
              <a:gd name="connsiteX276" fmla="*/ 9792 w 9792"/>
              <a:gd name="connsiteY276" fmla="*/ 0 h 9985"/>
              <a:gd name="connsiteX0" fmla="*/ 0 w 9854"/>
              <a:gd name="connsiteY0" fmla="*/ 9972 h 9972"/>
              <a:gd name="connsiteX1" fmla="*/ 148 w 9854"/>
              <a:gd name="connsiteY1" fmla="*/ 9928 h 9972"/>
              <a:gd name="connsiteX2" fmla="*/ 297 w 9854"/>
              <a:gd name="connsiteY2" fmla="*/ 9870 h 9972"/>
              <a:gd name="connsiteX3" fmla="*/ 445 w 9854"/>
              <a:gd name="connsiteY3" fmla="*/ 9801 h 9972"/>
              <a:gd name="connsiteX4" fmla="*/ 590 w 9854"/>
              <a:gd name="connsiteY4" fmla="*/ 9717 h 9972"/>
              <a:gd name="connsiteX5" fmla="*/ 731 w 9854"/>
              <a:gd name="connsiteY5" fmla="*/ 9616 h 9972"/>
              <a:gd name="connsiteX6" fmla="*/ 867 w 9854"/>
              <a:gd name="connsiteY6" fmla="*/ 9504 h 9972"/>
              <a:gd name="connsiteX7" fmla="*/ 995 w 9854"/>
              <a:gd name="connsiteY7" fmla="*/ 9380 h 9972"/>
              <a:gd name="connsiteX8" fmla="*/ 1115 w 9854"/>
              <a:gd name="connsiteY8" fmla="*/ 9240 h 9972"/>
              <a:gd name="connsiteX9" fmla="*/ 1225 w 9854"/>
              <a:gd name="connsiteY9" fmla="*/ 9087 h 9972"/>
              <a:gd name="connsiteX10" fmla="*/ 1323 w 9854"/>
              <a:gd name="connsiteY10" fmla="*/ 8922 h 9972"/>
              <a:gd name="connsiteX11" fmla="*/ 1408 w 9854"/>
              <a:gd name="connsiteY11" fmla="*/ 8741 h 9972"/>
              <a:gd name="connsiteX12" fmla="*/ 1479 w 9854"/>
              <a:gd name="connsiteY12" fmla="*/ 8550 h 9972"/>
              <a:gd name="connsiteX13" fmla="*/ 1533 w 9854"/>
              <a:gd name="connsiteY13" fmla="*/ 8343 h 9972"/>
              <a:gd name="connsiteX14" fmla="*/ 1553 w 9854"/>
              <a:gd name="connsiteY14" fmla="*/ 8235 h 9972"/>
              <a:gd name="connsiteX15" fmla="*/ 1567 w 9854"/>
              <a:gd name="connsiteY15" fmla="*/ 8146 h 9972"/>
              <a:gd name="connsiteX16" fmla="*/ 1582 w 9854"/>
              <a:gd name="connsiteY16" fmla="*/ 7967 h 9972"/>
              <a:gd name="connsiteX17" fmla="*/ 1584 w 9854"/>
              <a:gd name="connsiteY17" fmla="*/ 7789 h 9972"/>
              <a:gd name="connsiteX18" fmla="*/ 1569 w 9854"/>
              <a:gd name="connsiteY18" fmla="*/ 7613 h 9972"/>
              <a:gd name="connsiteX19" fmla="*/ 1539 w 9854"/>
              <a:gd name="connsiteY19" fmla="*/ 7441 h 9972"/>
              <a:gd name="connsiteX20" fmla="*/ 1493 w 9854"/>
              <a:gd name="connsiteY20" fmla="*/ 7277 h 9972"/>
              <a:gd name="connsiteX21" fmla="*/ 1433 w 9854"/>
              <a:gd name="connsiteY21" fmla="*/ 7123 h 9972"/>
              <a:gd name="connsiteX22" fmla="*/ 1353 w 9854"/>
              <a:gd name="connsiteY22" fmla="*/ 6979 h 9972"/>
              <a:gd name="connsiteX23" fmla="*/ 1307 w 9854"/>
              <a:gd name="connsiteY23" fmla="*/ 6912 h 9972"/>
              <a:gd name="connsiteX24" fmla="*/ 1277 w 9854"/>
              <a:gd name="connsiteY24" fmla="*/ 6874 h 9972"/>
              <a:gd name="connsiteX25" fmla="*/ 1215 w 9854"/>
              <a:gd name="connsiteY25" fmla="*/ 6812 h 9972"/>
              <a:gd name="connsiteX26" fmla="*/ 1155 w 9854"/>
              <a:gd name="connsiteY26" fmla="*/ 6767 h 9972"/>
              <a:gd name="connsiteX27" fmla="*/ 1096 w 9854"/>
              <a:gd name="connsiteY27" fmla="*/ 6740 h 9972"/>
              <a:gd name="connsiteX28" fmla="*/ 1039 w 9854"/>
              <a:gd name="connsiteY28" fmla="*/ 6729 h 9972"/>
              <a:gd name="connsiteX29" fmla="*/ 982 w 9854"/>
              <a:gd name="connsiteY29" fmla="*/ 6734 h 9972"/>
              <a:gd name="connsiteX30" fmla="*/ 929 w 9854"/>
              <a:gd name="connsiteY30" fmla="*/ 6753 h 9972"/>
              <a:gd name="connsiteX31" fmla="*/ 881 w 9854"/>
              <a:gd name="connsiteY31" fmla="*/ 6785 h 9972"/>
              <a:gd name="connsiteX32" fmla="*/ 837 w 9854"/>
              <a:gd name="connsiteY32" fmla="*/ 6830 h 9972"/>
              <a:gd name="connsiteX33" fmla="*/ 798 w 9854"/>
              <a:gd name="connsiteY33" fmla="*/ 6888 h 9972"/>
              <a:gd name="connsiteX34" fmla="*/ 765 w 9854"/>
              <a:gd name="connsiteY34" fmla="*/ 6956 h 9972"/>
              <a:gd name="connsiteX35" fmla="*/ 738 w 9854"/>
              <a:gd name="connsiteY35" fmla="*/ 7035 h 9972"/>
              <a:gd name="connsiteX36" fmla="*/ 719 w 9854"/>
              <a:gd name="connsiteY36" fmla="*/ 7123 h 9972"/>
              <a:gd name="connsiteX37" fmla="*/ 708 w 9854"/>
              <a:gd name="connsiteY37" fmla="*/ 7216 h 9972"/>
              <a:gd name="connsiteX38" fmla="*/ 705 w 9854"/>
              <a:gd name="connsiteY38" fmla="*/ 7319 h 9972"/>
              <a:gd name="connsiteX39" fmla="*/ 711 w 9854"/>
              <a:gd name="connsiteY39" fmla="*/ 7426 h 9972"/>
              <a:gd name="connsiteX40" fmla="*/ 717 w 9854"/>
              <a:gd name="connsiteY40" fmla="*/ 7482 h 9972"/>
              <a:gd name="connsiteX41" fmla="*/ 732 w 9854"/>
              <a:gd name="connsiteY41" fmla="*/ 7576 h 9972"/>
              <a:gd name="connsiteX42" fmla="*/ 775 w 9854"/>
              <a:gd name="connsiteY42" fmla="*/ 7757 h 9972"/>
              <a:gd name="connsiteX43" fmla="*/ 831 w 9854"/>
              <a:gd name="connsiteY43" fmla="*/ 7930 h 9972"/>
              <a:gd name="connsiteX44" fmla="*/ 900 w 9854"/>
              <a:gd name="connsiteY44" fmla="*/ 8096 h 9972"/>
              <a:gd name="connsiteX45" fmla="*/ 982 w 9854"/>
              <a:gd name="connsiteY45" fmla="*/ 8253 h 9972"/>
              <a:gd name="connsiteX46" fmla="*/ 1073 w 9854"/>
              <a:gd name="connsiteY46" fmla="*/ 8401 h 9972"/>
              <a:gd name="connsiteX47" fmla="*/ 1172 w 9854"/>
              <a:gd name="connsiteY47" fmla="*/ 8539 h 9972"/>
              <a:gd name="connsiteX48" fmla="*/ 1281 w 9854"/>
              <a:gd name="connsiteY48" fmla="*/ 8667 h 9972"/>
              <a:gd name="connsiteX49" fmla="*/ 1395 w 9854"/>
              <a:gd name="connsiteY49" fmla="*/ 8784 h 9972"/>
              <a:gd name="connsiteX50" fmla="*/ 1516 w 9854"/>
              <a:gd name="connsiteY50" fmla="*/ 8889 h 9972"/>
              <a:gd name="connsiteX51" fmla="*/ 1638 w 9854"/>
              <a:gd name="connsiteY51" fmla="*/ 8979 h 9972"/>
              <a:gd name="connsiteX52" fmla="*/ 1764 w 9854"/>
              <a:gd name="connsiteY52" fmla="*/ 9059 h 9972"/>
              <a:gd name="connsiteX53" fmla="*/ 1889 w 9854"/>
              <a:gd name="connsiteY53" fmla="*/ 9124 h 9972"/>
              <a:gd name="connsiteX54" fmla="*/ 2016 w 9854"/>
              <a:gd name="connsiteY54" fmla="*/ 9174 h 9972"/>
              <a:gd name="connsiteX55" fmla="*/ 2142 w 9854"/>
              <a:gd name="connsiteY55" fmla="*/ 9208 h 9972"/>
              <a:gd name="connsiteX56" fmla="*/ 2264 w 9854"/>
              <a:gd name="connsiteY56" fmla="*/ 9229 h 9972"/>
              <a:gd name="connsiteX57" fmla="*/ 2324 w 9854"/>
              <a:gd name="connsiteY57" fmla="*/ 9230 h 9972"/>
              <a:gd name="connsiteX58" fmla="*/ 2392 w 9854"/>
              <a:gd name="connsiteY58" fmla="*/ 9229 h 9972"/>
              <a:gd name="connsiteX59" fmla="*/ 2527 w 9854"/>
              <a:gd name="connsiteY59" fmla="*/ 9207 h 9972"/>
              <a:gd name="connsiteX60" fmla="*/ 2653 w 9854"/>
              <a:gd name="connsiteY60" fmla="*/ 9159 h 9972"/>
              <a:gd name="connsiteX61" fmla="*/ 2775 w 9854"/>
              <a:gd name="connsiteY61" fmla="*/ 9087 h 9972"/>
              <a:gd name="connsiteX62" fmla="*/ 2885 w 9854"/>
              <a:gd name="connsiteY62" fmla="*/ 8991 h 9972"/>
              <a:gd name="connsiteX63" fmla="*/ 2984 w 9854"/>
              <a:gd name="connsiteY63" fmla="*/ 8868 h 9972"/>
              <a:gd name="connsiteX64" fmla="*/ 3048 w 9854"/>
              <a:gd name="connsiteY64" fmla="*/ 8761 h 9972"/>
              <a:gd name="connsiteX65" fmla="*/ 3086 w 9854"/>
              <a:gd name="connsiteY65" fmla="*/ 8682 h 9972"/>
              <a:gd name="connsiteX66" fmla="*/ 3120 w 9854"/>
              <a:gd name="connsiteY66" fmla="*/ 8596 h 9972"/>
              <a:gd name="connsiteX67" fmla="*/ 3151 w 9854"/>
              <a:gd name="connsiteY67" fmla="*/ 8504 h 9972"/>
              <a:gd name="connsiteX68" fmla="*/ 3163 w 9854"/>
              <a:gd name="connsiteY68" fmla="*/ 8455 h 9972"/>
              <a:gd name="connsiteX69" fmla="*/ 3181 w 9854"/>
              <a:gd name="connsiteY69" fmla="*/ 8378 h 9972"/>
              <a:gd name="connsiteX70" fmla="*/ 3207 w 9854"/>
              <a:gd name="connsiteY70" fmla="*/ 8226 h 9972"/>
              <a:gd name="connsiteX71" fmla="*/ 3221 w 9854"/>
              <a:gd name="connsiteY71" fmla="*/ 8083 h 9972"/>
              <a:gd name="connsiteX72" fmla="*/ 3224 w 9854"/>
              <a:gd name="connsiteY72" fmla="*/ 7944 h 9972"/>
              <a:gd name="connsiteX73" fmla="*/ 3217 w 9854"/>
              <a:gd name="connsiteY73" fmla="*/ 7811 h 9972"/>
              <a:gd name="connsiteX74" fmla="*/ 3201 w 9854"/>
              <a:gd name="connsiteY74" fmla="*/ 7682 h 9972"/>
              <a:gd name="connsiteX75" fmla="*/ 3176 w 9854"/>
              <a:gd name="connsiteY75" fmla="*/ 7555 h 9972"/>
              <a:gd name="connsiteX76" fmla="*/ 3143 w 9854"/>
              <a:gd name="connsiteY76" fmla="*/ 7431 h 9972"/>
              <a:gd name="connsiteX77" fmla="*/ 3084 w 9854"/>
              <a:gd name="connsiteY77" fmla="*/ 7251 h 9972"/>
              <a:gd name="connsiteX78" fmla="*/ 2989 w 9854"/>
              <a:gd name="connsiteY78" fmla="*/ 7014 h 9972"/>
              <a:gd name="connsiteX79" fmla="*/ 2827 w 9854"/>
              <a:gd name="connsiteY79" fmla="*/ 6661 h 9972"/>
              <a:gd name="connsiteX80" fmla="*/ 2717 w 9854"/>
              <a:gd name="connsiteY80" fmla="*/ 6417 h 9972"/>
              <a:gd name="connsiteX81" fmla="*/ 2565 w 9854"/>
              <a:gd name="connsiteY81" fmla="*/ 6085 h 9972"/>
              <a:gd name="connsiteX82" fmla="*/ 2286 w 9854"/>
              <a:gd name="connsiteY82" fmla="*/ 5480 h 9972"/>
              <a:gd name="connsiteX83" fmla="*/ 2149 w 9854"/>
              <a:gd name="connsiteY83" fmla="*/ 5151 h 9972"/>
              <a:gd name="connsiteX84" fmla="*/ 2063 w 9854"/>
              <a:gd name="connsiteY84" fmla="*/ 4926 h 9972"/>
              <a:gd name="connsiteX85" fmla="*/ 1986 w 9854"/>
              <a:gd name="connsiteY85" fmla="*/ 4698 h 9972"/>
              <a:gd name="connsiteX86" fmla="*/ 1921 w 9854"/>
              <a:gd name="connsiteY86" fmla="*/ 4470 h 9972"/>
              <a:gd name="connsiteX87" fmla="*/ 1868 w 9854"/>
              <a:gd name="connsiteY87" fmla="*/ 4239 h 9972"/>
              <a:gd name="connsiteX88" fmla="*/ 1832 w 9854"/>
              <a:gd name="connsiteY88" fmla="*/ 4012 h 9972"/>
              <a:gd name="connsiteX89" fmla="*/ 1815 w 9854"/>
              <a:gd name="connsiteY89" fmla="*/ 3789 h 9972"/>
              <a:gd name="connsiteX90" fmla="*/ 1818 w 9854"/>
              <a:gd name="connsiteY90" fmla="*/ 3625 h 9972"/>
              <a:gd name="connsiteX91" fmla="*/ 1826 w 9854"/>
              <a:gd name="connsiteY91" fmla="*/ 3518 h 9972"/>
              <a:gd name="connsiteX92" fmla="*/ 1841 w 9854"/>
              <a:gd name="connsiteY92" fmla="*/ 3412 h 9972"/>
              <a:gd name="connsiteX93" fmla="*/ 1863 w 9854"/>
              <a:gd name="connsiteY93" fmla="*/ 3309 h 9972"/>
              <a:gd name="connsiteX94" fmla="*/ 1890 w 9854"/>
              <a:gd name="connsiteY94" fmla="*/ 3208 h 9972"/>
              <a:gd name="connsiteX95" fmla="*/ 1927 w 9854"/>
              <a:gd name="connsiteY95" fmla="*/ 3109 h 9972"/>
              <a:gd name="connsiteX96" fmla="*/ 1948 w 9854"/>
              <a:gd name="connsiteY96" fmla="*/ 3062 h 9972"/>
              <a:gd name="connsiteX97" fmla="*/ 1980 w 9854"/>
              <a:gd name="connsiteY97" fmla="*/ 2994 h 9972"/>
              <a:gd name="connsiteX98" fmla="*/ 2051 w 9854"/>
              <a:gd name="connsiteY98" fmla="*/ 2878 h 9972"/>
              <a:gd name="connsiteX99" fmla="*/ 2132 w 9854"/>
              <a:gd name="connsiteY99" fmla="*/ 2778 h 9972"/>
              <a:gd name="connsiteX100" fmla="*/ 2221 w 9854"/>
              <a:gd name="connsiteY100" fmla="*/ 2694 h 9972"/>
              <a:gd name="connsiteX101" fmla="*/ 2317 w 9854"/>
              <a:gd name="connsiteY101" fmla="*/ 2625 h 9972"/>
              <a:gd name="connsiteX102" fmla="*/ 2420 w 9854"/>
              <a:gd name="connsiteY102" fmla="*/ 2570 h 9972"/>
              <a:gd name="connsiteX103" fmla="*/ 2527 w 9854"/>
              <a:gd name="connsiteY103" fmla="*/ 2530 h 9972"/>
              <a:gd name="connsiteX104" fmla="*/ 2637 w 9854"/>
              <a:gd name="connsiteY104" fmla="*/ 2502 h 9972"/>
              <a:gd name="connsiteX105" fmla="*/ 2749 w 9854"/>
              <a:gd name="connsiteY105" fmla="*/ 2486 h 9972"/>
              <a:gd name="connsiteX106" fmla="*/ 2864 w 9854"/>
              <a:gd name="connsiteY106" fmla="*/ 2481 h 9972"/>
              <a:gd name="connsiteX107" fmla="*/ 2978 w 9854"/>
              <a:gd name="connsiteY107" fmla="*/ 2487 h 9972"/>
              <a:gd name="connsiteX108" fmla="*/ 3090 w 9854"/>
              <a:gd name="connsiteY108" fmla="*/ 2504 h 9972"/>
              <a:gd name="connsiteX109" fmla="*/ 3201 w 9854"/>
              <a:gd name="connsiteY109" fmla="*/ 2530 h 9972"/>
              <a:gd name="connsiteX110" fmla="*/ 3308 w 9854"/>
              <a:gd name="connsiteY110" fmla="*/ 2564 h 9972"/>
              <a:gd name="connsiteX111" fmla="*/ 3410 w 9854"/>
              <a:gd name="connsiteY111" fmla="*/ 2604 h 9972"/>
              <a:gd name="connsiteX112" fmla="*/ 3506 w 9854"/>
              <a:gd name="connsiteY112" fmla="*/ 2654 h 9972"/>
              <a:gd name="connsiteX113" fmla="*/ 3552 w 9854"/>
              <a:gd name="connsiteY113" fmla="*/ 2681 h 9972"/>
              <a:gd name="connsiteX114" fmla="*/ 3605 w 9854"/>
              <a:gd name="connsiteY114" fmla="*/ 2714 h 9972"/>
              <a:gd name="connsiteX115" fmla="*/ 3707 w 9854"/>
              <a:gd name="connsiteY115" fmla="*/ 2788 h 9972"/>
              <a:gd name="connsiteX116" fmla="*/ 3806 w 9854"/>
              <a:gd name="connsiteY116" fmla="*/ 2870 h 9972"/>
              <a:gd name="connsiteX117" fmla="*/ 3903 w 9854"/>
              <a:gd name="connsiteY117" fmla="*/ 2959 h 9972"/>
              <a:gd name="connsiteX118" fmla="*/ 4043 w 9854"/>
              <a:gd name="connsiteY118" fmla="*/ 3105 h 9972"/>
              <a:gd name="connsiteX119" fmla="*/ 4219 w 9854"/>
              <a:gd name="connsiteY119" fmla="*/ 3324 h 9972"/>
              <a:gd name="connsiteX120" fmla="*/ 4380 w 9854"/>
              <a:gd name="connsiteY120" fmla="*/ 3567 h 9972"/>
              <a:gd name="connsiteX121" fmla="*/ 4525 w 9854"/>
              <a:gd name="connsiteY121" fmla="*/ 3829 h 9972"/>
              <a:gd name="connsiteX122" fmla="*/ 4657 w 9854"/>
              <a:gd name="connsiteY122" fmla="*/ 4107 h 9972"/>
              <a:gd name="connsiteX123" fmla="*/ 4769 w 9854"/>
              <a:gd name="connsiteY123" fmla="*/ 4398 h 9972"/>
              <a:gd name="connsiteX124" fmla="*/ 4818 w 9854"/>
              <a:gd name="connsiteY124" fmla="*/ 4549 h 9972"/>
              <a:gd name="connsiteX125" fmla="*/ 4853 w 9854"/>
              <a:gd name="connsiteY125" fmla="*/ 4660 h 9972"/>
              <a:gd name="connsiteX126" fmla="*/ 4912 w 9854"/>
              <a:gd name="connsiteY126" fmla="*/ 4888 h 9972"/>
              <a:gd name="connsiteX127" fmla="*/ 4961 w 9854"/>
              <a:gd name="connsiteY127" fmla="*/ 5120 h 9972"/>
              <a:gd name="connsiteX128" fmla="*/ 5003 w 9854"/>
              <a:gd name="connsiteY128" fmla="*/ 5354 h 9972"/>
              <a:gd name="connsiteX129" fmla="*/ 5057 w 9854"/>
              <a:gd name="connsiteY129" fmla="*/ 5709 h 9972"/>
              <a:gd name="connsiteX130" fmla="*/ 5123 w 9854"/>
              <a:gd name="connsiteY130" fmla="*/ 6184 h 9972"/>
              <a:gd name="connsiteX131" fmla="*/ 5177 w 9854"/>
              <a:gd name="connsiteY131" fmla="*/ 6534 h 9972"/>
              <a:gd name="connsiteX132" fmla="*/ 5219 w 9854"/>
              <a:gd name="connsiteY132" fmla="*/ 6765 h 9972"/>
              <a:gd name="connsiteX133" fmla="*/ 5268 w 9854"/>
              <a:gd name="connsiteY133" fmla="*/ 6990 h 9972"/>
              <a:gd name="connsiteX134" fmla="*/ 5326 w 9854"/>
              <a:gd name="connsiteY134" fmla="*/ 7213 h 9972"/>
              <a:gd name="connsiteX135" fmla="*/ 5396 w 9854"/>
              <a:gd name="connsiteY135" fmla="*/ 7430 h 9972"/>
              <a:gd name="connsiteX136" fmla="*/ 5480 w 9854"/>
              <a:gd name="connsiteY136" fmla="*/ 7638 h 9972"/>
              <a:gd name="connsiteX137" fmla="*/ 5579 w 9854"/>
              <a:gd name="connsiteY137" fmla="*/ 7840 h 9972"/>
              <a:gd name="connsiteX138" fmla="*/ 5696 w 9854"/>
              <a:gd name="connsiteY138" fmla="*/ 8031 h 9972"/>
              <a:gd name="connsiteX139" fmla="*/ 5762 w 9854"/>
              <a:gd name="connsiteY139" fmla="*/ 8123 h 9972"/>
              <a:gd name="connsiteX140" fmla="*/ 5790 w 9854"/>
              <a:gd name="connsiteY140" fmla="*/ 8162 h 9972"/>
              <a:gd name="connsiteX141" fmla="*/ 5852 w 9854"/>
              <a:gd name="connsiteY141" fmla="*/ 8231 h 9972"/>
              <a:gd name="connsiteX142" fmla="*/ 5913 w 9854"/>
              <a:gd name="connsiteY142" fmla="*/ 8290 h 9972"/>
              <a:gd name="connsiteX143" fmla="*/ 5976 w 9854"/>
              <a:gd name="connsiteY143" fmla="*/ 8342 h 9972"/>
              <a:gd name="connsiteX144" fmla="*/ 6039 w 9854"/>
              <a:gd name="connsiteY144" fmla="*/ 8381 h 9972"/>
              <a:gd name="connsiteX145" fmla="*/ 6104 w 9854"/>
              <a:gd name="connsiteY145" fmla="*/ 8411 h 9972"/>
              <a:gd name="connsiteX146" fmla="*/ 6168 w 9854"/>
              <a:gd name="connsiteY146" fmla="*/ 8432 h 9972"/>
              <a:gd name="connsiteX147" fmla="*/ 6234 w 9854"/>
              <a:gd name="connsiteY147" fmla="*/ 8444 h 9972"/>
              <a:gd name="connsiteX148" fmla="*/ 6299 w 9854"/>
              <a:gd name="connsiteY148" fmla="*/ 8444 h 9972"/>
              <a:gd name="connsiteX149" fmla="*/ 6364 w 9854"/>
              <a:gd name="connsiteY149" fmla="*/ 8436 h 9972"/>
              <a:gd name="connsiteX150" fmla="*/ 6429 w 9854"/>
              <a:gd name="connsiteY150" fmla="*/ 8417 h 9972"/>
              <a:gd name="connsiteX151" fmla="*/ 6494 w 9854"/>
              <a:gd name="connsiteY151" fmla="*/ 8389 h 9972"/>
              <a:gd name="connsiteX152" fmla="*/ 6559 w 9854"/>
              <a:gd name="connsiteY152" fmla="*/ 8353 h 9972"/>
              <a:gd name="connsiteX153" fmla="*/ 6622 w 9854"/>
              <a:gd name="connsiteY153" fmla="*/ 8304 h 9972"/>
              <a:gd name="connsiteX154" fmla="*/ 6685 w 9854"/>
              <a:gd name="connsiteY154" fmla="*/ 8247 h 9972"/>
              <a:gd name="connsiteX155" fmla="*/ 6747 w 9854"/>
              <a:gd name="connsiteY155" fmla="*/ 8180 h 9972"/>
              <a:gd name="connsiteX156" fmla="*/ 6778 w 9854"/>
              <a:gd name="connsiteY156" fmla="*/ 8142 h 9972"/>
              <a:gd name="connsiteX157" fmla="*/ 6805 w 9854"/>
              <a:gd name="connsiteY157" fmla="*/ 8106 h 9972"/>
              <a:gd name="connsiteX158" fmla="*/ 6854 w 9854"/>
              <a:gd name="connsiteY158" fmla="*/ 8034 h 9972"/>
              <a:gd name="connsiteX159" fmla="*/ 6895 w 9854"/>
              <a:gd name="connsiteY159" fmla="*/ 7956 h 9972"/>
              <a:gd name="connsiteX160" fmla="*/ 6931 w 9854"/>
              <a:gd name="connsiteY160" fmla="*/ 7874 h 9972"/>
              <a:gd name="connsiteX161" fmla="*/ 6975 w 9854"/>
              <a:gd name="connsiteY161" fmla="*/ 7749 h 9972"/>
              <a:gd name="connsiteX162" fmla="*/ 7018 w 9854"/>
              <a:gd name="connsiteY162" fmla="*/ 7571 h 9972"/>
              <a:gd name="connsiteX163" fmla="*/ 7047 w 9854"/>
              <a:gd name="connsiteY163" fmla="*/ 7386 h 9972"/>
              <a:gd name="connsiteX164" fmla="*/ 7063 w 9854"/>
              <a:gd name="connsiteY164" fmla="*/ 7195 h 9972"/>
              <a:gd name="connsiteX165" fmla="*/ 7078 w 9854"/>
              <a:gd name="connsiteY165" fmla="*/ 6901 h 9972"/>
              <a:gd name="connsiteX166" fmla="*/ 7086 w 9854"/>
              <a:gd name="connsiteY166" fmla="*/ 6706 h 9972"/>
              <a:gd name="connsiteX167" fmla="*/ 7098 w 9854"/>
              <a:gd name="connsiteY167" fmla="*/ 6442 h 9972"/>
              <a:gd name="connsiteX168" fmla="*/ 7110 w 9854"/>
              <a:gd name="connsiteY168" fmla="*/ 5912 h 9972"/>
              <a:gd name="connsiteX169" fmla="*/ 7110 w 9854"/>
              <a:gd name="connsiteY169" fmla="*/ 5381 h 9972"/>
              <a:gd name="connsiteX170" fmla="*/ 7101 w 9854"/>
              <a:gd name="connsiteY170" fmla="*/ 4851 h 9972"/>
              <a:gd name="connsiteX171" fmla="*/ 7092 w 9854"/>
              <a:gd name="connsiteY171" fmla="*/ 4587 h 9972"/>
              <a:gd name="connsiteX172" fmla="*/ 7089 w 9854"/>
              <a:gd name="connsiteY172" fmla="*/ 4525 h 9972"/>
              <a:gd name="connsiteX173" fmla="*/ 7077 w 9854"/>
              <a:gd name="connsiteY173" fmla="*/ 4398 h 9972"/>
              <a:gd name="connsiteX174" fmla="*/ 7059 w 9854"/>
              <a:gd name="connsiteY174" fmla="*/ 4274 h 9972"/>
              <a:gd name="connsiteX175" fmla="*/ 7033 w 9854"/>
              <a:gd name="connsiteY175" fmla="*/ 4155 h 9972"/>
              <a:gd name="connsiteX176" fmla="*/ 7004 w 9854"/>
              <a:gd name="connsiteY176" fmla="*/ 4038 h 9972"/>
              <a:gd name="connsiteX177" fmla="*/ 6967 w 9854"/>
              <a:gd name="connsiteY177" fmla="*/ 3927 h 9972"/>
              <a:gd name="connsiteX178" fmla="*/ 6923 w 9854"/>
              <a:gd name="connsiteY178" fmla="*/ 3819 h 9972"/>
              <a:gd name="connsiteX179" fmla="*/ 6875 w 9854"/>
              <a:gd name="connsiteY179" fmla="*/ 3718 h 9972"/>
              <a:gd name="connsiteX180" fmla="*/ 6820 w 9854"/>
              <a:gd name="connsiteY180" fmla="*/ 3625 h 9972"/>
              <a:gd name="connsiteX181" fmla="*/ 6761 w 9854"/>
              <a:gd name="connsiteY181" fmla="*/ 3538 h 9972"/>
              <a:gd name="connsiteX182" fmla="*/ 6696 w 9854"/>
              <a:gd name="connsiteY182" fmla="*/ 3462 h 9972"/>
              <a:gd name="connsiteX183" fmla="*/ 6626 w 9854"/>
              <a:gd name="connsiteY183" fmla="*/ 3393 h 9972"/>
              <a:gd name="connsiteX184" fmla="*/ 6552 w 9854"/>
              <a:gd name="connsiteY184" fmla="*/ 3336 h 9972"/>
              <a:gd name="connsiteX185" fmla="*/ 6472 w 9854"/>
              <a:gd name="connsiteY185" fmla="*/ 3287 h 9972"/>
              <a:gd name="connsiteX186" fmla="*/ 6388 w 9854"/>
              <a:gd name="connsiteY186" fmla="*/ 3253 h 9972"/>
              <a:gd name="connsiteX187" fmla="*/ 6300 w 9854"/>
              <a:gd name="connsiteY187" fmla="*/ 3230 h 9972"/>
              <a:gd name="connsiteX188" fmla="*/ 6254 w 9854"/>
              <a:gd name="connsiteY188" fmla="*/ 3225 h 9972"/>
              <a:gd name="connsiteX189" fmla="*/ 6230 w 9854"/>
              <a:gd name="connsiteY189" fmla="*/ 3224 h 9972"/>
              <a:gd name="connsiteX190" fmla="*/ 6182 w 9854"/>
              <a:gd name="connsiteY190" fmla="*/ 3229 h 9972"/>
              <a:gd name="connsiteX191" fmla="*/ 6134 w 9854"/>
              <a:gd name="connsiteY191" fmla="*/ 3243 h 9972"/>
              <a:gd name="connsiteX192" fmla="*/ 6088 w 9854"/>
              <a:gd name="connsiteY192" fmla="*/ 3268 h 9972"/>
              <a:gd name="connsiteX193" fmla="*/ 6045 w 9854"/>
              <a:gd name="connsiteY193" fmla="*/ 3301 h 9972"/>
              <a:gd name="connsiteX194" fmla="*/ 6008 w 9854"/>
              <a:gd name="connsiteY194" fmla="*/ 3345 h 9972"/>
              <a:gd name="connsiteX195" fmla="*/ 5977 w 9854"/>
              <a:gd name="connsiteY195" fmla="*/ 3396 h 9972"/>
              <a:gd name="connsiteX196" fmla="*/ 5955 w 9854"/>
              <a:gd name="connsiteY196" fmla="*/ 3454 h 9972"/>
              <a:gd name="connsiteX197" fmla="*/ 5947 w 9854"/>
              <a:gd name="connsiteY197" fmla="*/ 3487 h 9972"/>
              <a:gd name="connsiteX198" fmla="*/ 5943 w 9854"/>
              <a:gd name="connsiteY198" fmla="*/ 3513 h 9972"/>
              <a:gd name="connsiteX199" fmla="*/ 5938 w 9854"/>
              <a:gd name="connsiteY199" fmla="*/ 3564 h 9972"/>
              <a:gd name="connsiteX200" fmla="*/ 5942 w 9854"/>
              <a:gd name="connsiteY200" fmla="*/ 3643 h 9972"/>
              <a:gd name="connsiteX201" fmla="*/ 5962 w 9854"/>
              <a:gd name="connsiteY201" fmla="*/ 3745 h 9972"/>
              <a:gd name="connsiteX202" fmla="*/ 5999 w 9854"/>
              <a:gd name="connsiteY202" fmla="*/ 3838 h 9972"/>
              <a:gd name="connsiteX203" fmla="*/ 6022 w 9854"/>
              <a:gd name="connsiteY203" fmla="*/ 3879 h 9972"/>
              <a:gd name="connsiteX204" fmla="*/ 6067 w 9854"/>
              <a:gd name="connsiteY204" fmla="*/ 3950 h 9972"/>
              <a:gd name="connsiteX205" fmla="*/ 6157 w 9854"/>
              <a:gd name="connsiteY205" fmla="*/ 4068 h 9972"/>
              <a:gd name="connsiteX206" fmla="*/ 6251 w 9854"/>
              <a:gd name="connsiteY206" fmla="*/ 4164 h 9972"/>
              <a:gd name="connsiteX207" fmla="*/ 6347 w 9854"/>
              <a:gd name="connsiteY207" fmla="*/ 4239 h 9972"/>
              <a:gd name="connsiteX208" fmla="*/ 6445 w 9854"/>
              <a:gd name="connsiteY208" fmla="*/ 4290 h 9972"/>
              <a:gd name="connsiteX209" fmla="*/ 6542 w 9854"/>
              <a:gd name="connsiteY209" fmla="*/ 4322 h 9972"/>
              <a:gd name="connsiteX210" fmla="*/ 6641 w 9854"/>
              <a:gd name="connsiteY210" fmla="*/ 4335 h 9972"/>
              <a:gd name="connsiteX211" fmla="*/ 6740 w 9854"/>
              <a:gd name="connsiteY211" fmla="*/ 4325 h 9972"/>
              <a:gd name="connsiteX212" fmla="*/ 6838 w 9854"/>
              <a:gd name="connsiteY212" fmla="*/ 4300 h 9972"/>
              <a:gd name="connsiteX213" fmla="*/ 6936 w 9854"/>
              <a:gd name="connsiteY213" fmla="*/ 4257 h 9972"/>
              <a:gd name="connsiteX214" fmla="*/ 7032 w 9854"/>
              <a:gd name="connsiteY214" fmla="*/ 4200 h 9972"/>
              <a:gd name="connsiteX215" fmla="*/ 7125 w 9854"/>
              <a:gd name="connsiteY215" fmla="*/ 4127 h 9972"/>
              <a:gd name="connsiteX216" fmla="*/ 7216 w 9854"/>
              <a:gd name="connsiteY216" fmla="*/ 4039 h 9972"/>
              <a:gd name="connsiteX217" fmla="*/ 7304 w 9854"/>
              <a:gd name="connsiteY217" fmla="*/ 3940 h 9972"/>
              <a:gd name="connsiteX218" fmla="*/ 7389 w 9854"/>
              <a:gd name="connsiteY218" fmla="*/ 3828 h 9972"/>
              <a:gd name="connsiteX219" fmla="*/ 7467 w 9854"/>
              <a:gd name="connsiteY219" fmla="*/ 3704 h 9972"/>
              <a:gd name="connsiteX220" fmla="*/ 7506 w 9854"/>
              <a:gd name="connsiteY220" fmla="*/ 3637 h 9972"/>
              <a:gd name="connsiteX221" fmla="*/ 7573 w 9854"/>
              <a:gd name="connsiteY221" fmla="*/ 3514 h 9972"/>
              <a:gd name="connsiteX222" fmla="*/ 7695 w 9854"/>
              <a:gd name="connsiteY222" fmla="*/ 3255 h 9972"/>
              <a:gd name="connsiteX223" fmla="*/ 7799 w 9854"/>
              <a:gd name="connsiteY223" fmla="*/ 2977 h 9972"/>
              <a:gd name="connsiteX224" fmla="*/ 7864 w 9854"/>
              <a:gd name="connsiteY224" fmla="*/ 2760 h 9972"/>
              <a:gd name="connsiteX225" fmla="*/ 7902 w 9854"/>
              <a:gd name="connsiteY225" fmla="*/ 2613 h 9972"/>
              <a:gd name="connsiteX226" fmla="*/ 7933 w 9854"/>
              <a:gd name="connsiteY226" fmla="*/ 2463 h 9972"/>
              <a:gd name="connsiteX227" fmla="*/ 7960 w 9854"/>
              <a:gd name="connsiteY227" fmla="*/ 2309 h 9972"/>
              <a:gd name="connsiteX228" fmla="*/ 7980 w 9854"/>
              <a:gd name="connsiteY228" fmla="*/ 2156 h 9972"/>
              <a:gd name="connsiteX229" fmla="*/ 7993 w 9854"/>
              <a:gd name="connsiteY229" fmla="*/ 2000 h 9972"/>
              <a:gd name="connsiteX230" fmla="*/ 8000 w 9854"/>
              <a:gd name="connsiteY230" fmla="*/ 1844 h 9972"/>
              <a:gd name="connsiteX231" fmla="*/ 7998 w 9854"/>
              <a:gd name="connsiteY231" fmla="*/ 1688 h 9972"/>
              <a:gd name="connsiteX232" fmla="*/ 7991 w 9854"/>
              <a:gd name="connsiteY232" fmla="*/ 1530 h 9972"/>
              <a:gd name="connsiteX233" fmla="*/ 7977 w 9854"/>
              <a:gd name="connsiteY233" fmla="*/ 1374 h 9972"/>
              <a:gd name="connsiteX234" fmla="*/ 7966 w 9854"/>
              <a:gd name="connsiteY234" fmla="*/ 1295 h 9972"/>
              <a:gd name="connsiteX235" fmla="*/ 7948 w 9854"/>
              <a:gd name="connsiteY235" fmla="*/ 1190 h 9972"/>
              <a:gd name="connsiteX236" fmla="*/ 7926 w 9854"/>
              <a:gd name="connsiteY236" fmla="*/ 1015 h 9972"/>
              <a:gd name="connsiteX237" fmla="*/ 7917 w 9854"/>
              <a:gd name="connsiteY237" fmla="*/ 895 h 9972"/>
              <a:gd name="connsiteX238" fmla="*/ 7919 w 9854"/>
              <a:gd name="connsiteY238" fmla="*/ 780 h 9972"/>
              <a:gd name="connsiteX239" fmla="*/ 7936 w 9854"/>
              <a:gd name="connsiteY239" fmla="*/ 671 h 9972"/>
              <a:gd name="connsiteX240" fmla="*/ 7963 w 9854"/>
              <a:gd name="connsiteY240" fmla="*/ 599 h 9972"/>
              <a:gd name="connsiteX241" fmla="*/ 7986 w 9854"/>
              <a:gd name="connsiteY241" fmla="*/ 554 h 9972"/>
              <a:gd name="connsiteX242" fmla="*/ 8016 w 9854"/>
              <a:gd name="connsiteY242" fmla="*/ 516 h 9972"/>
              <a:gd name="connsiteX243" fmla="*/ 8052 w 9854"/>
              <a:gd name="connsiteY243" fmla="*/ 482 h 9972"/>
              <a:gd name="connsiteX244" fmla="*/ 8071 w 9854"/>
              <a:gd name="connsiteY244" fmla="*/ 468 h 9972"/>
              <a:gd name="connsiteX245" fmla="*/ 8105 w 9854"/>
              <a:gd name="connsiteY245" fmla="*/ 448 h 9972"/>
              <a:gd name="connsiteX246" fmla="*/ 8170 w 9854"/>
              <a:gd name="connsiteY246" fmla="*/ 434 h 9972"/>
              <a:gd name="connsiteX247" fmla="*/ 8234 w 9854"/>
              <a:gd name="connsiteY247" fmla="*/ 443 h 9972"/>
              <a:gd name="connsiteX248" fmla="*/ 8300 w 9854"/>
              <a:gd name="connsiteY248" fmla="*/ 475 h 9972"/>
              <a:gd name="connsiteX249" fmla="*/ 8363 w 9854"/>
              <a:gd name="connsiteY249" fmla="*/ 521 h 9972"/>
              <a:gd name="connsiteX250" fmla="*/ 8420 w 9854"/>
              <a:gd name="connsiteY250" fmla="*/ 581 h 9972"/>
              <a:gd name="connsiteX251" fmla="*/ 8472 w 9854"/>
              <a:gd name="connsiteY251" fmla="*/ 649 h 9972"/>
              <a:gd name="connsiteX252" fmla="*/ 8516 w 9854"/>
              <a:gd name="connsiteY252" fmla="*/ 720 h 9972"/>
              <a:gd name="connsiteX253" fmla="*/ 8536 w 9854"/>
              <a:gd name="connsiteY253" fmla="*/ 756 h 9972"/>
              <a:gd name="connsiteX254" fmla="*/ 8615 w 9854"/>
              <a:gd name="connsiteY254" fmla="*/ 926 h 9972"/>
              <a:gd name="connsiteX255" fmla="*/ 8748 w 9854"/>
              <a:gd name="connsiteY255" fmla="*/ 1207 h 9972"/>
              <a:gd name="connsiteX256" fmla="*/ 8818 w 9854"/>
              <a:gd name="connsiteY256" fmla="*/ 1330 h 9972"/>
              <a:gd name="connsiteX257" fmla="*/ 8870 w 9854"/>
              <a:gd name="connsiteY257" fmla="*/ 1404 h 9972"/>
              <a:gd name="connsiteX258" fmla="*/ 8922 w 9854"/>
              <a:gd name="connsiteY258" fmla="*/ 1468 h 9972"/>
              <a:gd name="connsiteX259" fmla="*/ 8976 w 9854"/>
              <a:gd name="connsiteY259" fmla="*/ 1515 h 9972"/>
              <a:gd name="connsiteX260" fmla="*/ 9034 w 9854"/>
              <a:gd name="connsiteY260" fmla="*/ 1547 h 9972"/>
              <a:gd name="connsiteX261" fmla="*/ 9093 w 9854"/>
              <a:gd name="connsiteY261" fmla="*/ 1560 h 9972"/>
              <a:gd name="connsiteX262" fmla="*/ 9155 w 9854"/>
              <a:gd name="connsiteY262" fmla="*/ 1552 h 9972"/>
              <a:gd name="connsiteX263" fmla="*/ 9221 w 9854"/>
              <a:gd name="connsiteY263" fmla="*/ 1520 h 9972"/>
              <a:gd name="connsiteX264" fmla="*/ 9290 w 9854"/>
              <a:gd name="connsiteY264" fmla="*/ 1462 h 9972"/>
              <a:gd name="connsiteX265" fmla="*/ 9363 w 9854"/>
              <a:gd name="connsiteY265" fmla="*/ 1372 h 9972"/>
              <a:gd name="connsiteX266" fmla="*/ 9401 w 9854"/>
              <a:gd name="connsiteY266" fmla="*/ 1315 h 9972"/>
              <a:gd name="connsiteX267" fmla="*/ 9437 w 9854"/>
              <a:gd name="connsiteY267" fmla="*/ 1252 h 9972"/>
              <a:gd name="connsiteX268" fmla="*/ 9501 w 9854"/>
              <a:gd name="connsiteY268" fmla="*/ 1116 h 9972"/>
              <a:gd name="connsiteX269" fmla="*/ 9554 w 9854"/>
              <a:gd name="connsiteY269" fmla="*/ 966 h 9972"/>
              <a:gd name="connsiteX270" fmla="*/ 9599 w 9854"/>
              <a:gd name="connsiteY270" fmla="*/ 812 h 9972"/>
              <a:gd name="connsiteX271" fmla="*/ 9619 w 9854"/>
              <a:gd name="connsiteY271" fmla="*/ 735 h 9972"/>
              <a:gd name="connsiteX272" fmla="*/ 9667 w 9854"/>
              <a:gd name="connsiteY272" fmla="*/ 548 h 9972"/>
              <a:gd name="connsiteX273" fmla="*/ 9749 w 9854"/>
              <a:gd name="connsiteY273" fmla="*/ 261 h 9972"/>
              <a:gd name="connsiteX274" fmla="*/ 9815 w 9854"/>
              <a:gd name="connsiteY274" fmla="*/ 83 h 9972"/>
              <a:gd name="connsiteX275" fmla="*/ 9854 w 9854"/>
              <a:gd name="connsiteY275" fmla="*/ 0 h 9972"/>
              <a:gd name="connsiteX0" fmla="*/ 0 w 9850"/>
              <a:gd name="connsiteY0" fmla="*/ 9956 h 9956"/>
              <a:gd name="connsiteX1" fmla="*/ 151 w 9850"/>
              <a:gd name="connsiteY1" fmla="*/ 9898 h 9956"/>
              <a:gd name="connsiteX2" fmla="*/ 302 w 9850"/>
              <a:gd name="connsiteY2" fmla="*/ 9829 h 9956"/>
              <a:gd name="connsiteX3" fmla="*/ 449 w 9850"/>
              <a:gd name="connsiteY3" fmla="*/ 9744 h 9956"/>
              <a:gd name="connsiteX4" fmla="*/ 592 w 9850"/>
              <a:gd name="connsiteY4" fmla="*/ 9643 h 9956"/>
              <a:gd name="connsiteX5" fmla="*/ 730 w 9850"/>
              <a:gd name="connsiteY5" fmla="*/ 9531 h 9956"/>
              <a:gd name="connsiteX6" fmla="*/ 860 w 9850"/>
              <a:gd name="connsiteY6" fmla="*/ 9406 h 9956"/>
              <a:gd name="connsiteX7" fmla="*/ 982 w 9850"/>
              <a:gd name="connsiteY7" fmla="*/ 9266 h 9956"/>
              <a:gd name="connsiteX8" fmla="*/ 1093 w 9850"/>
              <a:gd name="connsiteY8" fmla="*/ 9113 h 9956"/>
              <a:gd name="connsiteX9" fmla="*/ 1193 w 9850"/>
              <a:gd name="connsiteY9" fmla="*/ 8947 h 9956"/>
              <a:gd name="connsiteX10" fmla="*/ 1279 w 9850"/>
              <a:gd name="connsiteY10" fmla="*/ 8766 h 9956"/>
              <a:gd name="connsiteX11" fmla="*/ 1351 w 9850"/>
              <a:gd name="connsiteY11" fmla="*/ 8574 h 9956"/>
              <a:gd name="connsiteX12" fmla="*/ 1406 w 9850"/>
              <a:gd name="connsiteY12" fmla="*/ 8366 h 9956"/>
              <a:gd name="connsiteX13" fmla="*/ 1426 w 9850"/>
              <a:gd name="connsiteY13" fmla="*/ 8258 h 9956"/>
              <a:gd name="connsiteX14" fmla="*/ 1440 w 9850"/>
              <a:gd name="connsiteY14" fmla="*/ 8169 h 9956"/>
              <a:gd name="connsiteX15" fmla="*/ 1455 w 9850"/>
              <a:gd name="connsiteY15" fmla="*/ 7989 h 9956"/>
              <a:gd name="connsiteX16" fmla="*/ 1457 w 9850"/>
              <a:gd name="connsiteY16" fmla="*/ 7811 h 9956"/>
              <a:gd name="connsiteX17" fmla="*/ 1442 w 9850"/>
              <a:gd name="connsiteY17" fmla="*/ 7634 h 9956"/>
              <a:gd name="connsiteX18" fmla="*/ 1412 w 9850"/>
              <a:gd name="connsiteY18" fmla="*/ 7462 h 9956"/>
              <a:gd name="connsiteX19" fmla="*/ 1365 w 9850"/>
              <a:gd name="connsiteY19" fmla="*/ 7297 h 9956"/>
              <a:gd name="connsiteX20" fmla="*/ 1304 w 9850"/>
              <a:gd name="connsiteY20" fmla="*/ 7143 h 9956"/>
              <a:gd name="connsiteX21" fmla="*/ 1223 w 9850"/>
              <a:gd name="connsiteY21" fmla="*/ 6999 h 9956"/>
              <a:gd name="connsiteX22" fmla="*/ 1176 w 9850"/>
              <a:gd name="connsiteY22" fmla="*/ 6931 h 9956"/>
              <a:gd name="connsiteX23" fmla="*/ 1146 w 9850"/>
              <a:gd name="connsiteY23" fmla="*/ 6893 h 9956"/>
              <a:gd name="connsiteX24" fmla="*/ 1083 w 9850"/>
              <a:gd name="connsiteY24" fmla="*/ 6831 h 9956"/>
              <a:gd name="connsiteX25" fmla="*/ 1022 w 9850"/>
              <a:gd name="connsiteY25" fmla="*/ 6786 h 9956"/>
              <a:gd name="connsiteX26" fmla="*/ 962 w 9850"/>
              <a:gd name="connsiteY26" fmla="*/ 6759 h 9956"/>
              <a:gd name="connsiteX27" fmla="*/ 904 w 9850"/>
              <a:gd name="connsiteY27" fmla="*/ 6748 h 9956"/>
              <a:gd name="connsiteX28" fmla="*/ 847 w 9850"/>
              <a:gd name="connsiteY28" fmla="*/ 6753 h 9956"/>
              <a:gd name="connsiteX29" fmla="*/ 793 w 9850"/>
              <a:gd name="connsiteY29" fmla="*/ 6772 h 9956"/>
              <a:gd name="connsiteX30" fmla="*/ 744 w 9850"/>
              <a:gd name="connsiteY30" fmla="*/ 6804 h 9956"/>
              <a:gd name="connsiteX31" fmla="*/ 699 w 9850"/>
              <a:gd name="connsiteY31" fmla="*/ 6849 h 9956"/>
              <a:gd name="connsiteX32" fmla="*/ 660 w 9850"/>
              <a:gd name="connsiteY32" fmla="*/ 6907 h 9956"/>
              <a:gd name="connsiteX33" fmla="*/ 626 w 9850"/>
              <a:gd name="connsiteY33" fmla="*/ 6976 h 9956"/>
              <a:gd name="connsiteX34" fmla="*/ 599 w 9850"/>
              <a:gd name="connsiteY34" fmla="*/ 7055 h 9956"/>
              <a:gd name="connsiteX35" fmla="*/ 580 w 9850"/>
              <a:gd name="connsiteY35" fmla="*/ 7143 h 9956"/>
              <a:gd name="connsiteX36" fmla="*/ 568 w 9850"/>
              <a:gd name="connsiteY36" fmla="*/ 7236 h 9956"/>
              <a:gd name="connsiteX37" fmla="*/ 565 w 9850"/>
              <a:gd name="connsiteY37" fmla="*/ 7340 h 9956"/>
              <a:gd name="connsiteX38" fmla="*/ 572 w 9850"/>
              <a:gd name="connsiteY38" fmla="*/ 7447 h 9956"/>
              <a:gd name="connsiteX39" fmla="*/ 578 w 9850"/>
              <a:gd name="connsiteY39" fmla="*/ 7503 h 9956"/>
              <a:gd name="connsiteX40" fmla="*/ 593 w 9850"/>
              <a:gd name="connsiteY40" fmla="*/ 7597 h 9956"/>
              <a:gd name="connsiteX41" fmla="*/ 636 w 9850"/>
              <a:gd name="connsiteY41" fmla="*/ 7779 h 9956"/>
              <a:gd name="connsiteX42" fmla="*/ 693 w 9850"/>
              <a:gd name="connsiteY42" fmla="*/ 7952 h 9956"/>
              <a:gd name="connsiteX43" fmla="*/ 763 w 9850"/>
              <a:gd name="connsiteY43" fmla="*/ 8119 h 9956"/>
              <a:gd name="connsiteX44" fmla="*/ 847 w 9850"/>
              <a:gd name="connsiteY44" fmla="*/ 8276 h 9956"/>
              <a:gd name="connsiteX45" fmla="*/ 939 w 9850"/>
              <a:gd name="connsiteY45" fmla="*/ 8425 h 9956"/>
              <a:gd name="connsiteX46" fmla="*/ 1039 w 9850"/>
              <a:gd name="connsiteY46" fmla="*/ 8563 h 9956"/>
              <a:gd name="connsiteX47" fmla="*/ 1150 w 9850"/>
              <a:gd name="connsiteY47" fmla="*/ 8691 h 9956"/>
              <a:gd name="connsiteX48" fmla="*/ 1266 w 9850"/>
              <a:gd name="connsiteY48" fmla="*/ 8809 h 9956"/>
              <a:gd name="connsiteX49" fmla="*/ 1388 w 9850"/>
              <a:gd name="connsiteY49" fmla="*/ 8914 h 9956"/>
              <a:gd name="connsiteX50" fmla="*/ 1512 w 9850"/>
              <a:gd name="connsiteY50" fmla="*/ 9004 h 9956"/>
              <a:gd name="connsiteX51" fmla="*/ 1640 w 9850"/>
              <a:gd name="connsiteY51" fmla="*/ 9084 h 9956"/>
              <a:gd name="connsiteX52" fmla="*/ 1767 w 9850"/>
              <a:gd name="connsiteY52" fmla="*/ 9150 h 9956"/>
              <a:gd name="connsiteX53" fmla="*/ 1896 w 9850"/>
              <a:gd name="connsiteY53" fmla="*/ 9200 h 9956"/>
              <a:gd name="connsiteX54" fmla="*/ 2024 w 9850"/>
              <a:gd name="connsiteY54" fmla="*/ 9234 h 9956"/>
              <a:gd name="connsiteX55" fmla="*/ 2148 w 9850"/>
              <a:gd name="connsiteY55" fmla="*/ 9255 h 9956"/>
              <a:gd name="connsiteX56" fmla="*/ 2208 w 9850"/>
              <a:gd name="connsiteY56" fmla="*/ 9256 h 9956"/>
              <a:gd name="connsiteX57" fmla="*/ 2277 w 9850"/>
              <a:gd name="connsiteY57" fmla="*/ 9255 h 9956"/>
              <a:gd name="connsiteX58" fmla="*/ 2414 w 9850"/>
              <a:gd name="connsiteY58" fmla="*/ 9233 h 9956"/>
              <a:gd name="connsiteX59" fmla="*/ 2542 w 9850"/>
              <a:gd name="connsiteY59" fmla="*/ 9185 h 9956"/>
              <a:gd name="connsiteX60" fmla="*/ 2666 w 9850"/>
              <a:gd name="connsiteY60" fmla="*/ 9113 h 9956"/>
              <a:gd name="connsiteX61" fmla="*/ 2778 w 9850"/>
              <a:gd name="connsiteY61" fmla="*/ 9016 h 9956"/>
              <a:gd name="connsiteX62" fmla="*/ 2878 w 9850"/>
              <a:gd name="connsiteY62" fmla="*/ 8893 h 9956"/>
              <a:gd name="connsiteX63" fmla="*/ 2943 w 9850"/>
              <a:gd name="connsiteY63" fmla="*/ 8786 h 9956"/>
              <a:gd name="connsiteX64" fmla="*/ 2982 w 9850"/>
              <a:gd name="connsiteY64" fmla="*/ 8706 h 9956"/>
              <a:gd name="connsiteX65" fmla="*/ 3016 w 9850"/>
              <a:gd name="connsiteY65" fmla="*/ 8620 h 9956"/>
              <a:gd name="connsiteX66" fmla="*/ 3048 w 9850"/>
              <a:gd name="connsiteY66" fmla="*/ 8528 h 9956"/>
              <a:gd name="connsiteX67" fmla="*/ 3060 w 9850"/>
              <a:gd name="connsiteY67" fmla="*/ 8479 h 9956"/>
              <a:gd name="connsiteX68" fmla="*/ 3078 w 9850"/>
              <a:gd name="connsiteY68" fmla="*/ 8402 h 9956"/>
              <a:gd name="connsiteX69" fmla="*/ 3105 w 9850"/>
              <a:gd name="connsiteY69" fmla="*/ 8249 h 9956"/>
              <a:gd name="connsiteX70" fmla="*/ 3119 w 9850"/>
              <a:gd name="connsiteY70" fmla="*/ 8106 h 9956"/>
              <a:gd name="connsiteX71" fmla="*/ 3122 w 9850"/>
              <a:gd name="connsiteY71" fmla="*/ 7966 h 9956"/>
              <a:gd name="connsiteX72" fmla="*/ 3115 w 9850"/>
              <a:gd name="connsiteY72" fmla="*/ 7833 h 9956"/>
              <a:gd name="connsiteX73" fmla="*/ 3098 w 9850"/>
              <a:gd name="connsiteY73" fmla="*/ 7704 h 9956"/>
              <a:gd name="connsiteX74" fmla="*/ 3073 w 9850"/>
              <a:gd name="connsiteY74" fmla="*/ 7576 h 9956"/>
              <a:gd name="connsiteX75" fmla="*/ 3040 w 9850"/>
              <a:gd name="connsiteY75" fmla="*/ 7452 h 9956"/>
              <a:gd name="connsiteX76" fmla="*/ 2980 w 9850"/>
              <a:gd name="connsiteY76" fmla="*/ 7271 h 9956"/>
              <a:gd name="connsiteX77" fmla="*/ 2883 w 9850"/>
              <a:gd name="connsiteY77" fmla="*/ 7034 h 9956"/>
              <a:gd name="connsiteX78" fmla="*/ 2719 w 9850"/>
              <a:gd name="connsiteY78" fmla="*/ 6680 h 9956"/>
              <a:gd name="connsiteX79" fmla="*/ 2607 w 9850"/>
              <a:gd name="connsiteY79" fmla="*/ 6435 h 9956"/>
              <a:gd name="connsiteX80" fmla="*/ 2453 w 9850"/>
              <a:gd name="connsiteY80" fmla="*/ 6102 h 9956"/>
              <a:gd name="connsiteX81" fmla="*/ 2170 w 9850"/>
              <a:gd name="connsiteY81" fmla="*/ 5495 h 9956"/>
              <a:gd name="connsiteX82" fmla="*/ 2031 w 9850"/>
              <a:gd name="connsiteY82" fmla="*/ 5165 h 9956"/>
              <a:gd name="connsiteX83" fmla="*/ 1944 w 9850"/>
              <a:gd name="connsiteY83" fmla="*/ 4940 h 9956"/>
              <a:gd name="connsiteX84" fmla="*/ 1865 w 9850"/>
              <a:gd name="connsiteY84" fmla="*/ 4711 h 9956"/>
              <a:gd name="connsiteX85" fmla="*/ 1799 w 9850"/>
              <a:gd name="connsiteY85" fmla="*/ 4483 h 9956"/>
              <a:gd name="connsiteX86" fmla="*/ 1746 w 9850"/>
              <a:gd name="connsiteY86" fmla="*/ 4251 h 9956"/>
              <a:gd name="connsiteX87" fmla="*/ 1709 w 9850"/>
              <a:gd name="connsiteY87" fmla="*/ 4023 h 9956"/>
              <a:gd name="connsiteX88" fmla="*/ 1692 w 9850"/>
              <a:gd name="connsiteY88" fmla="*/ 3800 h 9956"/>
              <a:gd name="connsiteX89" fmla="*/ 1695 w 9850"/>
              <a:gd name="connsiteY89" fmla="*/ 3635 h 9956"/>
              <a:gd name="connsiteX90" fmla="*/ 1703 w 9850"/>
              <a:gd name="connsiteY90" fmla="*/ 3528 h 9956"/>
              <a:gd name="connsiteX91" fmla="*/ 1718 w 9850"/>
              <a:gd name="connsiteY91" fmla="*/ 3422 h 9956"/>
              <a:gd name="connsiteX92" fmla="*/ 1741 w 9850"/>
              <a:gd name="connsiteY92" fmla="*/ 3318 h 9956"/>
              <a:gd name="connsiteX93" fmla="*/ 1768 w 9850"/>
              <a:gd name="connsiteY93" fmla="*/ 3217 h 9956"/>
              <a:gd name="connsiteX94" fmla="*/ 1806 w 9850"/>
              <a:gd name="connsiteY94" fmla="*/ 3118 h 9956"/>
              <a:gd name="connsiteX95" fmla="*/ 1827 w 9850"/>
              <a:gd name="connsiteY95" fmla="*/ 3071 h 9956"/>
              <a:gd name="connsiteX96" fmla="*/ 1859 w 9850"/>
              <a:gd name="connsiteY96" fmla="*/ 3002 h 9956"/>
              <a:gd name="connsiteX97" fmla="*/ 1931 w 9850"/>
              <a:gd name="connsiteY97" fmla="*/ 2886 h 9956"/>
              <a:gd name="connsiteX98" fmla="*/ 2014 w 9850"/>
              <a:gd name="connsiteY98" fmla="*/ 2786 h 9956"/>
              <a:gd name="connsiteX99" fmla="*/ 2104 w 9850"/>
              <a:gd name="connsiteY99" fmla="*/ 2702 h 9956"/>
              <a:gd name="connsiteX100" fmla="*/ 2201 w 9850"/>
              <a:gd name="connsiteY100" fmla="*/ 2632 h 9956"/>
              <a:gd name="connsiteX101" fmla="*/ 2306 w 9850"/>
              <a:gd name="connsiteY101" fmla="*/ 2577 h 9956"/>
              <a:gd name="connsiteX102" fmla="*/ 2414 w 9850"/>
              <a:gd name="connsiteY102" fmla="*/ 2537 h 9956"/>
              <a:gd name="connsiteX103" fmla="*/ 2526 w 9850"/>
              <a:gd name="connsiteY103" fmla="*/ 2509 h 9956"/>
              <a:gd name="connsiteX104" fmla="*/ 2640 w 9850"/>
              <a:gd name="connsiteY104" fmla="*/ 2493 h 9956"/>
              <a:gd name="connsiteX105" fmla="*/ 2756 w 9850"/>
              <a:gd name="connsiteY105" fmla="*/ 2488 h 9956"/>
              <a:gd name="connsiteX106" fmla="*/ 2872 w 9850"/>
              <a:gd name="connsiteY106" fmla="*/ 2494 h 9956"/>
              <a:gd name="connsiteX107" fmla="*/ 2986 w 9850"/>
              <a:gd name="connsiteY107" fmla="*/ 2511 h 9956"/>
              <a:gd name="connsiteX108" fmla="*/ 3098 w 9850"/>
              <a:gd name="connsiteY108" fmla="*/ 2537 h 9956"/>
              <a:gd name="connsiteX109" fmla="*/ 3207 w 9850"/>
              <a:gd name="connsiteY109" fmla="*/ 2571 h 9956"/>
              <a:gd name="connsiteX110" fmla="*/ 3311 w 9850"/>
              <a:gd name="connsiteY110" fmla="*/ 2611 h 9956"/>
              <a:gd name="connsiteX111" fmla="*/ 3408 w 9850"/>
              <a:gd name="connsiteY111" fmla="*/ 2661 h 9956"/>
              <a:gd name="connsiteX112" fmla="*/ 3455 w 9850"/>
              <a:gd name="connsiteY112" fmla="*/ 2689 h 9956"/>
              <a:gd name="connsiteX113" fmla="*/ 3508 w 9850"/>
              <a:gd name="connsiteY113" fmla="*/ 2722 h 9956"/>
              <a:gd name="connsiteX114" fmla="*/ 3612 w 9850"/>
              <a:gd name="connsiteY114" fmla="*/ 2796 h 9956"/>
              <a:gd name="connsiteX115" fmla="*/ 3712 w 9850"/>
              <a:gd name="connsiteY115" fmla="*/ 2878 h 9956"/>
              <a:gd name="connsiteX116" fmla="*/ 3811 w 9850"/>
              <a:gd name="connsiteY116" fmla="*/ 2967 h 9956"/>
              <a:gd name="connsiteX117" fmla="*/ 3953 w 9850"/>
              <a:gd name="connsiteY117" fmla="*/ 3114 h 9956"/>
              <a:gd name="connsiteX118" fmla="*/ 4132 w 9850"/>
              <a:gd name="connsiteY118" fmla="*/ 3333 h 9956"/>
              <a:gd name="connsiteX119" fmla="*/ 4295 w 9850"/>
              <a:gd name="connsiteY119" fmla="*/ 3577 h 9956"/>
              <a:gd name="connsiteX120" fmla="*/ 4442 w 9850"/>
              <a:gd name="connsiteY120" fmla="*/ 3840 h 9956"/>
              <a:gd name="connsiteX121" fmla="*/ 4576 w 9850"/>
              <a:gd name="connsiteY121" fmla="*/ 4119 h 9956"/>
              <a:gd name="connsiteX122" fmla="*/ 4690 w 9850"/>
              <a:gd name="connsiteY122" fmla="*/ 4410 h 9956"/>
              <a:gd name="connsiteX123" fmla="*/ 4739 w 9850"/>
              <a:gd name="connsiteY123" fmla="*/ 4562 h 9956"/>
              <a:gd name="connsiteX124" fmla="*/ 4775 w 9850"/>
              <a:gd name="connsiteY124" fmla="*/ 4673 h 9956"/>
              <a:gd name="connsiteX125" fmla="*/ 4835 w 9850"/>
              <a:gd name="connsiteY125" fmla="*/ 4902 h 9956"/>
              <a:gd name="connsiteX126" fmla="*/ 4885 w 9850"/>
              <a:gd name="connsiteY126" fmla="*/ 5134 h 9956"/>
              <a:gd name="connsiteX127" fmla="*/ 4927 w 9850"/>
              <a:gd name="connsiteY127" fmla="*/ 5369 h 9956"/>
              <a:gd name="connsiteX128" fmla="*/ 4982 w 9850"/>
              <a:gd name="connsiteY128" fmla="*/ 5725 h 9956"/>
              <a:gd name="connsiteX129" fmla="*/ 5049 w 9850"/>
              <a:gd name="connsiteY129" fmla="*/ 6201 h 9956"/>
              <a:gd name="connsiteX130" fmla="*/ 5104 w 9850"/>
              <a:gd name="connsiteY130" fmla="*/ 6552 h 9956"/>
              <a:gd name="connsiteX131" fmla="*/ 5146 w 9850"/>
              <a:gd name="connsiteY131" fmla="*/ 6784 h 9956"/>
              <a:gd name="connsiteX132" fmla="*/ 5196 w 9850"/>
              <a:gd name="connsiteY132" fmla="*/ 7010 h 9956"/>
              <a:gd name="connsiteX133" fmla="*/ 5255 w 9850"/>
              <a:gd name="connsiteY133" fmla="*/ 7233 h 9956"/>
              <a:gd name="connsiteX134" fmla="*/ 5326 w 9850"/>
              <a:gd name="connsiteY134" fmla="*/ 7451 h 9956"/>
              <a:gd name="connsiteX135" fmla="*/ 5411 w 9850"/>
              <a:gd name="connsiteY135" fmla="*/ 7659 h 9956"/>
              <a:gd name="connsiteX136" fmla="*/ 5512 w 9850"/>
              <a:gd name="connsiteY136" fmla="*/ 7862 h 9956"/>
              <a:gd name="connsiteX137" fmla="*/ 5630 w 9850"/>
              <a:gd name="connsiteY137" fmla="*/ 8054 h 9956"/>
              <a:gd name="connsiteX138" fmla="*/ 5697 w 9850"/>
              <a:gd name="connsiteY138" fmla="*/ 8146 h 9956"/>
              <a:gd name="connsiteX139" fmla="*/ 5726 w 9850"/>
              <a:gd name="connsiteY139" fmla="*/ 8185 h 9956"/>
              <a:gd name="connsiteX140" fmla="*/ 5789 w 9850"/>
              <a:gd name="connsiteY140" fmla="*/ 8254 h 9956"/>
              <a:gd name="connsiteX141" fmla="*/ 5851 w 9850"/>
              <a:gd name="connsiteY141" fmla="*/ 8313 h 9956"/>
              <a:gd name="connsiteX142" fmla="*/ 5915 w 9850"/>
              <a:gd name="connsiteY142" fmla="*/ 8365 h 9956"/>
              <a:gd name="connsiteX143" fmla="*/ 5978 w 9850"/>
              <a:gd name="connsiteY143" fmla="*/ 8405 h 9956"/>
              <a:gd name="connsiteX144" fmla="*/ 6044 w 9850"/>
              <a:gd name="connsiteY144" fmla="*/ 8435 h 9956"/>
              <a:gd name="connsiteX145" fmla="*/ 6109 w 9850"/>
              <a:gd name="connsiteY145" fmla="*/ 8456 h 9956"/>
              <a:gd name="connsiteX146" fmla="*/ 6176 w 9850"/>
              <a:gd name="connsiteY146" fmla="*/ 8468 h 9956"/>
              <a:gd name="connsiteX147" fmla="*/ 6242 w 9850"/>
              <a:gd name="connsiteY147" fmla="*/ 8468 h 9956"/>
              <a:gd name="connsiteX148" fmla="*/ 6308 w 9850"/>
              <a:gd name="connsiteY148" fmla="*/ 8460 h 9956"/>
              <a:gd name="connsiteX149" fmla="*/ 6374 w 9850"/>
              <a:gd name="connsiteY149" fmla="*/ 8441 h 9956"/>
              <a:gd name="connsiteX150" fmla="*/ 6440 w 9850"/>
              <a:gd name="connsiteY150" fmla="*/ 8413 h 9956"/>
              <a:gd name="connsiteX151" fmla="*/ 6506 w 9850"/>
              <a:gd name="connsiteY151" fmla="*/ 8376 h 9956"/>
              <a:gd name="connsiteX152" fmla="*/ 6570 w 9850"/>
              <a:gd name="connsiteY152" fmla="*/ 8327 h 9956"/>
              <a:gd name="connsiteX153" fmla="*/ 6634 w 9850"/>
              <a:gd name="connsiteY153" fmla="*/ 8270 h 9956"/>
              <a:gd name="connsiteX154" fmla="*/ 6697 w 9850"/>
              <a:gd name="connsiteY154" fmla="*/ 8203 h 9956"/>
              <a:gd name="connsiteX155" fmla="*/ 6728 w 9850"/>
              <a:gd name="connsiteY155" fmla="*/ 8165 h 9956"/>
              <a:gd name="connsiteX156" fmla="*/ 6756 w 9850"/>
              <a:gd name="connsiteY156" fmla="*/ 8129 h 9956"/>
              <a:gd name="connsiteX157" fmla="*/ 6806 w 9850"/>
              <a:gd name="connsiteY157" fmla="*/ 8057 h 9956"/>
              <a:gd name="connsiteX158" fmla="*/ 6847 w 9850"/>
              <a:gd name="connsiteY158" fmla="*/ 7978 h 9956"/>
              <a:gd name="connsiteX159" fmla="*/ 6884 w 9850"/>
              <a:gd name="connsiteY159" fmla="*/ 7896 h 9956"/>
              <a:gd name="connsiteX160" fmla="*/ 6928 w 9850"/>
              <a:gd name="connsiteY160" fmla="*/ 7771 h 9956"/>
              <a:gd name="connsiteX161" fmla="*/ 6972 w 9850"/>
              <a:gd name="connsiteY161" fmla="*/ 7592 h 9956"/>
              <a:gd name="connsiteX162" fmla="*/ 7001 w 9850"/>
              <a:gd name="connsiteY162" fmla="*/ 7407 h 9956"/>
              <a:gd name="connsiteX163" fmla="*/ 7018 w 9850"/>
              <a:gd name="connsiteY163" fmla="*/ 7215 h 9956"/>
              <a:gd name="connsiteX164" fmla="*/ 7033 w 9850"/>
              <a:gd name="connsiteY164" fmla="*/ 6920 h 9956"/>
              <a:gd name="connsiteX165" fmla="*/ 7041 w 9850"/>
              <a:gd name="connsiteY165" fmla="*/ 6725 h 9956"/>
              <a:gd name="connsiteX166" fmla="*/ 7053 w 9850"/>
              <a:gd name="connsiteY166" fmla="*/ 6460 h 9956"/>
              <a:gd name="connsiteX167" fmla="*/ 7065 w 9850"/>
              <a:gd name="connsiteY167" fmla="*/ 5929 h 9956"/>
              <a:gd name="connsiteX168" fmla="*/ 7065 w 9850"/>
              <a:gd name="connsiteY168" fmla="*/ 5396 h 9956"/>
              <a:gd name="connsiteX169" fmla="*/ 7056 w 9850"/>
              <a:gd name="connsiteY169" fmla="*/ 4865 h 9956"/>
              <a:gd name="connsiteX170" fmla="*/ 7047 w 9850"/>
              <a:gd name="connsiteY170" fmla="*/ 4600 h 9956"/>
              <a:gd name="connsiteX171" fmla="*/ 7044 w 9850"/>
              <a:gd name="connsiteY171" fmla="*/ 4538 h 9956"/>
              <a:gd name="connsiteX172" fmla="*/ 7032 w 9850"/>
              <a:gd name="connsiteY172" fmla="*/ 4410 h 9956"/>
              <a:gd name="connsiteX173" fmla="*/ 7014 w 9850"/>
              <a:gd name="connsiteY173" fmla="*/ 4286 h 9956"/>
              <a:gd name="connsiteX174" fmla="*/ 6987 w 9850"/>
              <a:gd name="connsiteY174" fmla="*/ 4167 h 9956"/>
              <a:gd name="connsiteX175" fmla="*/ 6958 w 9850"/>
              <a:gd name="connsiteY175" fmla="*/ 4049 h 9956"/>
              <a:gd name="connsiteX176" fmla="*/ 6920 w 9850"/>
              <a:gd name="connsiteY176" fmla="*/ 3938 h 9956"/>
              <a:gd name="connsiteX177" fmla="*/ 6876 w 9850"/>
              <a:gd name="connsiteY177" fmla="*/ 3830 h 9956"/>
              <a:gd name="connsiteX178" fmla="*/ 6827 w 9850"/>
              <a:gd name="connsiteY178" fmla="*/ 3728 h 9956"/>
              <a:gd name="connsiteX179" fmla="*/ 6771 w 9850"/>
              <a:gd name="connsiteY179" fmla="*/ 3635 h 9956"/>
              <a:gd name="connsiteX180" fmla="*/ 6711 w 9850"/>
              <a:gd name="connsiteY180" fmla="*/ 3548 h 9956"/>
              <a:gd name="connsiteX181" fmla="*/ 6645 w 9850"/>
              <a:gd name="connsiteY181" fmla="*/ 3472 h 9956"/>
              <a:gd name="connsiteX182" fmla="*/ 6574 w 9850"/>
              <a:gd name="connsiteY182" fmla="*/ 3403 h 9956"/>
              <a:gd name="connsiteX183" fmla="*/ 6499 w 9850"/>
              <a:gd name="connsiteY183" fmla="*/ 3345 h 9956"/>
              <a:gd name="connsiteX184" fmla="*/ 6418 w 9850"/>
              <a:gd name="connsiteY184" fmla="*/ 3296 h 9956"/>
              <a:gd name="connsiteX185" fmla="*/ 6333 w 9850"/>
              <a:gd name="connsiteY185" fmla="*/ 3262 h 9956"/>
              <a:gd name="connsiteX186" fmla="*/ 6243 w 9850"/>
              <a:gd name="connsiteY186" fmla="*/ 3239 h 9956"/>
              <a:gd name="connsiteX187" fmla="*/ 6197 w 9850"/>
              <a:gd name="connsiteY187" fmla="*/ 3234 h 9956"/>
              <a:gd name="connsiteX188" fmla="*/ 6172 w 9850"/>
              <a:gd name="connsiteY188" fmla="*/ 3233 h 9956"/>
              <a:gd name="connsiteX189" fmla="*/ 6124 w 9850"/>
              <a:gd name="connsiteY189" fmla="*/ 3238 h 9956"/>
              <a:gd name="connsiteX190" fmla="*/ 6075 w 9850"/>
              <a:gd name="connsiteY190" fmla="*/ 3252 h 9956"/>
              <a:gd name="connsiteX191" fmla="*/ 6028 w 9850"/>
              <a:gd name="connsiteY191" fmla="*/ 3277 h 9956"/>
              <a:gd name="connsiteX192" fmla="*/ 5985 w 9850"/>
              <a:gd name="connsiteY192" fmla="*/ 3310 h 9956"/>
              <a:gd name="connsiteX193" fmla="*/ 5947 w 9850"/>
              <a:gd name="connsiteY193" fmla="*/ 3354 h 9956"/>
              <a:gd name="connsiteX194" fmla="*/ 5916 w 9850"/>
              <a:gd name="connsiteY194" fmla="*/ 3406 h 9956"/>
              <a:gd name="connsiteX195" fmla="*/ 5893 w 9850"/>
              <a:gd name="connsiteY195" fmla="*/ 3464 h 9956"/>
              <a:gd name="connsiteX196" fmla="*/ 5885 w 9850"/>
              <a:gd name="connsiteY196" fmla="*/ 3497 h 9956"/>
              <a:gd name="connsiteX197" fmla="*/ 5881 w 9850"/>
              <a:gd name="connsiteY197" fmla="*/ 3523 h 9956"/>
              <a:gd name="connsiteX198" fmla="*/ 5876 w 9850"/>
              <a:gd name="connsiteY198" fmla="*/ 3574 h 9956"/>
              <a:gd name="connsiteX199" fmla="*/ 5880 w 9850"/>
              <a:gd name="connsiteY199" fmla="*/ 3653 h 9956"/>
              <a:gd name="connsiteX200" fmla="*/ 5900 w 9850"/>
              <a:gd name="connsiteY200" fmla="*/ 3756 h 9956"/>
              <a:gd name="connsiteX201" fmla="*/ 5938 w 9850"/>
              <a:gd name="connsiteY201" fmla="*/ 3849 h 9956"/>
              <a:gd name="connsiteX202" fmla="*/ 5961 w 9850"/>
              <a:gd name="connsiteY202" fmla="*/ 3890 h 9956"/>
              <a:gd name="connsiteX203" fmla="*/ 6007 w 9850"/>
              <a:gd name="connsiteY203" fmla="*/ 3961 h 9956"/>
              <a:gd name="connsiteX204" fmla="*/ 6098 w 9850"/>
              <a:gd name="connsiteY204" fmla="*/ 4079 h 9956"/>
              <a:gd name="connsiteX205" fmla="*/ 6194 w 9850"/>
              <a:gd name="connsiteY205" fmla="*/ 4176 h 9956"/>
              <a:gd name="connsiteX206" fmla="*/ 6291 w 9850"/>
              <a:gd name="connsiteY206" fmla="*/ 4251 h 9956"/>
              <a:gd name="connsiteX207" fmla="*/ 6390 w 9850"/>
              <a:gd name="connsiteY207" fmla="*/ 4302 h 9956"/>
              <a:gd name="connsiteX208" fmla="*/ 6489 w 9850"/>
              <a:gd name="connsiteY208" fmla="*/ 4334 h 9956"/>
              <a:gd name="connsiteX209" fmla="*/ 6589 w 9850"/>
              <a:gd name="connsiteY209" fmla="*/ 4347 h 9956"/>
              <a:gd name="connsiteX210" fmla="*/ 6690 w 9850"/>
              <a:gd name="connsiteY210" fmla="*/ 4337 h 9956"/>
              <a:gd name="connsiteX211" fmla="*/ 6789 w 9850"/>
              <a:gd name="connsiteY211" fmla="*/ 4312 h 9956"/>
              <a:gd name="connsiteX212" fmla="*/ 6889 w 9850"/>
              <a:gd name="connsiteY212" fmla="*/ 4269 h 9956"/>
              <a:gd name="connsiteX213" fmla="*/ 6986 w 9850"/>
              <a:gd name="connsiteY213" fmla="*/ 4212 h 9956"/>
              <a:gd name="connsiteX214" fmla="*/ 7081 w 9850"/>
              <a:gd name="connsiteY214" fmla="*/ 4139 h 9956"/>
              <a:gd name="connsiteX215" fmla="*/ 7173 w 9850"/>
              <a:gd name="connsiteY215" fmla="*/ 4050 h 9956"/>
              <a:gd name="connsiteX216" fmla="*/ 7262 w 9850"/>
              <a:gd name="connsiteY216" fmla="*/ 3951 h 9956"/>
              <a:gd name="connsiteX217" fmla="*/ 7348 w 9850"/>
              <a:gd name="connsiteY217" fmla="*/ 3839 h 9956"/>
              <a:gd name="connsiteX218" fmla="*/ 7428 w 9850"/>
              <a:gd name="connsiteY218" fmla="*/ 3714 h 9956"/>
              <a:gd name="connsiteX219" fmla="*/ 7467 w 9850"/>
              <a:gd name="connsiteY219" fmla="*/ 3647 h 9956"/>
              <a:gd name="connsiteX220" fmla="*/ 7535 w 9850"/>
              <a:gd name="connsiteY220" fmla="*/ 3524 h 9956"/>
              <a:gd name="connsiteX221" fmla="*/ 7659 w 9850"/>
              <a:gd name="connsiteY221" fmla="*/ 3264 h 9956"/>
              <a:gd name="connsiteX222" fmla="*/ 7765 w 9850"/>
              <a:gd name="connsiteY222" fmla="*/ 2985 h 9956"/>
              <a:gd name="connsiteX223" fmla="*/ 7831 w 9850"/>
              <a:gd name="connsiteY223" fmla="*/ 2768 h 9956"/>
              <a:gd name="connsiteX224" fmla="*/ 7869 w 9850"/>
              <a:gd name="connsiteY224" fmla="*/ 2620 h 9956"/>
              <a:gd name="connsiteX225" fmla="*/ 7901 w 9850"/>
              <a:gd name="connsiteY225" fmla="*/ 2470 h 9956"/>
              <a:gd name="connsiteX226" fmla="*/ 7928 w 9850"/>
              <a:gd name="connsiteY226" fmla="*/ 2315 h 9956"/>
              <a:gd name="connsiteX227" fmla="*/ 7948 w 9850"/>
              <a:gd name="connsiteY227" fmla="*/ 2162 h 9956"/>
              <a:gd name="connsiteX228" fmla="*/ 7961 w 9850"/>
              <a:gd name="connsiteY228" fmla="*/ 2006 h 9956"/>
              <a:gd name="connsiteX229" fmla="*/ 7969 w 9850"/>
              <a:gd name="connsiteY229" fmla="*/ 1849 h 9956"/>
              <a:gd name="connsiteX230" fmla="*/ 7967 w 9850"/>
              <a:gd name="connsiteY230" fmla="*/ 1693 h 9956"/>
              <a:gd name="connsiteX231" fmla="*/ 7959 w 9850"/>
              <a:gd name="connsiteY231" fmla="*/ 1534 h 9956"/>
              <a:gd name="connsiteX232" fmla="*/ 7945 w 9850"/>
              <a:gd name="connsiteY232" fmla="*/ 1378 h 9956"/>
              <a:gd name="connsiteX233" fmla="*/ 7934 w 9850"/>
              <a:gd name="connsiteY233" fmla="*/ 1299 h 9956"/>
              <a:gd name="connsiteX234" fmla="*/ 7916 w 9850"/>
              <a:gd name="connsiteY234" fmla="*/ 1193 h 9956"/>
              <a:gd name="connsiteX235" fmla="*/ 7893 w 9850"/>
              <a:gd name="connsiteY235" fmla="*/ 1018 h 9956"/>
              <a:gd name="connsiteX236" fmla="*/ 7884 w 9850"/>
              <a:gd name="connsiteY236" fmla="*/ 898 h 9956"/>
              <a:gd name="connsiteX237" fmla="*/ 7886 w 9850"/>
              <a:gd name="connsiteY237" fmla="*/ 782 h 9956"/>
              <a:gd name="connsiteX238" fmla="*/ 7904 w 9850"/>
              <a:gd name="connsiteY238" fmla="*/ 673 h 9956"/>
              <a:gd name="connsiteX239" fmla="*/ 7931 w 9850"/>
              <a:gd name="connsiteY239" fmla="*/ 601 h 9956"/>
              <a:gd name="connsiteX240" fmla="*/ 7954 w 9850"/>
              <a:gd name="connsiteY240" fmla="*/ 556 h 9956"/>
              <a:gd name="connsiteX241" fmla="*/ 7985 w 9850"/>
              <a:gd name="connsiteY241" fmla="*/ 517 h 9956"/>
              <a:gd name="connsiteX242" fmla="*/ 8021 w 9850"/>
              <a:gd name="connsiteY242" fmla="*/ 483 h 9956"/>
              <a:gd name="connsiteX243" fmla="*/ 8041 w 9850"/>
              <a:gd name="connsiteY243" fmla="*/ 469 h 9956"/>
              <a:gd name="connsiteX244" fmla="*/ 8075 w 9850"/>
              <a:gd name="connsiteY244" fmla="*/ 449 h 9956"/>
              <a:gd name="connsiteX245" fmla="*/ 8141 w 9850"/>
              <a:gd name="connsiteY245" fmla="*/ 435 h 9956"/>
              <a:gd name="connsiteX246" fmla="*/ 8206 w 9850"/>
              <a:gd name="connsiteY246" fmla="*/ 444 h 9956"/>
              <a:gd name="connsiteX247" fmla="*/ 8273 w 9850"/>
              <a:gd name="connsiteY247" fmla="*/ 476 h 9956"/>
              <a:gd name="connsiteX248" fmla="*/ 8337 w 9850"/>
              <a:gd name="connsiteY248" fmla="*/ 522 h 9956"/>
              <a:gd name="connsiteX249" fmla="*/ 8395 w 9850"/>
              <a:gd name="connsiteY249" fmla="*/ 583 h 9956"/>
              <a:gd name="connsiteX250" fmla="*/ 8448 w 9850"/>
              <a:gd name="connsiteY250" fmla="*/ 651 h 9956"/>
              <a:gd name="connsiteX251" fmla="*/ 8492 w 9850"/>
              <a:gd name="connsiteY251" fmla="*/ 722 h 9956"/>
              <a:gd name="connsiteX252" fmla="*/ 8512 w 9850"/>
              <a:gd name="connsiteY252" fmla="*/ 758 h 9956"/>
              <a:gd name="connsiteX253" fmla="*/ 8593 w 9850"/>
              <a:gd name="connsiteY253" fmla="*/ 929 h 9956"/>
              <a:gd name="connsiteX254" fmla="*/ 8728 w 9850"/>
              <a:gd name="connsiteY254" fmla="*/ 1210 h 9956"/>
              <a:gd name="connsiteX255" fmla="*/ 8799 w 9850"/>
              <a:gd name="connsiteY255" fmla="*/ 1334 h 9956"/>
              <a:gd name="connsiteX256" fmla="*/ 8851 w 9850"/>
              <a:gd name="connsiteY256" fmla="*/ 1408 h 9956"/>
              <a:gd name="connsiteX257" fmla="*/ 8904 w 9850"/>
              <a:gd name="connsiteY257" fmla="*/ 1472 h 9956"/>
              <a:gd name="connsiteX258" fmla="*/ 8959 w 9850"/>
              <a:gd name="connsiteY258" fmla="*/ 1519 h 9956"/>
              <a:gd name="connsiteX259" fmla="*/ 9018 w 9850"/>
              <a:gd name="connsiteY259" fmla="*/ 1551 h 9956"/>
              <a:gd name="connsiteX260" fmla="*/ 9078 w 9850"/>
              <a:gd name="connsiteY260" fmla="*/ 1564 h 9956"/>
              <a:gd name="connsiteX261" fmla="*/ 9141 w 9850"/>
              <a:gd name="connsiteY261" fmla="*/ 1556 h 9956"/>
              <a:gd name="connsiteX262" fmla="*/ 9208 w 9850"/>
              <a:gd name="connsiteY262" fmla="*/ 1524 h 9956"/>
              <a:gd name="connsiteX263" fmla="*/ 9278 w 9850"/>
              <a:gd name="connsiteY263" fmla="*/ 1466 h 9956"/>
              <a:gd name="connsiteX264" fmla="*/ 9352 w 9850"/>
              <a:gd name="connsiteY264" fmla="*/ 1376 h 9956"/>
              <a:gd name="connsiteX265" fmla="*/ 9390 w 9850"/>
              <a:gd name="connsiteY265" fmla="*/ 1319 h 9956"/>
              <a:gd name="connsiteX266" fmla="*/ 9427 w 9850"/>
              <a:gd name="connsiteY266" fmla="*/ 1256 h 9956"/>
              <a:gd name="connsiteX267" fmla="*/ 9492 w 9850"/>
              <a:gd name="connsiteY267" fmla="*/ 1119 h 9956"/>
              <a:gd name="connsiteX268" fmla="*/ 9546 w 9850"/>
              <a:gd name="connsiteY268" fmla="*/ 969 h 9956"/>
              <a:gd name="connsiteX269" fmla="*/ 9591 w 9850"/>
              <a:gd name="connsiteY269" fmla="*/ 814 h 9956"/>
              <a:gd name="connsiteX270" fmla="*/ 9612 w 9850"/>
              <a:gd name="connsiteY270" fmla="*/ 737 h 9956"/>
              <a:gd name="connsiteX271" fmla="*/ 9660 w 9850"/>
              <a:gd name="connsiteY271" fmla="*/ 550 h 9956"/>
              <a:gd name="connsiteX272" fmla="*/ 9743 w 9850"/>
              <a:gd name="connsiteY272" fmla="*/ 262 h 9956"/>
              <a:gd name="connsiteX273" fmla="*/ 9810 w 9850"/>
              <a:gd name="connsiteY273" fmla="*/ 83 h 9956"/>
              <a:gd name="connsiteX274" fmla="*/ 9850 w 9850"/>
              <a:gd name="connsiteY274" fmla="*/ 0 h 9956"/>
              <a:gd name="connsiteX0" fmla="*/ 0 w 9847"/>
              <a:gd name="connsiteY0" fmla="*/ 9942 h 9942"/>
              <a:gd name="connsiteX1" fmla="*/ 154 w 9847"/>
              <a:gd name="connsiteY1" fmla="*/ 9872 h 9942"/>
              <a:gd name="connsiteX2" fmla="*/ 303 w 9847"/>
              <a:gd name="connsiteY2" fmla="*/ 9787 h 9942"/>
              <a:gd name="connsiteX3" fmla="*/ 448 w 9847"/>
              <a:gd name="connsiteY3" fmla="*/ 9686 h 9942"/>
              <a:gd name="connsiteX4" fmla="*/ 588 w 9847"/>
              <a:gd name="connsiteY4" fmla="*/ 9573 h 9942"/>
              <a:gd name="connsiteX5" fmla="*/ 720 w 9847"/>
              <a:gd name="connsiteY5" fmla="*/ 9448 h 9942"/>
              <a:gd name="connsiteX6" fmla="*/ 844 w 9847"/>
              <a:gd name="connsiteY6" fmla="*/ 9307 h 9942"/>
              <a:gd name="connsiteX7" fmla="*/ 957 w 9847"/>
              <a:gd name="connsiteY7" fmla="*/ 9153 h 9942"/>
              <a:gd name="connsiteX8" fmla="*/ 1058 w 9847"/>
              <a:gd name="connsiteY8" fmla="*/ 8987 h 9942"/>
              <a:gd name="connsiteX9" fmla="*/ 1145 w 9847"/>
              <a:gd name="connsiteY9" fmla="*/ 8805 h 9942"/>
              <a:gd name="connsiteX10" fmla="*/ 1219 w 9847"/>
              <a:gd name="connsiteY10" fmla="*/ 8612 h 9942"/>
              <a:gd name="connsiteX11" fmla="*/ 1274 w 9847"/>
              <a:gd name="connsiteY11" fmla="*/ 8403 h 9942"/>
              <a:gd name="connsiteX12" fmla="*/ 1295 w 9847"/>
              <a:gd name="connsiteY12" fmla="*/ 8294 h 9942"/>
              <a:gd name="connsiteX13" fmla="*/ 1309 w 9847"/>
              <a:gd name="connsiteY13" fmla="*/ 8205 h 9942"/>
              <a:gd name="connsiteX14" fmla="*/ 1324 w 9847"/>
              <a:gd name="connsiteY14" fmla="*/ 8024 h 9942"/>
              <a:gd name="connsiteX15" fmla="*/ 1326 w 9847"/>
              <a:gd name="connsiteY15" fmla="*/ 7846 h 9942"/>
              <a:gd name="connsiteX16" fmla="*/ 1311 w 9847"/>
              <a:gd name="connsiteY16" fmla="*/ 7668 h 9942"/>
              <a:gd name="connsiteX17" fmla="*/ 1281 w 9847"/>
              <a:gd name="connsiteY17" fmla="*/ 7495 h 9942"/>
              <a:gd name="connsiteX18" fmla="*/ 1233 w 9847"/>
              <a:gd name="connsiteY18" fmla="*/ 7329 h 9942"/>
              <a:gd name="connsiteX19" fmla="*/ 1171 w 9847"/>
              <a:gd name="connsiteY19" fmla="*/ 7175 h 9942"/>
              <a:gd name="connsiteX20" fmla="*/ 1089 w 9847"/>
              <a:gd name="connsiteY20" fmla="*/ 7030 h 9942"/>
              <a:gd name="connsiteX21" fmla="*/ 1041 w 9847"/>
              <a:gd name="connsiteY21" fmla="*/ 6962 h 9942"/>
              <a:gd name="connsiteX22" fmla="*/ 1010 w 9847"/>
              <a:gd name="connsiteY22" fmla="*/ 6923 h 9942"/>
              <a:gd name="connsiteX23" fmla="*/ 946 w 9847"/>
              <a:gd name="connsiteY23" fmla="*/ 6861 h 9942"/>
              <a:gd name="connsiteX24" fmla="*/ 885 w 9847"/>
              <a:gd name="connsiteY24" fmla="*/ 6816 h 9942"/>
              <a:gd name="connsiteX25" fmla="*/ 824 w 9847"/>
              <a:gd name="connsiteY25" fmla="*/ 6789 h 9942"/>
              <a:gd name="connsiteX26" fmla="*/ 765 w 9847"/>
              <a:gd name="connsiteY26" fmla="*/ 6778 h 9942"/>
              <a:gd name="connsiteX27" fmla="*/ 707 w 9847"/>
              <a:gd name="connsiteY27" fmla="*/ 6783 h 9942"/>
              <a:gd name="connsiteX28" fmla="*/ 652 w 9847"/>
              <a:gd name="connsiteY28" fmla="*/ 6802 h 9942"/>
              <a:gd name="connsiteX29" fmla="*/ 602 w 9847"/>
              <a:gd name="connsiteY29" fmla="*/ 6834 h 9942"/>
              <a:gd name="connsiteX30" fmla="*/ 557 w 9847"/>
              <a:gd name="connsiteY30" fmla="*/ 6879 h 9942"/>
              <a:gd name="connsiteX31" fmla="*/ 517 w 9847"/>
              <a:gd name="connsiteY31" fmla="*/ 6938 h 9942"/>
              <a:gd name="connsiteX32" fmla="*/ 483 w 9847"/>
              <a:gd name="connsiteY32" fmla="*/ 7007 h 9942"/>
              <a:gd name="connsiteX33" fmla="*/ 455 w 9847"/>
              <a:gd name="connsiteY33" fmla="*/ 7086 h 9942"/>
              <a:gd name="connsiteX34" fmla="*/ 436 w 9847"/>
              <a:gd name="connsiteY34" fmla="*/ 7175 h 9942"/>
              <a:gd name="connsiteX35" fmla="*/ 424 w 9847"/>
              <a:gd name="connsiteY35" fmla="*/ 7268 h 9942"/>
              <a:gd name="connsiteX36" fmla="*/ 421 w 9847"/>
              <a:gd name="connsiteY36" fmla="*/ 7372 h 9942"/>
              <a:gd name="connsiteX37" fmla="*/ 428 w 9847"/>
              <a:gd name="connsiteY37" fmla="*/ 7480 h 9942"/>
              <a:gd name="connsiteX38" fmla="*/ 434 w 9847"/>
              <a:gd name="connsiteY38" fmla="*/ 7536 h 9942"/>
              <a:gd name="connsiteX39" fmla="*/ 449 w 9847"/>
              <a:gd name="connsiteY39" fmla="*/ 7631 h 9942"/>
              <a:gd name="connsiteX40" fmla="*/ 493 w 9847"/>
              <a:gd name="connsiteY40" fmla="*/ 7813 h 9942"/>
              <a:gd name="connsiteX41" fmla="*/ 551 w 9847"/>
              <a:gd name="connsiteY41" fmla="*/ 7987 h 9942"/>
              <a:gd name="connsiteX42" fmla="*/ 622 w 9847"/>
              <a:gd name="connsiteY42" fmla="*/ 8155 h 9942"/>
              <a:gd name="connsiteX43" fmla="*/ 707 w 9847"/>
              <a:gd name="connsiteY43" fmla="*/ 8313 h 9942"/>
              <a:gd name="connsiteX44" fmla="*/ 800 w 9847"/>
              <a:gd name="connsiteY44" fmla="*/ 8462 h 9942"/>
              <a:gd name="connsiteX45" fmla="*/ 902 w 9847"/>
              <a:gd name="connsiteY45" fmla="*/ 8601 h 9942"/>
              <a:gd name="connsiteX46" fmla="*/ 1015 w 9847"/>
              <a:gd name="connsiteY46" fmla="*/ 8729 h 9942"/>
              <a:gd name="connsiteX47" fmla="*/ 1132 w 9847"/>
              <a:gd name="connsiteY47" fmla="*/ 8848 h 9942"/>
              <a:gd name="connsiteX48" fmla="*/ 1256 w 9847"/>
              <a:gd name="connsiteY48" fmla="*/ 8953 h 9942"/>
              <a:gd name="connsiteX49" fmla="*/ 1382 w 9847"/>
              <a:gd name="connsiteY49" fmla="*/ 9044 h 9942"/>
              <a:gd name="connsiteX50" fmla="*/ 1512 w 9847"/>
              <a:gd name="connsiteY50" fmla="*/ 9124 h 9942"/>
              <a:gd name="connsiteX51" fmla="*/ 1641 w 9847"/>
              <a:gd name="connsiteY51" fmla="*/ 9190 h 9942"/>
              <a:gd name="connsiteX52" fmla="*/ 1772 w 9847"/>
              <a:gd name="connsiteY52" fmla="*/ 9241 h 9942"/>
              <a:gd name="connsiteX53" fmla="*/ 1902 w 9847"/>
              <a:gd name="connsiteY53" fmla="*/ 9275 h 9942"/>
              <a:gd name="connsiteX54" fmla="*/ 2028 w 9847"/>
              <a:gd name="connsiteY54" fmla="*/ 9296 h 9942"/>
              <a:gd name="connsiteX55" fmla="*/ 2089 w 9847"/>
              <a:gd name="connsiteY55" fmla="*/ 9297 h 9942"/>
              <a:gd name="connsiteX56" fmla="*/ 2159 w 9847"/>
              <a:gd name="connsiteY56" fmla="*/ 9296 h 9942"/>
              <a:gd name="connsiteX57" fmla="*/ 2298 w 9847"/>
              <a:gd name="connsiteY57" fmla="*/ 9274 h 9942"/>
              <a:gd name="connsiteX58" fmla="*/ 2428 w 9847"/>
              <a:gd name="connsiteY58" fmla="*/ 9226 h 9942"/>
              <a:gd name="connsiteX59" fmla="*/ 2554 w 9847"/>
              <a:gd name="connsiteY59" fmla="*/ 9153 h 9942"/>
              <a:gd name="connsiteX60" fmla="*/ 2667 w 9847"/>
              <a:gd name="connsiteY60" fmla="*/ 9056 h 9942"/>
              <a:gd name="connsiteX61" fmla="*/ 2769 w 9847"/>
              <a:gd name="connsiteY61" fmla="*/ 8932 h 9942"/>
              <a:gd name="connsiteX62" fmla="*/ 2835 w 9847"/>
              <a:gd name="connsiteY62" fmla="*/ 8825 h 9942"/>
              <a:gd name="connsiteX63" fmla="*/ 2874 w 9847"/>
              <a:gd name="connsiteY63" fmla="*/ 8744 h 9942"/>
              <a:gd name="connsiteX64" fmla="*/ 2909 w 9847"/>
              <a:gd name="connsiteY64" fmla="*/ 8658 h 9942"/>
              <a:gd name="connsiteX65" fmla="*/ 2941 w 9847"/>
              <a:gd name="connsiteY65" fmla="*/ 8566 h 9942"/>
              <a:gd name="connsiteX66" fmla="*/ 2954 w 9847"/>
              <a:gd name="connsiteY66" fmla="*/ 8516 h 9942"/>
              <a:gd name="connsiteX67" fmla="*/ 2972 w 9847"/>
              <a:gd name="connsiteY67" fmla="*/ 8439 h 9942"/>
              <a:gd name="connsiteX68" fmla="*/ 2999 w 9847"/>
              <a:gd name="connsiteY68" fmla="*/ 8285 h 9942"/>
              <a:gd name="connsiteX69" fmla="*/ 3013 w 9847"/>
              <a:gd name="connsiteY69" fmla="*/ 8142 h 9942"/>
              <a:gd name="connsiteX70" fmla="*/ 3017 w 9847"/>
              <a:gd name="connsiteY70" fmla="*/ 8001 h 9942"/>
              <a:gd name="connsiteX71" fmla="*/ 3009 w 9847"/>
              <a:gd name="connsiteY71" fmla="*/ 7868 h 9942"/>
              <a:gd name="connsiteX72" fmla="*/ 2992 w 9847"/>
              <a:gd name="connsiteY72" fmla="*/ 7738 h 9942"/>
              <a:gd name="connsiteX73" fmla="*/ 2967 w 9847"/>
              <a:gd name="connsiteY73" fmla="*/ 7609 h 9942"/>
              <a:gd name="connsiteX74" fmla="*/ 2933 w 9847"/>
              <a:gd name="connsiteY74" fmla="*/ 7485 h 9942"/>
              <a:gd name="connsiteX75" fmla="*/ 2872 w 9847"/>
              <a:gd name="connsiteY75" fmla="*/ 7303 h 9942"/>
              <a:gd name="connsiteX76" fmla="*/ 2774 w 9847"/>
              <a:gd name="connsiteY76" fmla="*/ 7065 h 9942"/>
              <a:gd name="connsiteX77" fmla="*/ 2607 w 9847"/>
              <a:gd name="connsiteY77" fmla="*/ 6710 h 9942"/>
              <a:gd name="connsiteX78" fmla="*/ 2494 w 9847"/>
              <a:gd name="connsiteY78" fmla="*/ 6463 h 9942"/>
              <a:gd name="connsiteX79" fmla="*/ 2337 w 9847"/>
              <a:gd name="connsiteY79" fmla="*/ 6129 h 9942"/>
              <a:gd name="connsiteX80" fmla="*/ 2050 w 9847"/>
              <a:gd name="connsiteY80" fmla="*/ 5519 h 9942"/>
              <a:gd name="connsiteX81" fmla="*/ 1909 w 9847"/>
              <a:gd name="connsiteY81" fmla="*/ 5188 h 9942"/>
              <a:gd name="connsiteX82" fmla="*/ 1821 w 9847"/>
              <a:gd name="connsiteY82" fmla="*/ 4962 h 9942"/>
              <a:gd name="connsiteX83" fmla="*/ 1740 w 9847"/>
              <a:gd name="connsiteY83" fmla="*/ 4732 h 9942"/>
              <a:gd name="connsiteX84" fmla="*/ 1673 w 9847"/>
              <a:gd name="connsiteY84" fmla="*/ 4503 h 9942"/>
              <a:gd name="connsiteX85" fmla="*/ 1620 w 9847"/>
              <a:gd name="connsiteY85" fmla="*/ 4270 h 9942"/>
              <a:gd name="connsiteX86" fmla="*/ 1582 w 9847"/>
              <a:gd name="connsiteY86" fmla="*/ 4041 h 9942"/>
              <a:gd name="connsiteX87" fmla="*/ 1565 w 9847"/>
              <a:gd name="connsiteY87" fmla="*/ 3817 h 9942"/>
              <a:gd name="connsiteX88" fmla="*/ 1568 w 9847"/>
              <a:gd name="connsiteY88" fmla="*/ 3651 h 9942"/>
              <a:gd name="connsiteX89" fmla="*/ 1576 w 9847"/>
              <a:gd name="connsiteY89" fmla="*/ 3544 h 9942"/>
              <a:gd name="connsiteX90" fmla="*/ 1591 w 9847"/>
              <a:gd name="connsiteY90" fmla="*/ 3437 h 9942"/>
              <a:gd name="connsiteX91" fmla="*/ 1615 w 9847"/>
              <a:gd name="connsiteY91" fmla="*/ 3333 h 9942"/>
              <a:gd name="connsiteX92" fmla="*/ 1642 w 9847"/>
              <a:gd name="connsiteY92" fmla="*/ 3231 h 9942"/>
              <a:gd name="connsiteX93" fmla="*/ 1681 w 9847"/>
              <a:gd name="connsiteY93" fmla="*/ 3132 h 9942"/>
              <a:gd name="connsiteX94" fmla="*/ 1702 w 9847"/>
              <a:gd name="connsiteY94" fmla="*/ 3085 h 9942"/>
              <a:gd name="connsiteX95" fmla="*/ 1734 w 9847"/>
              <a:gd name="connsiteY95" fmla="*/ 3015 h 9942"/>
              <a:gd name="connsiteX96" fmla="*/ 1807 w 9847"/>
              <a:gd name="connsiteY96" fmla="*/ 2899 h 9942"/>
              <a:gd name="connsiteX97" fmla="*/ 1892 w 9847"/>
              <a:gd name="connsiteY97" fmla="*/ 2798 h 9942"/>
              <a:gd name="connsiteX98" fmla="*/ 1983 w 9847"/>
              <a:gd name="connsiteY98" fmla="*/ 2714 h 9942"/>
              <a:gd name="connsiteX99" fmla="*/ 2082 w 9847"/>
              <a:gd name="connsiteY99" fmla="*/ 2644 h 9942"/>
              <a:gd name="connsiteX100" fmla="*/ 2188 w 9847"/>
              <a:gd name="connsiteY100" fmla="*/ 2588 h 9942"/>
              <a:gd name="connsiteX101" fmla="*/ 2298 w 9847"/>
              <a:gd name="connsiteY101" fmla="*/ 2548 h 9942"/>
              <a:gd name="connsiteX102" fmla="*/ 2411 w 9847"/>
              <a:gd name="connsiteY102" fmla="*/ 2520 h 9942"/>
              <a:gd name="connsiteX103" fmla="*/ 2527 w 9847"/>
              <a:gd name="connsiteY103" fmla="*/ 2504 h 9942"/>
              <a:gd name="connsiteX104" fmla="*/ 2645 w 9847"/>
              <a:gd name="connsiteY104" fmla="*/ 2499 h 9942"/>
              <a:gd name="connsiteX105" fmla="*/ 2763 w 9847"/>
              <a:gd name="connsiteY105" fmla="*/ 2505 h 9942"/>
              <a:gd name="connsiteX106" fmla="*/ 2878 w 9847"/>
              <a:gd name="connsiteY106" fmla="*/ 2522 h 9942"/>
              <a:gd name="connsiteX107" fmla="*/ 2992 w 9847"/>
              <a:gd name="connsiteY107" fmla="*/ 2548 h 9942"/>
              <a:gd name="connsiteX108" fmla="*/ 3103 w 9847"/>
              <a:gd name="connsiteY108" fmla="*/ 2582 h 9942"/>
              <a:gd name="connsiteX109" fmla="*/ 3208 w 9847"/>
              <a:gd name="connsiteY109" fmla="*/ 2623 h 9942"/>
              <a:gd name="connsiteX110" fmla="*/ 3307 w 9847"/>
              <a:gd name="connsiteY110" fmla="*/ 2673 h 9942"/>
              <a:gd name="connsiteX111" fmla="*/ 3355 w 9847"/>
              <a:gd name="connsiteY111" fmla="*/ 2701 h 9942"/>
              <a:gd name="connsiteX112" fmla="*/ 3408 w 9847"/>
              <a:gd name="connsiteY112" fmla="*/ 2734 h 9942"/>
              <a:gd name="connsiteX113" fmla="*/ 3514 w 9847"/>
              <a:gd name="connsiteY113" fmla="*/ 2808 h 9942"/>
              <a:gd name="connsiteX114" fmla="*/ 3616 w 9847"/>
              <a:gd name="connsiteY114" fmla="*/ 2891 h 9942"/>
              <a:gd name="connsiteX115" fmla="*/ 3716 w 9847"/>
              <a:gd name="connsiteY115" fmla="*/ 2980 h 9942"/>
              <a:gd name="connsiteX116" fmla="*/ 3860 w 9847"/>
              <a:gd name="connsiteY116" fmla="*/ 3128 h 9942"/>
              <a:gd name="connsiteX117" fmla="*/ 4042 w 9847"/>
              <a:gd name="connsiteY117" fmla="*/ 3348 h 9942"/>
              <a:gd name="connsiteX118" fmla="*/ 4207 w 9847"/>
              <a:gd name="connsiteY118" fmla="*/ 3593 h 9942"/>
              <a:gd name="connsiteX119" fmla="*/ 4357 w 9847"/>
              <a:gd name="connsiteY119" fmla="*/ 3857 h 9942"/>
              <a:gd name="connsiteX120" fmla="*/ 4493 w 9847"/>
              <a:gd name="connsiteY120" fmla="*/ 4137 h 9942"/>
              <a:gd name="connsiteX121" fmla="*/ 4608 w 9847"/>
              <a:gd name="connsiteY121" fmla="*/ 4429 h 9942"/>
              <a:gd name="connsiteX122" fmla="*/ 4658 w 9847"/>
              <a:gd name="connsiteY122" fmla="*/ 4582 h 9942"/>
              <a:gd name="connsiteX123" fmla="*/ 4695 w 9847"/>
              <a:gd name="connsiteY123" fmla="*/ 4694 h 9942"/>
              <a:gd name="connsiteX124" fmla="*/ 4756 w 9847"/>
              <a:gd name="connsiteY124" fmla="*/ 4924 h 9942"/>
              <a:gd name="connsiteX125" fmla="*/ 4806 w 9847"/>
              <a:gd name="connsiteY125" fmla="*/ 5157 h 9942"/>
              <a:gd name="connsiteX126" fmla="*/ 4849 w 9847"/>
              <a:gd name="connsiteY126" fmla="*/ 5393 h 9942"/>
              <a:gd name="connsiteX127" fmla="*/ 4905 w 9847"/>
              <a:gd name="connsiteY127" fmla="*/ 5750 h 9942"/>
              <a:gd name="connsiteX128" fmla="*/ 4973 w 9847"/>
              <a:gd name="connsiteY128" fmla="*/ 6228 h 9942"/>
              <a:gd name="connsiteX129" fmla="*/ 5029 w 9847"/>
              <a:gd name="connsiteY129" fmla="*/ 6581 h 9942"/>
              <a:gd name="connsiteX130" fmla="*/ 5071 w 9847"/>
              <a:gd name="connsiteY130" fmla="*/ 6814 h 9942"/>
              <a:gd name="connsiteX131" fmla="*/ 5122 w 9847"/>
              <a:gd name="connsiteY131" fmla="*/ 7041 h 9942"/>
              <a:gd name="connsiteX132" fmla="*/ 5182 w 9847"/>
              <a:gd name="connsiteY132" fmla="*/ 7265 h 9942"/>
              <a:gd name="connsiteX133" fmla="*/ 5254 w 9847"/>
              <a:gd name="connsiteY133" fmla="*/ 7484 h 9942"/>
              <a:gd name="connsiteX134" fmla="*/ 5340 w 9847"/>
              <a:gd name="connsiteY134" fmla="*/ 7693 h 9942"/>
              <a:gd name="connsiteX135" fmla="*/ 5443 w 9847"/>
              <a:gd name="connsiteY135" fmla="*/ 7897 h 9942"/>
              <a:gd name="connsiteX136" fmla="*/ 5563 w 9847"/>
              <a:gd name="connsiteY136" fmla="*/ 8090 h 9942"/>
              <a:gd name="connsiteX137" fmla="*/ 5631 w 9847"/>
              <a:gd name="connsiteY137" fmla="*/ 8182 h 9942"/>
              <a:gd name="connsiteX138" fmla="*/ 5660 w 9847"/>
              <a:gd name="connsiteY138" fmla="*/ 8221 h 9942"/>
              <a:gd name="connsiteX139" fmla="*/ 5724 w 9847"/>
              <a:gd name="connsiteY139" fmla="*/ 8290 h 9942"/>
              <a:gd name="connsiteX140" fmla="*/ 5787 w 9847"/>
              <a:gd name="connsiteY140" fmla="*/ 8350 h 9942"/>
              <a:gd name="connsiteX141" fmla="*/ 5852 w 9847"/>
              <a:gd name="connsiteY141" fmla="*/ 8402 h 9942"/>
              <a:gd name="connsiteX142" fmla="*/ 5916 w 9847"/>
              <a:gd name="connsiteY142" fmla="*/ 8442 h 9942"/>
              <a:gd name="connsiteX143" fmla="*/ 5983 w 9847"/>
              <a:gd name="connsiteY143" fmla="*/ 8472 h 9942"/>
              <a:gd name="connsiteX144" fmla="*/ 6049 w 9847"/>
              <a:gd name="connsiteY144" fmla="*/ 8493 h 9942"/>
              <a:gd name="connsiteX145" fmla="*/ 6117 w 9847"/>
              <a:gd name="connsiteY145" fmla="*/ 8505 h 9942"/>
              <a:gd name="connsiteX146" fmla="*/ 6184 w 9847"/>
              <a:gd name="connsiteY146" fmla="*/ 8505 h 9942"/>
              <a:gd name="connsiteX147" fmla="*/ 6251 w 9847"/>
              <a:gd name="connsiteY147" fmla="*/ 8497 h 9942"/>
              <a:gd name="connsiteX148" fmla="*/ 6318 w 9847"/>
              <a:gd name="connsiteY148" fmla="*/ 8478 h 9942"/>
              <a:gd name="connsiteX149" fmla="*/ 6385 w 9847"/>
              <a:gd name="connsiteY149" fmla="*/ 8450 h 9942"/>
              <a:gd name="connsiteX150" fmla="*/ 6452 w 9847"/>
              <a:gd name="connsiteY150" fmla="*/ 8413 h 9942"/>
              <a:gd name="connsiteX151" fmla="*/ 6517 w 9847"/>
              <a:gd name="connsiteY151" fmla="*/ 8364 h 9942"/>
              <a:gd name="connsiteX152" fmla="*/ 6582 w 9847"/>
              <a:gd name="connsiteY152" fmla="*/ 8307 h 9942"/>
              <a:gd name="connsiteX153" fmla="*/ 6646 w 9847"/>
              <a:gd name="connsiteY153" fmla="*/ 8239 h 9942"/>
              <a:gd name="connsiteX154" fmla="*/ 6677 w 9847"/>
              <a:gd name="connsiteY154" fmla="*/ 8201 h 9942"/>
              <a:gd name="connsiteX155" fmla="*/ 6706 w 9847"/>
              <a:gd name="connsiteY155" fmla="*/ 8165 h 9942"/>
              <a:gd name="connsiteX156" fmla="*/ 6757 w 9847"/>
              <a:gd name="connsiteY156" fmla="*/ 8093 h 9942"/>
              <a:gd name="connsiteX157" fmla="*/ 6798 w 9847"/>
              <a:gd name="connsiteY157" fmla="*/ 8013 h 9942"/>
              <a:gd name="connsiteX158" fmla="*/ 6836 w 9847"/>
              <a:gd name="connsiteY158" fmla="*/ 7931 h 9942"/>
              <a:gd name="connsiteX159" fmla="*/ 6881 w 9847"/>
              <a:gd name="connsiteY159" fmla="*/ 7805 h 9942"/>
              <a:gd name="connsiteX160" fmla="*/ 6925 w 9847"/>
              <a:gd name="connsiteY160" fmla="*/ 7626 h 9942"/>
              <a:gd name="connsiteX161" fmla="*/ 6955 w 9847"/>
              <a:gd name="connsiteY161" fmla="*/ 7440 h 9942"/>
              <a:gd name="connsiteX162" fmla="*/ 6972 w 9847"/>
              <a:gd name="connsiteY162" fmla="*/ 7247 h 9942"/>
              <a:gd name="connsiteX163" fmla="*/ 6987 w 9847"/>
              <a:gd name="connsiteY163" fmla="*/ 6951 h 9942"/>
              <a:gd name="connsiteX164" fmla="*/ 6995 w 9847"/>
              <a:gd name="connsiteY164" fmla="*/ 6755 h 9942"/>
              <a:gd name="connsiteX165" fmla="*/ 7007 w 9847"/>
              <a:gd name="connsiteY165" fmla="*/ 6489 h 9942"/>
              <a:gd name="connsiteX166" fmla="*/ 7020 w 9847"/>
              <a:gd name="connsiteY166" fmla="*/ 5955 h 9942"/>
              <a:gd name="connsiteX167" fmla="*/ 7020 w 9847"/>
              <a:gd name="connsiteY167" fmla="*/ 5420 h 9942"/>
              <a:gd name="connsiteX168" fmla="*/ 7010 w 9847"/>
              <a:gd name="connsiteY168" fmla="*/ 4887 h 9942"/>
              <a:gd name="connsiteX169" fmla="*/ 7001 w 9847"/>
              <a:gd name="connsiteY169" fmla="*/ 4620 h 9942"/>
              <a:gd name="connsiteX170" fmla="*/ 6998 w 9847"/>
              <a:gd name="connsiteY170" fmla="*/ 4558 h 9942"/>
              <a:gd name="connsiteX171" fmla="*/ 6986 w 9847"/>
              <a:gd name="connsiteY171" fmla="*/ 4429 h 9942"/>
              <a:gd name="connsiteX172" fmla="*/ 6968 w 9847"/>
              <a:gd name="connsiteY172" fmla="*/ 4305 h 9942"/>
              <a:gd name="connsiteX173" fmla="*/ 6940 w 9847"/>
              <a:gd name="connsiteY173" fmla="*/ 4185 h 9942"/>
              <a:gd name="connsiteX174" fmla="*/ 6911 w 9847"/>
              <a:gd name="connsiteY174" fmla="*/ 4067 h 9942"/>
              <a:gd name="connsiteX175" fmla="*/ 6872 w 9847"/>
              <a:gd name="connsiteY175" fmla="*/ 3955 h 9942"/>
              <a:gd name="connsiteX176" fmla="*/ 6828 w 9847"/>
              <a:gd name="connsiteY176" fmla="*/ 3847 h 9942"/>
              <a:gd name="connsiteX177" fmla="*/ 6778 w 9847"/>
              <a:gd name="connsiteY177" fmla="*/ 3744 h 9942"/>
              <a:gd name="connsiteX178" fmla="*/ 6721 w 9847"/>
              <a:gd name="connsiteY178" fmla="*/ 3651 h 9942"/>
              <a:gd name="connsiteX179" fmla="*/ 6660 w 9847"/>
              <a:gd name="connsiteY179" fmla="*/ 3564 h 9942"/>
              <a:gd name="connsiteX180" fmla="*/ 6593 w 9847"/>
              <a:gd name="connsiteY180" fmla="*/ 3487 h 9942"/>
              <a:gd name="connsiteX181" fmla="*/ 6521 w 9847"/>
              <a:gd name="connsiteY181" fmla="*/ 3418 h 9942"/>
              <a:gd name="connsiteX182" fmla="*/ 6445 w 9847"/>
              <a:gd name="connsiteY182" fmla="*/ 3360 h 9942"/>
              <a:gd name="connsiteX183" fmla="*/ 6363 w 9847"/>
              <a:gd name="connsiteY183" fmla="*/ 3311 h 9942"/>
              <a:gd name="connsiteX184" fmla="*/ 6276 w 9847"/>
              <a:gd name="connsiteY184" fmla="*/ 3276 h 9942"/>
              <a:gd name="connsiteX185" fmla="*/ 6185 w 9847"/>
              <a:gd name="connsiteY185" fmla="*/ 3253 h 9942"/>
              <a:gd name="connsiteX186" fmla="*/ 6138 w 9847"/>
              <a:gd name="connsiteY186" fmla="*/ 3248 h 9942"/>
              <a:gd name="connsiteX187" fmla="*/ 6113 w 9847"/>
              <a:gd name="connsiteY187" fmla="*/ 3247 h 9942"/>
              <a:gd name="connsiteX188" fmla="*/ 6064 w 9847"/>
              <a:gd name="connsiteY188" fmla="*/ 3252 h 9942"/>
              <a:gd name="connsiteX189" fmla="*/ 6015 w 9847"/>
              <a:gd name="connsiteY189" fmla="*/ 3266 h 9942"/>
              <a:gd name="connsiteX190" fmla="*/ 5967 w 9847"/>
              <a:gd name="connsiteY190" fmla="*/ 3291 h 9942"/>
              <a:gd name="connsiteX191" fmla="*/ 5923 w 9847"/>
              <a:gd name="connsiteY191" fmla="*/ 3325 h 9942"/>
              <a:gd name="connsiteX192" fmla="*/ 5885 w 9847"/>
              <a:gd name="connsiteY192" fmla="*/ 3369 h 9942"/>
              <a:gd name="connsiteX193" fmla="*/ 5853 w 9847"/>
              <a:gd name="connsiteY193" fmla="*/ 3421 h 9942"/>
              <a:gd name="connsiteX194" fmla="*/ 5830 w 9847"/>
              <a:gd name="connsiteY194" fmla="*/ 3479 h 9942"/>
              <a:gd name="connsiteX195" fmla="*/ 5822 w 9847"/>
              <a:gd name="connsiteY195" fmla="*/ 3512 h 9942"/>
              <a:gd name="connsiteX196" fmla="*/ 5818 w 9847"/>
              <a:gd name="connsiteY196" fmla="*/ 3539 h 9942"/>
              <a:gd name="connsiteX197" fmla="*/ 5812 w 9847"/>
              <a:gd name="connsiteY197" fmla="*/ 3590 h 9942"/>
              <a:gd name="connsiteX198" fmla="*/ 5817 w 9847"/>
              <a:gd name="connsiteY198" fmla="*/ 3669 h 9942"/>
              <a:gd name="connsiteX199" fmla="*/ 5837 w 9847"/>
              <a:gd name="connsiteY199" fmla="*/ 3773 h 9942"/>
              <a:gd name="connsiteX200" fmla="*/ 5875 w 9847"/>
              <a:gd name="connsiteY200" fmla="*/ 3866 h 9942"/>
              <a:gd name="connsiteX201" fmla="*/ 5899 w 9847"/>
              <a:gd name="connsiteY201" fmla="*/ 3907 h 9942"/>
              <a:gd name="connsiteX202" fmla="*/ 5945 w 9847"/>
              <a:gd name="connsiteY202" fmla="*/ 3979 h 9942"/>
              <a:gd name="connsiteX203" fmla="*/ 6038 w 9847"/>
              <a:gd name="connsiteY203" fmla="*/ 4097 h 9942"/>
              <a:gd name="connsiteX204" fmla="*/ 6135 w 9847"/>
              <a:gd name="connsiteY204" fmla="*/ 4194 h 9942"/>
              <a:gd name="connsiteX205" fmla="*/ 6234 w 9847"/>
              <a:gd name="connsiteY205" fmla="*/ 4270 h 9942"/>
              <a:gd name="connsiteX206" fmla="*/ 6334 w 9847"/>
              <a:gd name="connsiteY206" fmla="*/ 4321 h 9942"/>
              <a:gd name="connsiteX207" fmla="*/ 6435 w 9847"/>
              <a:gd name="connsiteY207" fmla="*/ 4353 h 9942"/>
              <a:gd name="connsiteX208" fmla="*/ 6536 w 9847"/>
              <a:gd name="connsiteY208" fmla="*/ 4366 h 9942"/>
              <a:gd name="connsiteX209" fmla="*/ 6639 w 9847"/>
              <a:gd name="connsiteY209" fmla="*/ 4356 h 9942"/>
              <a:gd name="connsiteX210" fmla="*/ 6739 w 9847"/>
              <a:gd name="connsiteY210" fmla="*/ 4331 h 9942"/>
              <a:gd name="connsiteX211" fmla="*/ 6841 w 9847"/>
              <a:gd name="connsiteY211" fmla="*/ 4288 h 9942"/>
              <a:gd name="connsiteX212" fmla="*/ 6939 w 9847"/>
              <a:gd name="connsiteY212" fmla="*/ 4231 h 9942"/>
              <a:gd name="connsiteX213" fmla="*/ 7036 w 9847"/>
              <a:gd name="connsiteY213" fmla="*/ 4157 h 9942"/>
              <a:gd name="connsiteX214" fmla="*/ 7129 w 9847"/>
              <a:gd name="connsiteY214" fmla="*/ 4068 h 9942"/>
              <a:gd name="connsiteX215" fmla="*/ 7220 w 9847"/>
              <a:gd name="connsiteY215" fmla="*/ 3968 h 9942"/>
              <a:gd name="connsiteX216" fmla="*/ 7307 w 9847"/>
              <a:gd name="connsiteY216" fmla="*/ 3856 h 9942"/>
              <a:gd name="connsiteX217" fmla="*/ 7388 w 9847"/>
              <a:gd name="connsiteY217" fmla="*/ 3730 h 9942"/>
              <a:gd name="connsiteX218" fmla="*/ 7428 w 9847"/>
              <a:gd name="connsiteY218" fmla="*/ 3663 h 9942"/>
              <a:gd name="connsiteX219" fmla="*/ 7497 w 9847"/>
              <a:gd name="connsiteY219" fmla="*/ 3540 h 9942"/>
              <a:gd name="connsiteX220" fmla="*/ 7623 w 9847"/>
              <a:gd name="connsiteY220" fmla="*/ 3278 h 9942"/>
              <a:gd name="connsiteX221" fmla="*/ 7730 w 9847"/>
              <a:gd name="connsiteY221" fmla="*/ 2998 h 9942"/>
              <a:gd name="connsiteX222" fmla="*/ 7797 w 9847"/>
              <a:gd name="connsiteY222" fmla="*/ 2780 h 9942"/>
              <a:gd name="connsiteX223" fmla="*/ 7836 w 9847"/>
              <a:gd name="connsiteY223" fmla="*/ 2632 h 9942"/>
              <a:gd name="connsiteX224" fmla="*/ 7868 w 9847"/>
              <a:gd name="connsiteY224" fmla="*/ 2481 h 9942"/>
              <a:gd name="connsiteX225" fmla="*/ 7896 w 9847"/>
              <a:gd name="connsiteY225" fmla="*/ 2325 h 9942"/>
              <a:gd name="connsiteX226" fmla="*/ 7916 w 9847"/>
              <a:gd name="connsiteY226" fmla="*/ 2172 h 9942"/>
              <a:gd name="connsiteX227" fmla="*/ 7929 w 9847"/>
              <a:gd name="connsiteY227" fmla="*/ 2015 h 9942"/>
              <a:gd name="connsiteX228" fmla="*/ 7937 w 9847"/>
              <a:gd name="connsiteY228" fmla="*/ 1857 h 9942"/>
              <a:gd name="connsiteX229" fmla="*/ 7935 w 9847"/>
              <a:gd name="connsiteY229" fmla="*/ 1700 h 9942"/>
              <a:gd name="connsiteX230" fmla="*/ 7927 w 9847"/>
              <a:gd name="connsiteY230" fmla="*/ 1541 h 9942"/>
              <a:gd name="connsiteX231" fmla="*/ 7913 w 9847"/>
              <a:gd name="connsiteY231" fmla="*/ 1384 h 9942"/>
              <a:gd name="connsiteX232" fmla="*/ 7902 w 9847"/>
              <a:gd name="connsiteY232" fmla="*/ 1305 h 9942"/>
              <a:gd name="connsiteX233" fmla="*/ 7884 w 9847"/>
              <a:gd name="connsiteY233" fmla="*/ 1198 h 9942"/>
              <a:gd name="connsiteX234" fmla="*/ 7860 w 9847"/>
              <a:gd name="connsiteY234" fmla="*/ 1022 h 9942"/>
              <a:gd name="connsiteX235" fmla="*/ 7851 w 9847"/>
              <a:gd name="connsiteY235" fmla="*/ 902 h 9942"/>
              <a:gd name="connsiteX236" fmla="*/ 7853 w 9847"/>
              <a:gd name="connsiteY236" fmla="*/ 785 h 9942"/>
              <a:gd name="connsiteX237" fmla="*/ 7871 w 9847"/>
              <a:gd name="connsiteY237" fmla="*/ 676 h 9942"/>
              <a:gd name="connsiteX238" fmla="*/ 7899 w 9847"/>
              <a:gd name="connsiteY238" fmla="*/ 604 h 9942"/>
              <a:gd name="connsiteX239" fmla="*/ 7922 w 9847"/>
              <a:gd name="connsiteY239" fmla="*/ 558 h 9942"/>
              <a:gd name="connsiteX240" fmla="*/ 7954 w 9847"/>
              <a:gd name="connsiteY240" fmla="*/ 519 h 9942"/>
              <a:gd name="connsiteX241" fmla="*/ 7990 w 9847"/>
              <a:gd name="connsiteY241" fmla="*/ 485 h 9942"/>
              <a:gd name="connsiteX242" fmla="*/ 8010 w 9847"/>
              <a:gd name="connsiteY242" fmla="*/ 471 h 9942"/>
              <a:gd name="connsiteX243" fmla="*/ 8045 w 9847"/>
              <a:gd name="connsiteY243" fmla="*/ 451 h 9942"/>
              <a:gd name="connsiteX244" fmla="*/ 8112 w 9847"/>
              <a:gd name="connsiteY244" fmla="*/ 437 h 9942"/>
              <a:gd name="connsiteX245" fmla="*/ 8178 w 9847"/>
              <a:gd name="connsiteY245" fmla="*/ 446 h 9942"/>
              <a:gd name="connsiteX246" fmla="*/ 8246 w 9847"/>
              <a:gd name="connsiteY246" fmla="*/ 478 h 9942"/>
              <a:gd name="connsiteX247" fmla="*/ 8311 w 9847"/>
              <a:gd name="connsiteY247" fmla="*/ 524 h 9942"/>
              <a:gd name="connsiteX248" fmla="*/ 8370 w 9847"/>
              <a:gd name="connsiteY248" fmla="*/ 586 h 9942"/>
              <a:gd name="connsiteX249" fmla="*/ 8424 w 9847"/>
              <a:gd name="connsiteY249" fmla="*/ 654 h 9942"/>
              <a:gd name="connsiteX250" fmla="*/ 8468 w 9847"/>
              <a:gd name="connsiteY250" fmla="*/ 725 h 9942"/>
              <a:gd name="connsiteX251" fmla="*/ 8489 w 9847"/>
              <a:gd name="connsiteY251" fmla="*/ 761 h 9942"/>
              <a:gd name="connsiteX252" fmla="*/ 8571 w 9847"/>
              <a:gd name="connsiteY252" fmla="*/ 933 h 9942"/>
              <a:gd name="connsiteX253" fmla="*/ 8708 w 9847"/>
              <a:gd name="connsiteY253" fmla="*/ 1215 h 9942"/>
              <a:gd name="connsiteX254" fmla="*/ 8780 w 9847"/>
              <a:gd name="connsiteY254" fmla="*/ 1340 h 9942"/>
              <a:gd name="connsiteX255" fmla="*/ 8833 w 9847"/>
              <a:gd name="connsiteY255" fmla="*/ 1414 h 9942"/>
              <a:gd name="connsiteX256" fmla="*/ 8887 w 9847"/>
              <a:gd name="connsiteY256" fmla="*/ 1479 h 9942"/>
              <a:gd name="connsiteX257" fmla="*/ 8942 w 9847"/>
              <a:gd name="connsiteY257" fmla="*/ 1526 h 9942"/>
              <a:gd name="connsiteX258" fmla="*/ 9002 w 9847"/>
              <a:gd name="connsiteY258" fmla="*/ 1558 h 9942"/>
              <a:gd name="connsiteX259" fmla="*/ 9063 w 9847"/>
              <a:gd name="connsiteY259" fmla="*/ 1571 h 9942"/>
              <a:gd name="connsiteX260" fmla="*/ 9127 w 9847"/>
              <a:gd name="connsiteY260" fmla="*/ 1563 h 9942"/>
              <a:gd name="connsiteX261" fmla="*/ 9195 w 9847"/>
              <a:gd name="connsiteY261" fmla="*/ 1531 h 9942"/>
              <a:gd name="connsiteX262" fmla="*/ 9266 w 9847"/>
              <a:gd name="connsiteY262" fmla="*/ 1472 h 9942"/>
              <a:gd name="connsiteX263" fmla="*/ 9341 w 9847"/>
              <a:gd name="connsiteY263" fmla="*/ 1382 h 9942"/>
              <a:gd name="connsiteX264" fmla="*/ 9380 w 9847"/>
              <a:gd name="connsiteY264" fmla="*/ 1325 h 9942"/>
              <a:gd name="connsiteX265" fmla="*/ 9418 w 9847"/>
              <a:gd name="connsiteY265" fmla="*/ 1262 h 9942"/>
              <a:gd name="connsiteX266" fmla="*/ 9484 w 9847"/>
              <a:gd name="connsiteY266" fmla="*/ 1124 h 9942"/>
              <a:gd name="connsiteX267" fmla="*/ 9538 w 9847"/>
              <a:gd name="connsiteY267" fmla="*/ 973 h 9942"/>
              <a:gd name="connsiteX268" fmla="*/ 9584 w 9847"/>
              <a:gd name="connsiteY268" fmla="*/ 818 h 9942"/>
              <a:gd name="connsiteX269" fmla="*/ 9605 w 9847"/>
              <a:gd name="connsiteY269" fmla="*/ 740 h 9942"/>
              <a:gd name="connsiteX270" fmla="*/ 9654 w 9847"/>
              <a:gd name="connsiteY270" fmla="*/ 552 h 9942"/>
              <a:gd name="connsiteX271" fmla="*/ 9738 w 9847"/>
              <a:gd name="connsiteY271" fmla="*/ 263 h 9942"/>
              <a:gd name="connsiteX272" fmla="*/ 9806 w 9847"/>
              <a:gd name="connsiteY272" fmla="*/ 83 h 9942"/>
              <a:gd name="connsiteX273" fmla="*/ 9847 w 9847"/>
              <a:gd name="connsiteY273" fmla="*/ 0 h 9942"/>
              <a:gd name="connsiteX0" fmla="*/ 0 w 9844"/>
              <a:gd name="connsiteY0" fmla="*/ 9930 h 9930"/>
              <a:gd name="connsiteX1" fmla="*/ 152 w 9844"/>
              <a:gd name="connsiteY1" fmla="*/ 9844 h 9930"/>
              <a:gd name="connsiteX2" fmla="*/ 299 w 9844"/>
              <a:gd name="connsiteY2" fmla="*/ 9743 h 9930"/>
              <a:gd name="connsiteX3" fmla="*/ 441 w 9844"/>
              <a:gd name="connsiteY3" fmla="*/ 9629 h 9930"/>
              <a:gd name="connsiteX4" fmla="*/ 575 w 9844"/>
              <a:gd name="connsiteY4" fmla="*/ 9503 h 9930"/>
              <a:gd name="connsiteX5" fmla="*/ 701 w 9844"/>
              <a:gd name="connsiteY5" fmla="*/ 9361 h 9930"/>
              <a:gd name="connsiteX6" fmla="*/ 816 w 9844"/>
              <a:gd name="connsiteY6" fmla="*/ 9206 h 9930"/>
              <a:gd name="connsiteX7" fmla="*/ 918 w 9844"/>
              <a:gd name="connsiteY7" fmla="*/ 9039 h 9930"/>
              <a:gd name="connsiteX8" fmla="*/ 1007 w 9844"/>
              <a:gd name="connsiteY8" fmla="*/ 8856 h 9930"/>
              <a:gd name="connsiteX9" fmla="*/ 1082 w 9844"/>
              <a:gd name="connsiteY9" fmla="*/ 8662 h 9930"/>
              <a:gd name="connsiteX10" fmla="*/ 1138 w 9844"/>
              <a:gd name="connsiteY10" fmla="*/ 8452 h 9930"/>
              <a:gd name="connsiteX11" fmla="*/ 1159 w 9844"/>
              <a:gd name="connsiteY11" fmla="*/ 8342 h 9930"/>
              <a:gd name="connsiteX12" fmla="*/ 1173 w 9844"/>
              <a:gd name="connsiteY12" fmla="*/ 8253 h 9930"/>
              <a:gd name="connsiteX13" fmla="*/ 1189 w 9844"/>
              <a:gd name="connsiteY13" fmla="*/ 8071 h 9930"/>
              <a:gd name="connsiteX14" fmla="*/ 1191 w 9844"/>
              <a:gd name="connsiteY14" fmla="*/ 7892 h 9930"/>
              <a:gd name="connsiteX15" fmla="*/ 1175 w 9844"/>
              <a:gd name="connsiteY15" fmla="*/ 7713 h 9930"/>
              <a:gd name="connsiteX16" fmla="*/ 1145 w 9844"/>
              <a:gd name="connsiteY16" fmla="*/ 7539 h 9930"/>
              <a:gd name="connsiteX17" fmla="*/ 1096 w 9844"/>
              <a:gd name="connsiteY17" fmla="*/ 7372 h 9930"/>
              <a:gd name="connsiteX18" fmla="*/ 1033 w 9844"/>
              <a:gd name="connsiteY18" fmla="*/ 7217 h 9930"/>
              <a:gd name="connsiteX19" fmla="*/ 950 w 9844"/>
              <a:gd name="connsiteY19" fmla="*/ 7071 h 9930"/>
              <a:gd name="connsiteX20" fmla="*/ 901 w 9844"/>
              <a:gd name="connsiteY20" fmla="*/ 7003 h 9930"/>
              <a:gd name="connsiteX21" fmla="*/ 870 w 9844"/>
              <a:gd name="connsiteY21" fmla="*/ 6963 h 9930"/>
              <a:gd name="connsiteX22" fmla="*/ 805 w 9844"/>
              <a:gd name="connsiteY22" fmla="*/ 6901 h 9930"/>
              <a:gd name="connsiteX23" fmla="*/ 743 w 9844"/>
              <a:gd name="connsiteY23" fmla="*/ 6856 h 9930"/>
              <a:gd name="connsiteX24" fmla="*/ 681 w 9844"/>
              <a:gd name="connsiteY24" fmla="*/ 6829 h 9930"/>
              <a:gd name="connsiteX25" fmla="*/ 621 w 9844"/>
              <a:gd name="connsiteY25" fmla="*/ 6818 h 9930"/>
              <a:gd name="connsiteX26" fmla="*/ 562 w 9844"/>
              <a:gd name="connsiteY26" fmla="*/ 6823 h 9930"/>
              <a:gd name="connsiteX27" fmla="*/ 506 w 9844"/>
              <a:gd name="connsiteY27" fmla="*/ 6842 h 9930"/>
              <a:gd name="connsiteX28" fmla="*/ 455 w 9844"/>
              <a:gd name="connsiteY28" fmla="*/ 6874 h 9930"/>
              <a:gd name="connsiteX29" fmla="*/ 410 w 9844"/>
              <a:gd name="connsiteY29" fmla="*/ 6919 h 9930"/>
              <a:gd name="connsiteX30" fmla="*/ 369 w 9844"/>
              <a:gd name="connsiteY30" fmla="*/ 6978 h 9930"/>
              <a:gd name="connsiteX31" fmla="*/ 335 w 9844"/>
              <a:gd name="connsiteY31" fmla="*/ 7048 h 9930"/>
              <a:gd name="connsiteX32" fmla="*/ 306 w 9844"/>
              <a:gd name="connsiteY32" fmla="*/ 7127 h 9930"/>
              <a:gd name="connsiteX33" fmla="*/ 287 w 9844"/>
              <a:gd name="connsiteY33" fmla="*/ 7217 h 9930"/>
              <a:gd name="connsiteX34" fmla="*/ 275 w 9844"/>
              <a:gd name="connsiteY34" fmla="*/ 7310 h 9930"/>
              <a:gd name="connsiteX35" fmla="*/ 272 w 9844"/>
              <a:gd name="connsiteY35" fmla="*/ 7415 h 9930"/>
              <a:gd name="connsiteX36" fmla="*/ 279 w 9844"/>
              <a:gd name="connsiteY36" fmla="*/ 7524 h 9930"/>
              <a:gd name="connsiteX37" fmla="*/ 285 w 9844"/>
              <a:gd name="connsiteY37" fmla="*/ 7580 h 9930"/>
              <a:gd name="connsiteX38" fmla="*/ 300 w 9844"/>
              <a:gd name="connsiteY38" fmla="*/ 7676 h 9930"/>
              <a:gd name="connsiteX39" fmla="*/ 345 w 9844"/>
              <a:gd name="connsiteY39" fmla="*/ 7859 h 9930"/>
              <a:gd name="connsiteX40" fmla="*/ 404 w 9844"/>
              <a:gd name="connsiteY40" fmla="*/ 8034 h 9930"/>
              <a:gd name="connsiteX41" fmla="*/ 476 w 9844"/>
              <a:gd name="connsiteY41" fmla="*/ 8203 h 9930"/>
              <a:gd name="connsiteX42" fmla="*/ 562 w 9844"/>
              <a:gd name="connsiteY42" fmla="*/ 8361 h 9930"/>
              <a:gd name="connsiteX43" fmla="*/ 656 w 9844"/>
              <a:gd name="connsiteY43" fmla="*/ 8511 h 9930"/>
              <a:gd name="connsiteX44" fmla="*/ 760 w 9844"/>
              <a:gd name="connsiteY44" fmla="*/ 8651 h 9930"/>
              <a:gd name="connsiteX45" fmla="*/ 875 w 9844"/>
              <a:gd name="connsiteY45" fmla="*/ 8780 h 9930"/>
              <a:gd name="connsiteX46" fmla="*/ 994 w 9844"/>
              <a:gd name="connsiteY46" fmla="*/ 8900 h 9930"/>
              <a:gd name="connsiteX47" fmla="*/ 1120 w 9844"/>
              <a:gd name="connsiteY47" fmla="*/ 9005 h 9930"/>
              <a:gd name="connsiteX48" fmla="*/ 1247 w 9844"/>
              <a:gd name="connsiteY48" fmla="*/ 9097 h 9930"/>
              <a:gd name="connsiteX49" fmla="*/ 1379 w 9844"/>
              <a:gd name="connsiteY49" fmla="*/ 9177 h 9930"/>
              <a:gd name="connsiteX50" fmla="*/ 1510 w 9844"/>
              <a:gd name="connsiteY50" fmla="*/ 9244 h 9930"/>
              <a:gd name="connsiteX51" fmla="*/ 1644 w 9844"/>
              <a:gd name="connsiteY51" fmla="*/ 9295 h 9930"/>
              <a:gd name="connsiteX52" fmla="*/ 1776 w 9844"/>
              <a:gd name="connsiteY52" fmla="*/ 9329 h 9930"/>
              <a:gd name="connsiteX53" fmla="*/ 1904 w 9844"/>
              <a:gd name="connsiteY53" fmla="*/ 9350 h 9930"/>
              <a:gd name="connsiteX54" fmla="*/ 1965 w 9844"/>
              <a:gd name="connsiteY54" fmla="*/ 9351 h 9930"/>
              <a:gd name="connsiteX55" fmla="*/ 2037 w 9844"/>
              <a:gd name="connsiteY55" fmla="*/ 9350 h 9930"/>
              <a:gd name="connsiteX56" fmla="*/ 2178 w 9844"/>
              <a:gd name="connsiteY56" fmla="*/ 9328 h 9930"/>
              <a:gd name="connsiteX57" fmla="*/ 2310 w 9844"/>
              <a:gd name="connsiteY57" fmla="*/ 9280 h 9930"/>
              <a:gd name="connsiteX58" fmla="*/ 2438 w 9844"/>
              <a:gd name="connsiteY58" fmla="*/ 9206 h 9930"/>
              <a:gd name="connsiteX59" fmla="*/ 2552 w 9844"/>
              <a:gd name="connsiteY59" fmla="*/ 9109 h 9930"/>
              <a:gd name="connsiteX60" fmla="*/ 2656 w 9844"/>
              <a:gd name="connsiteY60" fmla="*/ 8984 h 9930"/>
              <a:gd name="connsiteX61" fmla="*/ 2723 w 9844"/>
              <a:gd name="connsiteY61" fmla="*/ 8876 h 9930"/>
              <a:gd name="connsiteX62" fmla="*/ 2763 w 9844"/>
              <a:gd name="connsiteY62" fmla="*/ 8795 h 9930"/>
              <a:gd name="connsiteX63" fmla="*/ 2798 w 9844"/>
              <a:gd name="connsiteY63" fmla="*/ 8709 h 9930"/>
              <a:gd name="connsiteX64" fmla="*/ 2831 w 9844"/>
              <a:gd name="connsiteY64" fmla="*/ 8616 h 9930"/>
              <a:gd name="connsiteX65" fmla="*/ 2844 w 9844"/>
              <a:gd name="connsiteY65" fmla="*/ 8566 h 9930"/>
              <a:gd name="connsiteX66" fmla="*/ 2862 w 9844"/>
              <a:gd name="connsiteY66" fmla="*/ 8488 h 9930"/>
              <a:gd name="connsiteX67" fmla="*/ 2890 w 9844"/>
              <a:gd name="connsiteY67" fmla="*/ 8333 h 9930"/>
              <a:gd name="connsiteX68" fmla="*/ 2904 w 9844"/>
              <a:gd name="connsiteY68" fmla="*/ 8189 h 9930"/>
              <a:gd name="connsiteX69" fmla="*/ 2908 w 9844"/>
              <a:gd name="connsiteY69" fmla="*/ 8048 h 9930"/>
              <a:gd name="connsiteX70" fmla="*/ 2900 w 9844"/>
              <a:gd name="connsiteY70" fmla="*/ 7914 h 9930"/>
              <a:gd name="connsiteX71" fmla="*/ 2882 w 9844"/>
              <a:gd name="connsiteY71" fmla="*/ 7783 h 9930"/>
              <a:gd name="connsiteX72" fmla="*/ 2857 w 9844"/>
              <a:gd name="connsiteY72" fmla="*/ 7653 h 9930"/>
              <a:gd name="connsiteX73" fmla="*/ 2823 w 9844"/>
              <a:gd name="connsiteY73" fmla="*/ 7529 h 9930"/>
              <a:gd name="connsiteX74" fmla="*/ 2761 w 9844"/>
              <a:gd name="connsiteY74" fmla="*/ 7346 h 9930"/>
              <a:gd name="connsiteX75" fmla="*/ 2661 w 9844"/>
              <a:gd name="connsiteY75" fmla="*/ 7106 h 9930"/>
              <a:gd name="connsiteX76" fmla="*/ 2492 w 9844"/>
              <a:gd name="connsiteY76" fmla="*/ 6749 h 9930"/>
              <a:gd name="connsiteX77" fmla="*/ 2377 w 9844"/>
              <a:gd name="connsiteY77" fmla="*/ 6501 h 9930"/>
              <a:gd name="connsiteX78" fmla="*/ 2217 w 9844"/>
              <a:gd name="connsiteY78" fmla="*/ 6165 h 9930"/>
              <a:gd name="connsiteX79" fmla="*/ 1926 w 9844"/>
              <a:gd name="connsiteY79" fmla="*/ 5551 h 9930"/>
              <a:gd name="connsiteX80" fmla="*/ 1783 w 9844"/>
              <a:gd name="connsiteY80" fmla="*/ 5218 h 9930"/>
              <a:gd name="connsiteX81" fmla="*/ 1693 w 9844"/>
              <a:gd name="connsiteY81" fmla="*/ 4991 h 9930"/>
              <a:gd name="connsiteX82" fmla="*/ 1611 w 9844"/>
              <a:gd name="connsiteY82" fmla="*/ 4760 h 9930"/>
              <a:gd name="connsiteX83" fmla="*/ 1543 w 9844"/>
              <a:gd name="connsiteY83" fmla="*/ 4529 h 9930"/>
              <a:gd name="connsiteX84" fmla="*/ 1489 w 9844"/>
              <a:gd name="connsiteY84" fmla="*/ 4295 h 9930"/>
              <a:gd name="connsiteX85" fmla="*/ 1451 w 9844"/>
              <a:gd name="connsiteY85" fmla="*/ 4065 h 9930"/>
              <a:gd name="connsiteX86" fmla="*/ 1433 w 9844"/>
              <a:gd name="connsiteY86" fmla="*/ 3839 h 9930"/>
              <a:gd name="connsiteX87" fmla="*/ 1436 w 9844"/>
              <a:gd name="connsiteY87" fmla="*/ 3672 h 9930"/>
              <a:gd name="connsiteX88" fmla="*/ 1444 w 9844"/>
              <a:gd name="connsiteY88" fmla="*/ 3565 h 9930"/>
              <a:gd name="connsiteX89" fmla="*/ 1460 w 9844"/>
              <a:gd name="connsiteY89" fmla="*/ 3457 h 9930"/>
              <a:gd name="connsiteX90" fmla="*/ 1484 w 9844"/>
              <a:gd name="connsiteY90" fmla="*/ 3352 h 9930"/>
              <a:gd name="connsiteX91" fmla="*/ 1512 w 9844"/>
              <a:gd name="connsiteY91" fmla="*/ 3250 h 9930"/>
              <a:gd name="connsiteX92" fmla="*/ 1551 w 9844"/>
              <a:gd name="connsiteY92" fmla="*/ 3150 h 9930"/>
              <a:gd name="connsiteX93" fmla="*/ 1572 w 9844"/>
              <a:gd name="connsiteY93" fmla="*/ 3103 h 9930"/>
              <a:gd name="connsiteX94" fmla="*/ 1605 w 9844"/>
              <a:gd name="connsiteY94" fmla="*/ 3033 h 9930"/>
              <a:gd name="connsiteX95" fmla="*/ 1679 w 9844"/>
              <a:gd name="connsiteY95" fmla="*/ 2916 h 9930"/>
              <a:gd name="connsiteX96" fmla="*/ 1765 w 9844"/>
              <a:gd name="connsiteY96" fmla="*/ 2814 h 9930"/>
              <a:gd name="connsiteX97" fmla="*/ 1858 w 9844"/>
              <a:gd name="connsiteY97" fmla="*/ 2730 h 9930"/>
              <a:gd name="connsiteX98" fmla="*/ 1958 w 9844"/>
              <a:gd name="connsiteY98" fmla="*/ 2659 h 9930"/>
              <a:gd name="connsiteX99" fmla="*/ 2066 w 9844"/>
              <a:gd name="connsiteY99" fmla="*/ 2603 h 9930"/>
              <a:gd name="connsiteX100" fmla="*/ 2178 w 9844"/>
              <a:gd name="connsiteY100" fmla="*/ 2563 h 9930"/>
              <a:gd name="connsiteX101" fmla="*/ 2292 w 9844"/>
              <a:gd name="connsiteY101" fmla="*/ 2535 h 9930"/>
              <a:gd name="connsiteX102" fmla="*/ 2410 w 9844"/>
              <a:gd name="connsiteY102" fmla="*/ 2519 h 9930"/>
              <a:gd name="connsiteX103" fmla="*/ 2530 w 9844"/>
              <a:gd name="connsiteY103" fmla="*/ 2514 h 9930"/>
              <a:gd name="connsiteX104" fmla="*/ 2650 w 9844"/>
              <a:gd name="connsiteY104" fmla="*/ 2520 h 9930"/>
              <a:gd name="connsiteX105" fmla="*/ 2767 w 9844"/>
              <a:gd name="connsiteY105" fmla="*/ 2537 h 9930"/>
              <a:gd name="connsiteX106" fmla="*/ 2882 w 9844"/>
              <a:gd name="connsiteY106" fmla="*/ 2563 h 9930"/>
              <a:gd name="connsiteX107" fmla="*/ 2995 w 9844"/>
              <a:gd name="connsiteY107" fmla="*/ 2597 h 9930"/>
              <a:gd name="connsiteX108" fmla="*/ 3102 w 9844"/>
              <a:gd name="connsiteY108" fmla="*/ 2638 h 9930"/>
              <a:gd name="connsiteX109" fmla="*/ 3202 w 9844"/>
              <a:gd name="connsiteY109" fmla="*/ 2689 h 9930"/>
              <a:gd name="connsiteX110" fmla="*/ 3251 w 9844"/>
              <a:gd name="connsiteY110" fmla="*/ 2717 h 9930"/>
              <a:gd name="connsiteX111" fmla="*/ 3305 w 9844"/>
              <a:gd name="connsiteY111" fmla="*/ 2750 h 9930"/>
              <a:gd name="connsiteX112" fmla="*/ 3413 w 9844"/>
              <a:gd name="connsiteY112" fmla="*/ 2824 h 9930"/>
              <a:gd name="connsiteX113" fmla="*/ 3516 w 9844"/>
              <a:gd name="connsiteY113" fmla="*/ 2908 h 9930"/>
              <a:gd name="connsiteX114" fmla="*/ 3618 w 9844"/>
              <a:gd name="connsiteY114" fmla="*/ 2997 h 9930"/>
              <a:gd name="connsiteX115" fmla="*/ 3764 w 9844"/>
              <a:gd name="connsiteY115" fmla="*/ 3146 h 9930"/>
              <a:gd name="connsiteX116" fmla="*/ 3949 w 9844"/>
              <a:gd name="connsiteY116" fmla="*/ 3368 h 9930"/>
              <a:gd name="connsiteX117" fmla="*/ 4116 w 9844"/>
              <a:gd name="connsiteY117" fmla="*/ 3614 h 9930"/>
              <a:gd name="connsiteX118" fmla="*/ 4269 w 9844"/>
              <a:gd name="connsiteY118" fmla="*/ 3880 h 9930"/>
              <a:gd name="connsiteX119" fmla="*/ 4407 w 9844"/>
              <a:gd name="connsiteY119" fmla="*/ 4161 h 9930"/>
              <a:gd name="connsiteX120" fmla="*/ 4524 w 9844"/>
              <a:gd name="connsiteY120" fmla="*/ 4455 h 9930"/>
              <a:gd name="connsiteX121" fmla="*/ 4574 w 9844"/>
              <a:gd name="connsiteY121" fmla="*/ 4609 h 9930"/>
              <a:gd name="connsiteX122" fmla="*/ 4612 w 9844"/>
              <a:gd name="connsiteY122" fmla="*/ 4721 h 9930"/>
              <a:gd name="connsiteX123" fmla="*/ 4674 w 9844"/>
              <a:gd name="connsiteY123" fmla="*/ 4953 h 9930"/>
              <a:gd name="connsiteX124" fmla="*/ 4725 w 9844"/>
              <a:gd name="connsiteY124" fmla="*/ 5187 h 9930"/>
              <a:gd name="connsiteX125" fmla="*/ 4768 w 9844"/>
              <a:gd name="connsiteY125" fmla="*/ 5424 h 9930"/>
              <a:gd name="connsiteX126" fmla="*/ 4825 w 9844"/>
              <a:gd name="connsiteY126" fmla="*/ 5784 h 9930"/>
              <a:gd name="connsiteX127" fmla="*/ 4894 w 9844"/>
              <a:gd name="connsiteY127" fmla="*/ 6264 h 9930"/>
              <a:gd name="connsiteX128" fmla="*/ 4951 w 9844"/>
              <a:gd name="connsiteY128" fmla="*/ 6619 h 9930"/>
              <a:gd name="connsiteX129" fmla="*/ 4994 w 9844"/>
              <a:gd name="connsiteY129" fmla="*/ 6854 h 9930"/>
              <a:gd name="connsiteX130" fmla="*/ 5046 w 9844"/>
              <a:gd name="connsiteY130" fmla="*/ 7082 h 9930"/>
              <a:gd name="connsiteX131" fmla="*/ 5107 w 9844"/>
              <a:gd name="connsiteY131" fmla="*/ 7307 h 9930"/>
              <a:gd name="connsiteX132" fmla="*/ 5180 w 9844"/>
              <a:gd name="connsiteY132" fmla="*/ 7528 h 9930"/>
              <a:gd name="connsiteX133" fmla="*/ 5267 w 9844"/>
              <a:gd name="connsiteY133" fmla="*/ 7738 h 9930"/>
              <a:gd name="connsiteX134" fmla="*/ 5372 w 9844"/>
              <a:gd name="connsiteY134" fmla="*/ 7943 h 9930"/>
              <a:gd name="connsiteX135" fmla="*/ 5493 w 9844"/>
              <a:gd name="connsiteY135" fmla="*/ 8137 h 9930"/>
              <a:gd name="connsiteX136" fmla="*/ 5562 w 9844"/>
              <a:gd name="connsiteY136" fmla="*/ 8230 h 9930"/>
              <a:gd name="connsiteX137" fmla="*/ 5592 w 9844"/>
              <a:gd name="connsiteY137" fmla="*/ 8269 h 9930"/>
              <a:gd name="connsiteX138" fmla="*/ 5657 w 9844"/>
              <a:gd name="connsiteY138" fmla="*/ 8338 h 9930"/>
              <a:gd name="connsiteX139" fmla="*/ 5721 w 9844"/>
              <a:gd name="connsiteY139" fmla="*/ 8399 h 9930"/>
              <a:gd name="connsiteX140" fmla="*/ 5787 w 9844"/>
              <a:gd name="connsiteY140" fmla="*/ 8451 h 9930"/>
              <a:gd name="connsiteX141" fmla="*/ 5852 w 9844"/>
              <a:gd name="connsiteY141" fmla="*/ 8491 h 9930"/>
              <a:gd name="connsiteX142" fmla="*/ 5920 w 9844"/>
              <a:gd name="connsiteY142" fmla="*/ 8521 h 9930"/>
              <a:gd name="connsiteX143" fmla="*/ 5987 w 9844"/>
              <a:gd name="connsiteY143" fmla="*/ 8543 h 9930"/>
              <a:gd name="connsiteX144" fmla="*/ 6056 w 9844"/>
              <a:gd name="connsiteY144" fmla="*/ 8555 h 9930"/>
              <a:gd name="connsiteX145" fmla="*/ 6124 w 9844"/>
              <a:gd name="connsiteY145" fmla="*/ 8555 h 9930"/>
              <a:gd name="connsiteX146" fmla="*/ 6192 w 9844"/>
              <a:gd name="connsiteY146" fmla="*/ 8547 h 9930"/>
              <a:gd name="connsiteX147" fmla="*/ 6260 w 9844"/>
              <a:gd name="connsiteY147" fmla="*/ 8527 h 9930"/>
              <a:gd name="connsiteX148" fmla="*/ 6328 w 9844"/>
              <a:gd name="connsiteY148" fmla="*/ 8499 h 9930"/>
              <a:gd name="connsiteX149" fmla="*/ 6396 w 9844"/>
              <a:gd name="connsiteY149" fmla="*/ 8462 h 9930"/>
              <a:gd name="connsiteX150" fmla="*/ 6462 w 9844"/>
              <a:gd name="connsiteY150" fmla="*/ 8413 h 9930"/>
              <a:gd name="connsiteX151" fmla="*/ 6528 w 9844"/>
              <a:gd name="connsiteY151" fmla="*/ 8355 h 9930"/>
              <a:gd name="connsiteX152" fmla="*/ 6593 w 9844"/>
              <a:gd name="connsiteY152" fmla="*/ 8287 h 9930"/>
              <a:gd name="connsiteX153" fmla="*/ 6625 w 9844"/>
              <a:gd name="connsiteY153" fmla="*/ 8249 h 9930"/>
              <a:gd name="connsiteX154" fmla="*/ 6654 w 9844"/>
              <a:gd name="connsiteY154" fmla="*/ 8213 h 9930"/>
              <a:gd name="connsiteX155" fmla="*/ 6706 w 9844"/>
              <a:gd name="connsiteY155" fmla="*/ 8140 h 9930"/>
              <a:gd name="connsiteX156" fmla="*/ 6748 w 9844"/>
              <a:gd name="connsiteY156" fmla="*/ 8060 h 9930"/>
              <a:gd name="connsiteX157" fmla="*/ 6786 w 9844"/>
              <a:gd name="connsiteY157" fmla="*/ 7977 h 9930"/>
              <a:gd name="connsiteX158" fmla="*/ 6832 w 9844"/>
              <a:gd name="connsiteY158" fmla="*/ 7851 h 9930"/>
              <a:gd name="connsiteX159" fmla="*/ 6877 w 9844"/>
              <a:gd name="connsiteY159" fmla="*/ 7670 h 9930"/>
              <a:gd name="connsiteX160" fmla="*/ 6907 w 9844"/>
              <a:gd name="connsiteY160" fmla="*/ 7483 h 9930"/>
              <a:gd name="connsiteX161" fmla="*/ 6924 w 9844"/>
              <a:gd name="connsiteY161" fmla="*/ 7289 h 9930"/>
              <a:gd name="connsiteX162" fmla="*/ 6940 w 9844"/>
              <a:gd name="connsiteY162" fmla="*/ 6992 h 9930"/>
              <a:gd name="connsiteX163" fmla="*/ 6948 w 9844"/>
              <a:gd name="connsiteY163" fmla="*/ 6794 h 9930"/>
              <a:gd name="connsiteX164" fmla="*/ 6960 w 9844"/>
              <a:gd name="connsiteY164" fmla="*/ 6527 h 9930"/>
              <a:gd name="connsiteX165" fmla="*/ 6973 w 9844"/>
              <a:gd name="connsiteY165" fmla="*/ 5990 h 9930"/>
              <a:gd name="connsiteX166" fmla="*/ 6973 w 9844"/>
              <a:gd name="connsiteY166" fmla="*/ 5452 h 9930"/>
              <a:gd name="connsiteX167" fmla="*/ 6963 w 9844"/>
              <a:gd name="connsiteY167" fmla="*/ 4916 h 9930"/>
              <a:gd name="connsiteX168" fmla="*/ 6954 w 9844"/>
              <a:gd name="connsiteY168" fmla="*/ 4647 h 9930"/>
              <a:gd name="connsiteX169" fmla="*/ 6951 w 9844"/>
              <a:gd name="connsiteY169" fmla="*/ 4585 h 9930"/>
              <a:gd name="connsiteX170" fmla="*/ 6939 w 9844"/>
              <a:gd name="connsiteY170" fmla="*/ 4455 h 9930"/>
              <a:gd name="connsiteX171" fmla="*/ 6920 w 9844"/>
              <a:gd name="connsiteY171" fmla="*/ 4330 h 9930"/>
              <a:gd name="connsiteX172" fmla="*/ 6892 w 9844"/>
              <a:gd name="connsiteY172" fmla="*/ 4209 h 9930"/>
              <a:gd name="connsiteX173" fmla="*/ 6862 w 9844"/>
              <a:gd name="connsiteY173" fmla="*/ 4091 h 9930"/>
              <a:gd name="connsiteX174" fmla="*/ 6823 w 9844"/>
              <a:gd name="connsiteY174" fmla="*/ 3978 h 9930"/>
              <a:gd name="connsiteX175" fmla="*/ 6778 w 9844"/>
              <a:gd name="connsiteY175" fmla="*/ 3869 h 9930"/>
              <a:gd name="connsiteX176" fmla="*/ 6727 w 9844"/>
              <a:gd name="connsiteY176" fmla="*/ 3766 h 9930"/>
              <a:gd name="connsiteX177" fmla="*/ 6669 w 9844"/>
              <a:gd name="connsiteY177" fmla="*/ 3672 h 9930"/>
              <a:gd name="connsiteX178" fmla="*/ 6607 w 9844"/>
              <a:gd name="connsiteY178" fmla="*/ 3585 h 9930"/>
              <a:gd name="connsiteX179" fmla="*/ 6539 w 9844"/>
              <a:gd name="connsiteY179" fmla="*/ 3507 h 9930"/>
              <a:gd name="connsiteX180" fmla="*/ 6466 w 9844"/>
              <a:gd name="connsiteY180" fmla="*/ 3438 h 9930"/>
              <a:gd name="connsiteX181" fmla="*/ 6389 w 9844"/>
              <a:gd name="connsiteY181" fmla="*/ 3380 h 9930"/>
              <a:gd name="connsiteX182" fmla="*/ 6306 w 9844"/>
              <a:gd name="connsiteY182" fmla="*/ 3330 h 9930"/>
              <a:gd name="connsiteX183" fmla="*/ 6218 w 9844"/>
              <a:gd name="connsiteY183" fmla="*/ 3295 h 9930"/>
              <a:gd name="connsiteX184" fmla="*/ 6125 w 9844"/>
              <a:gd name="connsiteY184" fmla="*/ 3272 h 9930"/>
              <a:gd name="connsiteX185" fmla="*/ 6077 w 9844"/>
              <a:gd name="connsiteY185" fmla="*/ 3267 h 9930"/>
              <a:gd name="connsiteX186" fmla="*/ 6052 w 9844"/>
              <a:gd name="connsiteY186" fmla="*/ 3266 h 9930"/>
              <a:gd name="connsiteX187" fmla="*/ 6002 w 9844"/>
              <a:gd name="connsiteY187" fmla="*/ 3271 h 9930"/>
              <a:gd name="connsiteX188" fmla="*/ 5952 w 9844"/>
              <a:gd name="connsiteY188" fmla="*/ 3285 h 9930"/>
              <a:gd name="connsiteX189" fmla="*/ 5904 w 9844"/>
              <a:gd name="connsiteY189" fmla="*/ 3310 h 9930"/>
              <a:gd name="connsiteX190" fmla="*/ 5859 w 9844"/>
              <a:gd name="connsiteY190" fmla="*/ 3344 h 9930"/>
              <a:gd name="connsiteX191" fmla="*/ 5820 w 9844"/>
              <a:gd name="connsiteY191" fmla="*/ 3389 h 9930"/>
              <a:gd name="connsiteX192" fmla="*/ 5788 w 9844"/>
              <a:gd name="connsiteY192" fmla="*/ 3441 h 9930"/>
              <a:gd name="connsiteX193" fmla="*/ 5765 w 9844"/>
              <a:gd name="connsiteY193" fmla="*/ 3499 h 9930"/>
              <a:gd name="connsiteX194" fmla="*/ 5756 w 9844"/>
              <a:gd name="connsiteY194" fmla="*/ 3532 h 9930"/>
              <a:gd name="connsiteX195" fmla="*/ 5752 w 9844"/>
              <a:gd name="connsiteY195" fmla="*/ 3560 h 9930"/>
              <a:gd name="connsiteX196" fmla="*/ 5746 w 9844"/>
              <a:gd name="connsiteY196" fmla="*/ 3611 h 9930"/>
              <a:gd name="connsiteX197" fmla="*/ 5751 w 9844"/>
              <a:gd name="connsiteY197" fmla="*/ 3690 h 9930"/>
              <a:gd name="connsiteX198" fmla="*/ 5772 w 9844"/>
              <a:gd name="connsiteY198" fmla="*/ 3795 h 9930"/>
              <a:gd name="connsiteX199" fmla="*/ 5810 w 9844"/>
              <a:gd name="connsiteY199" fmla="*/ 3889 h 9930"/>
              <a:gd name="connsiteX200" fmla="*/ 5835 w 9844"/>
              <a:gd name="connsiteY200" fmla="*/ 3930 h 9930"/>
              <a:gd name="connsiteX201" fmla="*/ 5881 w 9844"/>
              <a:gd name="connsiteY201" fmla="*/ 4002 h 9930"/>
              <a:gd name="connsiteX202" fmla="*/ 5976 w 9844"/>
              <a:gd name="connsiteY202" fmla="*/ 4121 h 9930"/>
              <a:gd name="connsiteX203" fmla="*/ 6074 w 9844"/>
              <a:gd name="connsiteY203" fmla="*/ 4218 h 9930"/>
              <a:gd name="connsiteX204" fmla="*/ 6175 w 9844"/>
              <a:gd name="connsiteY204" fmla="*/ 4295 h 9930"/>
              <a:gd name="connsiteX205" fmla="*/ 6276 w 9844"/>
              <a:gd name="connsiteY205" fmla="*/ 4346 h 9930"/>
              <a:gd name="connsiteX206" fmla="*/ 6379 w 9844"/>
              <a:gd name="connsiteY206" fmla="*/ 4378 h 9930"/>
              <a:gd name="connsiteX207" fmla="*/ 6482 w 9844"/>
              <a:gd name="connsiteY207" fmla="*/ 4391 h 9930"/>
              <a:gd name="connsiteX208" fmla="*/ 6586 w 9844"/>
              <a:gd name="connsiteY208" fmla="*/ 4381 h 9930"/>
              <a:gd name="connsiteX209" fmla="*/ 6688 w 9844"/>
              <a:gd name="connsiteY209" fmla="*/ 4356 h 9930"/>
              <a:gd name="connsiteX210" fmla="*/ 6791 w 9844"/>
              <a:gd name="connsiteY210" fmla="*/ 4313 h 9930"/>
              <a:gd name="connsiteX211" fmla="*/ 6891 w 9844"/>
              <a:gd name="connsiteY211" fmla="*/ 4256 h 9930"/>
              <a:gd name="connsiteX212" fmla="*/ 6989 w 9844"/>
              <a:gd name="connsiteY212" fmla="*/ 4181 h 9930"/>
              <a:gd name="connsiteX213" fmla="*/ 7084 w 9844"/>
              <a:gd name="connsiteY213" fmla="*/ 4092 h 9930"/>
              <a:gd name="connsiteX214" fmla="*/ 7176 w 9844"/>
              <a:gd name="connsiteY214" fmla="*/ 3991 h 9930"/>
              <a:gd name="connsiteX215" fmla="*/ 7265 w 9844"/>
              <a:gd name="connsiteY215" fmla="*/ 3878 h 9930"/>
              <a:gd name="connsiteX216" fmla="*/ 7347 w 9844"/>
              <a:gd name="connsiteY216" fmla="*/ 3752 h 9930"/>
              <a:gd name="connsiteX217" fmla="*/ 7387 w 9844"/>
              <a:gd name="connsiteY217" fmla="*/ 3684 h 9930"/>
              <a:gd name="connsiteX218" fmla="*/ 7457 w 9844"/>
              <a:gd name="connsiteY218" fmla="*/ 3561 h 9930"/>
              <a:gd name="connsiteX219" fmla="*/ 7585 w 9844"/>
              <a:gd name="connsiteY219" fmla="*/ 3297 h 9930"/>
              <a:gd name="connsiteX220" fmla="*/ 7694 w 9844"/>
              <a:gd name="connsiteY220" fmla="*/ 3015 h 9930"/>
              <a:gd name="connsiteX221" fmla="*/ 7762 w 9844"/>
              <a:gd name="connsiteY221" fmla="*/ 2796 h 9930"/>
              <a:gd name="connsiteX222" fmla="*/ 7802 w 9844"/>
              <a:gd name="connsiteY222" fmla="*/ 2647 h 9930"/>
              <a:gd name="connsiteX223" fmla="*/ 7834 w 9844"/>
              <a:gd name="connsiteY223" fmla="*/ 2495 h 9930"/>
              <a:gd name="connsiteX224" fmla="*/ 7863 w 9844"/>
              <a:gd name="connsiteY224" fmla="*/ 2339 h 9930"/>
              <a:gd name="connsiteX225" fmla="*/ 7883 w 9844"/>
              <a:gd name="connsiteY225" fmla="*/ 2185 h 9930"/>
              <a:gd name="connsiteX226" fmla="*/ 7896 w 9844"/>
              <a:gd name="connsiteY226" fmla="*/ 2027 h 9930"/>
              <a:gd name="connsiteX227" fmla="*/ 7904 w 9844"/>
              <a:gd name="connsiteY227" fmla="*/ 1868 h 9930"/>
              <a:gd name="connsiteX228" fmla="*/ 7902 w 9844"/>
              <a:gd name="connsiteY228" fmla="*/ 1710 h 9930"/>
              <a:gd name="connsiteX229" fmla="*/ 7894 w 9844"/>
              <a:gd name="connsiteY229" fmla="*/ 1550 h 9930"/>
              <a:gd name="connsiteX230" fmla="*/ 7880 w 9844"/>
              <a:gd name="connsiteY230" fmla="*/ 1392 h 9930"/>
              <a:gd name="connsiteX231" fmla="*/ 7869 w 9844"/>
              <a:gd name="connsiteY231" fmla="*/ 1313 h 9930"/>
              <a:gd name="connsiteX232" fmla="*/ 7850 w 9844"/>
              <a:gd name="connsiteY232" fmla="*/ 1205 h 9930"/>
              <a:gd name="connsiteX233" fmla="*/ 7826 w 9844"/>
              <a:gd name="connsiteY233" fmla="*/ 1028 h 9930"/>
              <a:gd name="connsiteX234" fmla="*/ 7817 w 9844"/>
              <a:gd name="connsiteY234" fmla="*/ 907 h 9930"/>
              <a:gd name="connsiteX235" fmla="*/ 7819 w 9844"/>
              <a:gd name="connsiteY235" fmla="*/ 790 h 9930"/>
              <a:gd name="connsiteX236" fmla="*/ 7837 w 9844"/>
              <a:gd name="connsiteY236" fmla="*/ 680 h 9930"/>
              <a:gd name="connsiteX237" fmla="*/ 7866 w 9844"/>
              <a:gd name="connsiteY237" fmla="*/ 608 h 9930"/>
              <a:gd name="connsiteX238" fmla="*/ 7889 w 9844"/>
              <a:gd name="connsiteY238" fmla="*/ 561 h 9930"/>
              <a:gd name="connsiteX239" fmla="*/ 7922 w 9844"/>
              <a:gd name="connsiteY239" fmla="*/ 522 h 9930"/>
              <a:gd name="connsiteX240" fmla="*/ 7958 w 9844"/>
              <a:gd name="connsiteY240" fmla="*/ 488 h 9930"/>
              <a:gd name="connsiteX241" fmla="*/ 7978 w 9844"/>
              <a:gd name="connsiteY241" fmla="*/ 474 h 9930"/>
              <a:gd name="connsiteX242" fmla="*/ 8014 w 9844"/>
              <a:gd name="connsiteY242" fmla="*/ 454 h 9930"/>
              <a:gd name="connsiteX243" fmla="*/ 8082 w 9844"/>
              <a:gd name="connsiteY243" fmla="*/ 440 h 9930"/>
              <a:gd name="connsiteX244" fmla="*/ 8149 w 9844"/>
              <a:gd name="connsiteY244" fmla="*/ 449 h 9930"/>
              <a:gd name="connsiteX245" fmla="*/ 8218 w 9844"/>
              <a:gd name="connsiteY245" fmla="*/ 481 h 9930"/>
              <a:gd name="connsiteX246" fmla="*/ 8284 w 9844"/>
              <a:gd name="connsiteY246" fmla="*/ 527 h 9930"/>
              <a:gd name="connsiteX247" fmla="*/ 8344 w 9844"/>
              <a:gd name="connsiteY247" fmla="*/ 589 h 9930"/>
              <a:gd name="connsiteX248" fmla="*/ 8399 w 9844"/>
              <a:gd name="connsiteY248" fmla="*/ 658 h 9930"/>
              <a:gd name="connsiteX249" fmla="*/ 8444 w 9844"/>
              <a:gd name="connsiteY249" fmla="*/ 729 h 9930"/>
              <a:gd name="connsiteX250" fmla="*/ 8465 w 9844"/>
              <a:gd name="connsiteY250" fmla="*/ 765 h 9930"/>
              <a:gd name="connsiteX251" fmla="*/ 8548 w 9844"/>
              <a:gd name="connsiteY251" fmla="*/ 938 h 9930"/>
              <a:gd name="connsiteX252" fmla="*/ 8687 w 9844"/>
              <a:gd name="connsiteY252" fmla="*/ 1222 h 9930"/>
              <a:gd name="connsiteX253" fmla="*/ 8760 w 9844"/>
              <a:gd name="connsiteY253" fmla="*/ 1348 h 9930"/>
              <a:gd name="connsiteX254" fmla="*/ 8814 w 9844"/>
              <a:gd name="connsiteY254" fmla="*/ 1422 h 9930"/>
              <a:gd name="connsiteX255" fmla="*/ 8869 w 9844"/>
              <a:gd name="connsiteY255" fmla="*/ 1488 h 9930"/>
              <a:gd name="connsiteX256" fmla="*/ 8925 w 9844"/>
              <a:gd name="connsiteY256" fmla="*/ 1535 h 9930"/>
              <a:gd name="connsiteX257" fmla="*/ 8986 w 9844"/>
              <a:gd name="connsiteY257" fmla="*/ 1567 h 9930"/>
              <a:gd name="connsiteX258" fmla="*/ 9048 w 9844"/>
              <a:gd name="connsiteY258" fmla="*/ 1580 h 9930"/>
              <a:gd name="connsiteX259" fmla="*/ 9113 w 9844"/>
              <a:gd name="connsiteY259" fmla="*/ 1572 h 9930"/>
              <a:gd name="connsiteX260" fmla="*/ 9182 w 9844"/>
              <a:gd name="connsiteY260" fmla="*/ 1540 h 9930"/>
              <a:gd name="connsiteX261" fmla="*/ 9254 w 9844"/>
              <a:gd name="connsiteY261" fmla="*/ 1481 h 9930"/>
              <a:gd name="connsiteX262" fmla="*/ 9330 w 9844"/>
              <a:gd name="connsiteY262" fmla="*/ 1390 h 9930"/>
              <a:gd name="connsiteX263" fmla="*/ 9370 w 9844"/>
              <a:gd name="connsiteY263" fmla="*/ 1333 h 9930"/>
              <a:gd name="connsiteX264" fmla="*/ 9408 w 9844"/>
              <a:gd name="connsiteY264" fmla="*/ 1269 h 9930"/>
              <a:gd name="connsiteX265" fmla="*/ 9475 w 9844"/>
              <a:gd name="connsiteY265" fmla="*/ 1131 h 9930"/>
              <a:gd name="connsiteX266" fmla="*/ 9530 w 9844"/>
              <a:gd name="connsiteY266" fmla="*/ 979 h 9930"/>
              <a:gd name="connsiteX267" fmla="*/ 9577 w 9844"/>
              <a:gd name="connsiteY267" fmla="*/ 823 h 9930"/>
              <a:gd name="connsiteX268" fmla="*/ 9598 w 9844"/>
              <a:gd name="connsiteY268" fmla="*/ 744 h 9930"/>
              <a:gd name="connsiteX269" fmla="*/ 9648 w 9844"/>
              <a:gd name="connsiteY269" fmla="*/ 555 h 9930"/>
              <a:gd name="connsiteX270" fmla="*/ 9733 w 9844"/>
              <a:gd name="connsiteY270" fmla="*/ 265 h 9930"/>
              <a:gd name="connsiteX271" fmla="*/ 9802 w 9844"/>
              <a:gd name="connsiteY271" fmla="*/ 83 h 9930"/>
              <a:gd name="connsiteX272" fmla="*/ 9844 w 9844"/>
              <a:gd name="connsiteY272" fmla="*/ 0 h 9930"/>
              <a:gd name="connsiteX0" fmla="*/ 0 w 9846"/>
              <a:gd name="connsiteY0" fmla="*/ 9913 h 9913"/>
              <a:gd name="connsiteX1" fmla="*/ 150 w 9846"/>
              <a:gd name="connsiteY1" fmla="*/ 9812 h 9913"/>
              <a:gd name="connsiteX2" fmla="*/ 294 w 9846"/>
              <a:gd name="connsiteY2" fmla="*/ 9697 h 9913"/>
              <a:gd name="connsiteX3" fmla="*/ 430 w 9846"/>
              <a:gd name="connsiteY3" fmla="*/ 9570 h 9913"/>
              <a:gd name="connsiteX4" fmla="*/ 558 w 9846"/>
              <a:gd name="connsiteY4" fmla="*/ 9427 h 9913"/>
              <a:gd name="connsiteX5" fmla="*/ 675 w 9846"/>
              <a:gd name="connsiteY5" fmla="*/ 9271 h 9913"/>
              <a:gd name="connsiteX6" fmla="*/ 779 w 9846"/>
              <a:gd name="connsiteY6" fmla="*/ 9103 h 9913"/>
              <a:gd name="connsiteX7" fmla="*/ 869 w 9846"/>
              <a:gd name="connsiteY7" fmla="*/ 8918 h 9913"/>
              <a:gd name="connsiteX8" fmla="*/ 945 w 9846"/>
              <a:gd name="connsiteY8" fmla="*/ 8723 h 9913"/>
              <a:gd name="connsiteX9" fmla="*/ 1002 w 9846"/>
              <a:gd name="connsiteY9" fmla="*/ 8512 h 9913"/>
              <a:gd name="connsiteX10" fmla="*/ 1023 w 9846"/>
              <a:gd name="connsiteY10" fmla="*/ 8401 h 9913"/>
              <a:gd name="connsiteX11" fmla="*/ 1038 w 9846"/>
              <a:gd name="connsiteY11" fmla="*/ 8311 h 9913"/>
              <a:gd name="connsiteX12" fmla="*/ 1054 w 9846"/>
              <a:gd name="connsiteY12" fmla="*/ 8128 h 9913"/>
              <a:gd name="connsiteX13" fmla="*/ 1056 w 9846"/>
              <a:gd name="connsiteY13" fmla="*/ 7948 h 9913"/>
              <a:gd name="connsiteX14" fmla="*/ 1040 w 9846"/>
              <a:gd name="connsiteY14" fmla="*/ 7767 h 9913"/>
              <a:gd name="connsiteX15" fmla="*/ 1009 w 9846"/>
              <a:gd name="connsiteY15" fmla="*/ 7592 h 9913"/>
              <a:gd name="connsiteX16" fmla="*/ 959 w 9846"/>
              <a:gd name="connsiteY16" fmla="*/ 7424 h 9913"/>
              <a:gd name="connsiteX17" fmla="*/ 895 w 9846"/>
              <a:gd name="connsiteY17" fmla="*/ 7268 h 9913"/>
              <a:gd name="connsiteX18" fmla="*/ 811 w 9846"/>
              <a:gd name="connsiteY18" fmla="*/ 7121 h 9913"/>
              <a:gd name="connsiteX19" fmla="*/ 761 w 9846"/>
              <a:gd name="connsiteY19" fmla="*/ 7052 h 9913"/>
              <a:gd name="connsiteX20" fmla="*/ 730 w 9846"/>
              <a:gd name="connsiteY20" fmla="*/ 7012 h 9913"/>
              <a:gd name="connsiteX21" fmla="*/ 664 w 9846"/>
              <a:gd name="connsiteY21" fmla="*/ 6950 h 9913"/>
              <a:gd name="connsiteX22" fmla="*/ 601 w 9846"/>
              <a:gd name="connsiteY22" fmla="*/ 6904 h 9913"/>
              <a:gd name="connsiteX23" fmla="*/ 538 w 9846"/>
              <a:gd name="connsiteY23" fmla="*/ 6877 h 9913"/>
              <a:gd name="connsiteX24" fmla="*/ 477 w 9846"/>
              <a:gd name="connsiteY24" fmla="*/ 6866 h 9913"/>
              <a:gd name="connsiteX25" fmla="*/ 417 w 9846"/>
              <a:gd name="connsiteY25" fmla="*/ 6871 h 9913"/>
              <a:gd name="connsiteX26" fmla="*/ 360 w 9846"/>
              <a:gd name="connsiteY26" fmla="*/ 6890 h 9913"/>
              <a:gd name="connsiteX27" fmla="*/ 308 w 9846"/>
              <a:gd name="connsiteY27" fmla="*/ 6922 h 9913"/>
              <a:gd name="connsiteX28" fmla="*/ 262 w 9846"/>
              <a:gd name="connsiteY28" fmla="*/ 6968 h 9913"/>
              <a:gd name="connsiteX29" fmla="*/ 221 w 9846"/>
              <a:gd name="connsiteY29" fmla="*/ 7027 h 9913"/>
              <a:gd name="connsiteX30" fmla="*/ 186 w 9846"/>
              <a:gd name="connsiteY30" fmla="*/ 7098 h 9913"/>
              <a:gd name="connsiteX31" fmla="*/ 157 w 9846"/>
              <a:gd name="connsiteY31" fmla="*/ 7177 h 9913"/>
              <a:gd name="connsiteX32" fmla="*/ 138 w 9846"/>
              <a:gd name="connsiteY32" fmla="*/ 7268 h 9913"/>
              <a:gd name="connsiteX33" fmla="*/ 125 w 9846"/>
              <a:gd name="connsiteY33" fmla="*/ 7362 h 9913"/>
              <a:gd name="connsiteX34" fmla="*/ 122 w 9846"/>
              <a:gd name="connsiteY34" fmla="*/ 7467 h 9913"/>
              <a:gd name="connsiteX35" fmla="*/ 129 w 9846"/>
              <a:gd name="connsiteY35" fmla="*/ 7577 h 9913"/>
              <a:gd name="connsiteX36" fmla="*/ 136 w 9846"/>
              <a:gd name="connsiteY36" fmla="*/ 7633 h 9913"/>
              <a:gd name="connsiteX37" fmla="*/ 151 w 9846"/>
              <a:gd name="connsiteY37" fmla="*/ 7730 h 9913"/>
              <a:gd name="connsiteX38" fmla="*/ 196 w 9846"/>
              <a:gd name="connsiteY38" fmla="*/ 7914 h 9913"/>
              <a:gd name="connsiteX39" fmla="*/ 256 w 9846"/>
              <a:gd name="connsiteY39" fmla="*/ 8091 h 9913"/>
              <a:gd name="connsiteX40" fmla="*/ 330 w 9846"/>
              <a:gd name="connsiteY40" fmla="*/ 8261 h 9913"/>
              <a:gd name="connsiteX41" fmla="*/ 417 w 9846"/>
              <a:gd name="connsiteY41" fmla="*/ 8420 h 9913"/>
              <a:gd name="connsiteX42" fmla="*/ 512 w 9846"/>
              <a:gd name="connsiteY42" fmla="*/ 8571 h 9913"/>
              <a:gd name="connsiteX43" fmla="*/ 618 w 9846"/>
              <a:gd name="connsiteY43" fmla="*/ 8712 h 9913"/>
              <a:gd name="connsiteX44" fmla="*/ 735 w 9846"/>
              <a:gd name="connsiteY44" fmla="*/ 8842 h 9913"/>
              <a:gd name="connsiteX45" fmla="*/ 856 w 9846"/>
              <a:gd name="connsiteY45" fmla="*/ 8963 h 9913"/>
              <a:gd name="connsiteX46" fmla="*/ 984 w 9846"/>
              <a:gd name="connsiteY46" fmla="*/ 9068 h 9913"/>
              <a:gd name="connsiteX47" fmla="*/ 1113 w 9846"/>
              <a:gd name="connsiteY47" fmla="*/ 9161 h 9913"/>
              <a:gd name="connsiteX48" fmla="*/ 1247 w 9846"/>
              <a:gd name="connsiteY48" fmla="*/ 9242 h 9913"/>
              <a:gd name="connsiteX49" fmla="*/ 1380 w 9846"/>
              <a:gd name="connsiteY49" fmla="*/ 9309 h 9913"/>
              <a:gd name="connsiteX50" fmla="*/ 1516 w 9846"/>
              <a:gd name="connsiteY50" fmla="*/ 9361 h 9913"/>
              <a:gd name="connsiteX51" fmla="*/ 1650 w 9846"/>
              <a:gd name="connsiteY51" fmla="*/ 9395 h 9913"/>
              <a:gd name="connsiteX52" fmla="*/ 1780 w 9846"/>
              <a:gd name="connsiteY52" fmla="*/ 9416 h 9913"/>
              <a:gd name="connsiteX53" fmla="*/ 1842 w 9846"/>
              <a:gd name="connsiteY53" fmla="*/ 9417 h 9913"/>
              <a:gd name="connsiteX54" fmla="*/ 1915 w 9846"/>
              <a:gd name="connsiteY54" fmla="*/ 9416 h 9913"/>
              <a:gd name="connsiteX55" fmla="*/ 2059 w 9846"/>
              <a:gd name="connsiteY55" fmla="*/ 9394 h 9913"/>
              <a:gd name="connsiteX56" fmla="*/ 2193 w 9846"/>
              <a:gd name="connsiteY56" fmla="*/ 9345 h 9913"/>
              <a:gd name="connsiteX57" fmla="*/ 2323 w 9846"/>
              <a:gd name="connsiteY57" fmla="*/ 9271 h 9913"/>
              <a:gd name="connsiteX58" fmla="*/ 2438 w 9846"/>
              <a:gd name="connsiteY58" fmla="*/ 9173 h 9913"/>
              <a:gd name="connsiteX59" fmla="*/ 2544 w 9846"/>
              <a:gd name="connsiteY59" fmla="*/ 9047 h 9913"/>
              <a:gd name="connsiteX60" fmla="*/ 2612 w 9846"/>
              <a:gd name="connsiteY60" fmla="*/ 8939 h 9913"/>
              <a:gd name="connsiteX61" fmla="*/ 2653 w 9846"/>
              <a:gd name="connsiteY61" fmla="*/ 8857 h 9913"/>
              <a:gd name="connsiteX62" fmla="*/ 2688 w 9846"/>
              <a:gd name="connsiteY62" fmla="*/ 8770 h 9913"/>
              <a:gd name="connsiteX63" fmla="*/ 2722 w 9846"/>
              <a:gd name="connsiteY63" fmla="*/ 8677 h 9913"/>
              <a:gd name="connsiteX64" fmla="*/ 2735 w 9846"/>
              <a:gd name="connsiteY64" fmla="*/ 8626 h 9913"/>
              <a:gd name="connsiteX65" fmla="*/ 2753 w 9846"/>
              <a:gd name="connsiteY65" fmla="*/ 8548 h 9913"/>
              <a:gd name="connsiteX66" fmla="*/ 2782 w 9846"/>
              <a:gd name="connsiteY66" fmla="*/ 8392 h 9913"/>
              <a:gd name="connsiteX67" fmla="*/ 2796 w 9846"/>
              <a:gd name="connsiteY67" fmla="*/ 8247 h 9913"/>
              <a:gd name="connsiteX68" fmla="*/ 2800 w 9846"/>
              <a:gd name="connsiteY68" fmla="*/ 8105 h 9913"/>
              <a:gd name="connsiteX69" fmla="*/ 2792 w 9846"/>
              <a:gd name="connsiteY69" fmla="*/ 7970 h 9913"/>
              <a:gd name="connsiteX70" fmla="*/ 2774 w 9846"/>
              <a:gd name="connsiteY70" fmla="*/ 7838 h 9913"/>
              <a:gd name="connsiteX71" fmla="*/ 2748 w 9846"/>
              <a:gd name="connsiteY71" fmla="*/ 7707 h 9913"/>
              <a:gd name="connsiteX72" fmla="*/ 2714 w 9846"/>
              <a:gd name="connsiteY72" fmla="*/ 7582 h 9913"/>
              <a:gd name="connsiteX73" fmla="*/ 2651 w 9846"/>
              <a:gd name="connsiteY73" fmla="*/ 7398 h 9913"/>
              <a:gd name="connsiteX74" fmla="*/ 2549 w 9846"/>
              <a:gd name="connsiteY74" fmla="*/ 7156 h 9913"/>
              <a:gd name="connsiteX75" fmla="*/ 2377 w 9846"/>
              <a:gd name="connsiteY75" fmla="*/ 6797 h 9913"/>
              <a:gd name="connsiteX76" fmla="*/ 2261 w 9846"/>
              <a:gd name="connsiteY76" fmla="*/ 6547 h 9913"/>
              <a:gd name="connsiteX77" fmla="*/ 2098 w 9846"/>
              <a:gd name="connsiteY77" fmla="*/ 6208 h 9913"/>
              <a:gd name="connsiteX78" fmla="*/ 1803 w 9846"/>
              <a:gd name="connsiteY78" fmla="*/ 5590 h 9913"/>
              <a:gd name="connsiteX79" fmla="*/ 1657 w 9846"/>
              <a:gd name="connsiteY79" fmla="*/ 5255 h 9913"/>
              <a:gd name="connsiteX80" fmla="*/ 1566 w 9846"/>
              <a:gd name="connsiteY80" fmla="*/ 5026 h 9913"/>
              <a:gd name="connsiteX81" fmla="*/ 1483 w 9846"/>
              <a:gd name="connsiteY81" fmla="*/ 4794 h 9913"/>
              <a:gd name="connsiteX82" fmla="*/ 1413 w 9846"/>
              <a:gd name="connsiteY82" fmla="*/ 4561 h 9913"/>
              <a:gd name="connsiteX83" fmla="*/ 1359 w 9846"/>
              <a:gd name="connsiteY83" fmla="*/ 4325 h 9913"/>
              <a:gd name="connsiteX84" fmla="*/ 1320 w 9846"/>
              <a:gd name="connsiteY84" fmla="*/ 4094 h 9913"/>
              <a:gd name="connsiteX85" fmla="*/ 1302 w 9846"/>
              <a:gd name="connsiteY85" fmla="*/ 3866 h 9913"/>
              <a:gd name="connsiteX86" fmla="*/ 1305 w 9846"/>
              <a:gd name="connsiteY86" fmla="*/ 3698 h 9913"/>
              <a:gd name="connsiteX87" fmla="*/ 1313 w 9846"/>
              <a:gd name="connsiteY87" fmla="*/ 3590 h 9913"/>
              <a:gd name="connsiteX88" fmla="*/ 1329 w 9846"/>
              <a:gd name="connsiteY88" fmla="*/ 3481 h 9913"/>
              <a:gd name="connsiteX89" fmla="*/ 1354 w 9846"/>
              <a:gd name="connsiteY89" fmla="*/ 3376 h 9913"/>
              <a:gd name="connsiteX90" fmla="*/ 1382 w 9846"/>
              <a:gd name="connsiteY90" fmla="*/ 3273 h 9913"/>
              <a:gd name="connsiteX91" fmla="*/ 1422 w 9846"/>
              <a:gd name="connsiteY91" fmla="*/ 3172 h 9913"/>
              <a:gd name="connsiteX92" fmla="*/ 1443 w 9846"/>
              <a:gd name="connsiteY92" fmla="*/ 3125 h 9913"/>
              <a:gd name="connsiteX93" fmla="*/ 1476 w 9846"/>
              <a:gd name="connsiteY93" fmla="*/ 3054 h 9913"/>
              <a:gd name="connsiteX94" fmla="*/ 1552 w 9846"/>
              <a:gd name="connsiteY94" fmla="*/ 2937 h 9913"/>
              <a:gd name="connsiteX95" fmla="*/ 1639 w 9846"/>
              <a:gd name="connsiteY95" fmla="*/ 2834 h 9913"/>
              <a:gd name="connsiteX96" fmla="*/ 1733 w 9846"/>
              <a:gd name="connsiteY96" fmla="*/ 2749 h 9913"/>
              <a:gd name="connsiteX97" fmla="*/ 1835 w 9846"/>
              <a:gd name="connsiteY97" fmla="*/ 2678 h 9913"/>
              <a:gd name="connsiteX98" fmla="*/ 1945 w 9846"/>
              <a:gd name="connsiteY98" fmla="*/ 2621 h 9913"/>
              <a:gd name="connsiteX99" fmla="*/ 2059 w 9846"/>
              <a:gd name="connsiteY99" fmla="*/ 2581 h 9913"/>
              <a:gd name="connsiteX100" fmla="*/ 2174 w 9846"/>
              <a:gd name="connsiteY100" fmla="*/ 2553 h 9913"/>
              <a:gd name="connsiteX101" fmla="*/ 2294 w 9846"/>
              <a:gd name="connsiteY101" fmla="*/ 2537 h 9913"/>
              <a:gd name="connsiteX102" fmla="*/ 2416 w 9846"/>
              <a:gd name="connsiteY102" fmla="*/ 2532 h 9913"/>
              <a:gd name="connsiteX103" fmla="*/ 2538 w 9846"/>
              <a:gd name="connsiteY103" fmla="*/ 2538 h 9913"/>
              <a:gd name="connsiteX104" fmla="*/ 2657 w 9846"/>
              <a:gd name="connsiteY104" fmla="*/ 2555 h 9913"/>
              <a:gd name="connsiteX105" fmla="*/ 2774 w 9846"/>
              <a:gd name="connsiteY105" fmla="*/ 2581 h 9913"/>
              <a:gd name="connsiteX106" fmla="*/ 2888 w 9846"/>
              <a:gd name="connsiteY106" fmla="*/ 2615 h 9913"/>
              <a:gd name="connsiteX107" fmla="*/ 2997 w 9846"/>
              <a:gd name="connsiteY107" fmla="*/ 2657 h 9913"/>
              <a:gd name="connsiteX108" fmla="*/ 3099 w 9846"/>
              <a:gd name="connsiteY108" fmla="*/ 2708 h 9913"/>
              <a:gd name="connsiteX109" fmla="*/ 3149 w 9846"/>
              <a:gd name="connsiteY109" fmla="*/ 2736 h 9913"/>
              <a:gd name="connsiteX110" fmla="*/ 3203 w 9846"/>
              <a:gd name="connsiteY110" fmla="*/ 2769 h 9913"/>
              <a:gd name="connsiteX111" fmla="*/ 3313 w 9846"/>
              <a:gd name="connsiteY111" fmla="*/ 2844 h 9913"/>
              <a:gd name="connsiteX112" fmla="*/ 3418 w 9846"/>
              <a:gd name="connsiteY112" fmla="*/ 2928 h 9913"/>
              <a:gd name="connsiteX113" fmla="*/ 3521 w 9846"/>
              <a:gd name="connsiteY113" fmla="*/ 3018 h 9913"/>
              <a:gd name="connsiteX114" fmla="*/ 3670 w 9846"/>
              <a:gd name="connsiteY114" fmla="*/ 3168 h 9913"/>
              <a:gd name="connsiteX115" fmla="*/ 3858 w 9846"/>
              <a:gd name="connsiteY115" fmla="*/ 3392 h 9913"/>
              <a:gd name="connsiteX116" fmla="*/ 4027 w 9846"/>
              <a:gd name="connsiteY116" fmla="*/ 3639 h 9913"/>
              <a:gd name="connsiteX117" fmla="*/ 4183 w 9846"/>
              <a:gd name="connsiteY117" fmla="*/ 3907 h 9913"/>
              <a:gd name="connsiteX118" fmla="*/ 4323 w 9846"/>
              <a:gd name="connsiteY118" fmla="*/ 4190 h 9913"/>
              <a:gd name="connsiteX119" fmla="*/ 4442 w 9846"/>
              <a:gd name="connsiteY119" fmla="*/ 4486 h 9913"/>
              <a:gd name="connsiteX120" fmla="*/ 4492 w 9846"/>
              <a:gd name="connsiteY120" fmla="*/ 4641 h 9913"/>
              <a:gd name="connsiteX121" fmla="*/ 4531 w 9846"/>
              <a:gd name="connsiteY121" fmla="*/ 4754 h 9913"/>
              <a:gd name="connsiteX122" fmla="*/ 4594 w 9846"/>
              <a:gd name="connsiteY122" fmla="*/ 4988 h 9913"/>
              <a:gd name="connsiteX123" fmla="*/ 4646 w 9846"/>
              <a:gd name="connsiteY123" fmla="*/ 5224 h 9913"/>
              <a:gd name="connsiteX124" fmla="*/ 4690 w 9846"/>
              <a:gd name="connsiteY124" fmla="*/ 5462 h 9913"/>
              <a:gd name="connsiteX125" fmla="*/ 4747 w 9846"/>
              <a:gd name="connsiteY125" fmla="*/ 5825 h 9913"/>
              <a:gd name="connsiteX126" fmla="*/ 4818 w 9846"/>
              <a:gd name="connsiteY126" fmla="*/ 6308 h 9913"/>
              <a:gd name="connsiteX127" fmla="*/ 4875 w 9846"/>
              <a:gd name="connsiteY127" fmla="*/ 6666 h 9913"/>
              <a:gd name="connsiteX128" fmla="*/ 4919 w 9846"/>
              <a:gd name="connsiteY128" fmla="*/ 6902 h 9913"/>
              <a:gd name="connsiteX129" fmla="*/ 4972 w 9846"/>
              <a:gd name="connsiteY129" fmla="*/ 7132 h 9913"/>
              <a:gd name="connsiteX130" fmla="*/ 5034 w 9846"/>
              <a:gd name="connsiteY130" fmla="*/ 7359 h 9913"/>
              <a:gd name="connsiteX131" fmla="*/ 5108 w 9846"/>
              <a:gd name="connsiteY131" fmla="*/ 7581 h 9913"/>
              <a:gd name="connsiteX132" fmla="*/ 5196 w 9846"/>
              <a:gd name="connsiteY132" fmla="*/ 7793 h 9913"/>
              <a:gd name="connsiteX133" fmla="*/ 5303 w 9846"/>
              <a:gd name="connsiteY133" fmla="*/ 7999 h 9913"/>
              <a:gd name="connsiteX134" fmla="*/ 5426 w 9846"/>
              <a:gd name="connsiteY134" fmla="*/ 8194 h 9913"/>
              <a:gd name="connsiteX135" fmla="*/ 5496 w 9846"/>
              <a:gd name="connsiteY135" fmla="*/ 8288 h 9913"/>
              <a:gd name="connsiteX136" fmla="*/ 5527 w 9846"/>
              <a:gd name="connsiteY136" fmla="*/ 8327 h 9913"/>
              <a:gd name="connsiteX137" fmla="*/ 5593 w 9846"/>
              <a:gd name="connsiteY137" fmla="*/ 8397 h 9913"/>
              <a:gd name="connsiteX138" fmla="*/ 5658 w 9846"/>
              <a:gd name="connsiteY138" fmla="*/ 8458 h 9913"/>
              <a:gd name="connsiteX139" fmla="*/ 5725 w 9846"/>
              <a:gd name="connsiteY139" fmla="*/ 8511 h 9913"/>
              <a:gd name="connsiteX140" fmla="*/ 5791 w 9846"/>
              <a:gd name="connsiteY140" fmla="*/ 8551 h 9913"/>
              <a:gd name="connsiteX141" fmla="*/ 5860 w 9846"/>
              <a:gd name="connsiteY141" fmla="*/ 8581 h 9913"/>
              <a:gd name="connsiteX142" fmla="*/ 5928 w 9846"/>
              <a:gd name="connsiteY142" fmla="*/ 8603 h 9913"/>
              <a:gd name="connsiteX143" fmla="*/ 5998 w 9846"/>
              <a:gd name="connsiteY143" fmla="*/ 8615 h 9913"/>
              <a:gd name="connsiteX144" fmla="*/ 6067 w 9846"/>
              <a:gd name="connsiteY144" fmla="*/ 8615 h 9913"/>
              <a:gd name="connsiteX145" fmla="*/ 6136 w 9846"/>
              <a:gd name="connsiteY145" fmla="*/ 8607 h 9913"/>
              <a:gd name="connsiteX146" fmla="*/ 6205 w 9846"/>
              <a:gd name="connsiteY146" fmla="*/ 8587 h 9913"/>
              <a:gd name="connsiteX147" fmla="*/ 6274 w 9846"/>
              <a:gd name="connsiteY147" fmla="*/ 8559 h 9913"/>
              <a:gd name="connsiteX148" fmla="*/ 6343 w 9846"/>
              <a:gd name="connsiteY148" fmla="*/ 8522 h 9913"/>
              <a:gd name="connsiteX149" fmla="*/ 6410 w 9846"/>
              <a:gd name="connsiteY149" fmla="*/ 8472 h 9913"/>
              <a:gd name="connsiteX150" fmla="*/ 6477 w 9846"/>
              <a:gd name="connsiteY150" fmla="*/ 8414 h 9913"/>
              <a:gd name="connsiteX151" fmla="*/ 6543 w 9846"/>
              <a:gd name="connsiteY151" fmla="*/ 8345 h 9913"/>
              <a:gd name="connsiteX152" fmla="*/ 6576 w 9846"/>
              <a:gd name="connsiteY152" fmla="*/ 8307 h 9913"/>
              <a:gd name="connsiteX153" fmla="*/ 6605 w 9846"/>
              <a:gd name="connsiteY153" fmla="*/ 8271 h 9913"/>
              <a:gd name="connsiteX154" fmla="*/ 6658 w 9846"/>
              <a:gd name="connsiteY154" fmla="*/ 8197 h 9913"/>
              <a:gd name="connsiteX155" fmla="*/ 6701 w 9846"/>
              <a:gd name="connsiteY155" fmla="*/ 8117 h 9913"/>
              <a:gd name="connsiteX156" fmla="*/ 6740 w 9846"/>
              <a:gd name="connsiteY156" fmla="*/ 8033 h 9913"/>
              <a:gd name="connsiteX157" fmla="*/ 6786 w 9846"/>
              <a:gd name="connsiteY157" fmla="*/ 7906 h 9913"/>
              <a:gd name="connsiteX158" fmla="*/ 6832 w 9846"/>
              <a:gd name="connsiteY158" fmla="*/ 7724 h 9913"/>
              <a:gd name="connsiteX159" fmla="*/ 6862 w 9846"/>
              <a:gd name="connsiteY159" fmla="*/ 7536 h 9913"/>
              <a:gd name="connsiteX160" fmla="*/ 6880 w 9846"/>
              <a:gd name="connsiteY160" fmla="*/ 7340 h 9913"/>
              <a:gd name="connsiteX161" fmla="*/ 6896 w 9846"/>
              <a:gd name="connsiteY161" fmla="*/ 7041 h 9913"/>
              <a:gd name="connsiteX162" fmla="*/ 6904 w 9846"/>
              <a:gd name="connsiteY162" fmla="*/ 6842 h 9913"/>
              <a:gd name="connsiteX163" fmla="*/ 6916 w 9846"/>
              <a:gd name="connsiteY163" fmla="*/ 6573 h 9913"/>
              <a:gd name="connsiteX164" fmla="*/ 6930 w 9846"/>
              <a:gd name="connsiteY164" fmla="*/ 6032 h 9913"/>
              <a:gd name="connsiteX165" fmla="*/ 6930 w 9846"/>
              <a:gd name="connsiteY165" fmla="*/ 5490 h 9913"/>
              <a:gd name="connsiteX166" fmla="*/ 6919 w 9846"/>
              <a:gd name="connsiteY166" fmla="*/ 4951 h 9913"/>
              <a:gd name="connsiteX167" fmla="*/ 6910 w 9846"/>
              <a:gd name="connsiteY167" fmla="*/ 4680 h 9913"/>
              <a:gd name="connsiteX168" fmla="*/ 6907 w 9846"/>
              <a:gd name="connsiteY168" fmla="*/ 4617 h 9913"/>
              <a:gd name="connsiteX169" fmla="*/ 6895 w 9846"/>
              <a:gd name="connsiteY169" fmla="*/ 4486 h 9913"/>
              <a:gd name="connsiteX170" fmla="*/ 6876 w 9846"/>
              <a:gd name="connsiteY170" fmla="*/ 4361 h 9913"/>
              <a:gd name="connsiteX171" fmla="*/ 6847 w 9846"/>
              <a:gd name="connsiteY171" fmla="*/ 4239 h 9913"/>
              <a:gd name="connsiteX172" fmla="*/ 6817 w 9846"/>
              <a:gd name="connsiteY172" fmla="*/ 4120 h 9913"/>
              <a:gd name="connsiteX173" fmla="*/ 6777 w 9846"/>
              <a:gd name="connsiteY173" fmla="*/ 4006 h 9913"/>
              <a:gd name="connsiteX174" fmla="*/ 6731 w 9846"/>
              <a:gd name="connsiteY174" fmla="*/ 3896 h 9913"/>
              <a:gd name="connsiteX175" fmla="*/ 6680 w 9846"/>
              <a:gd name="connsiteY175" fmla="*/ 3793 h 9913"/>
              <a:gd name="connsiteX176" fmla="*/ 6621 w 9846"/>
              <a:gd name="connsiteY176" fmla="*/ 3698 h 9913"/>
              <a:gd name="connsiteX177" fmla="*/ 6558 w 9846"/>
              <a:gd name="connsiteY177" fmla="*/ 3610 h 9913"/>
              <a:gd name="connsiteX178" fmla="*/ 6489 w 9846"/>
              <a:gd name="connsiteY178" fmla="*/ 3532 h 9913"/>
              <a:gd name="connsiteX179" fmla="*/ 6414 w 9846"/>
              <a:gd name="connsiteY179" fmla="*/ 3462 h 9913"/>
              <a:gd name="connsiteX180" fmla="*/ 6336 w 9846"/>
              <a:gd name="connsiteY180" fmla="*/ 3404 h 9913"/>
              <a:gd name="connsiteX181" fmla="*/ 6252 w 9846"/>
              <a:gd name="connsiteY181" fmla="*/ 3353 h 9913"/>
              <a:gd name="connsiteX182" fmla="*/ 6163 w 9846"/>
              <a:gd name="connsiteY182" fmla="*/ 3318 h 9913"/>
              <a:gd name="connsiteX183" fmla="*/ 6068 w 9846"/>
              <a:gd name="connsiteY183" fmla="*/ 3295 h 9913"/>
              <a:gd name="connsiteX184" fmla="*/ 6019 w 9846"/>
              <a:gd name="connsiteY184" fmla="*/ 3290 h 9913"/>
              <a:gd name="connsiteX185" fmla="*/ 5994 w 9846"/>
              <a:gd name="connsiteY185" fmla="*/ 3289 h 9913"/>
              <a:gd name="connsiteX186" fmla="*/ 5943 w 9846"/>
              <a:gd name="connsiteY186" fmla="*/ 3294 h 9913"/>
              <a:gd name="connsiteX187" fmla="*/ 5892 w 9846"/>
              <a:gd name="connsiteY187" fmla="*/ 3308 h 9913"/>
              <a:gd name="connsiteX188" fmla="*/ 5844 w 9846"/>
              <a:gd name="connsiteY188" fmla="*/ 3333 h 9913"/>
              <a:gd name="connsiteX189" fmla="*/ 5798 w 9846"/>
              <a:gd name="connsiteY189" fmla="*/ 3368 h 9913"/>
              <a:gd name="connsiteX190" fmla="*/ 5758 w 9846"/>
              <a:gd name="connsiteY190" fmla="*/ 3413 h 9913"/>
              <a:gd name="connsiteX191" fmla="*/ 5726 w 9846"/>
              <a:gd name="connsiteY191" fmla="*/ 3465 h 9913"/>
              <a:gd name="connsiteX192" fmla="*/ 5702 w 9846"/>
              <a:gd name="connsiteY192" fmla="*/ 3524 h 9913"/>
              <a:gd name="connsiteX193" fmla="*/ 5693 w 9846"/>
              <a:gd name="connsiteY193" fmla="*/ 3557 h 9913"/>
              <a:gd name="connsiteX194" fmla="*/ 5689 w 9846"/>
              <a:gd name="connsiteY194" fmla="*/ 3585 h 9913"/>
              <a:gd name="connsiteX195" fmla="*/ 5683 w 9846"/>
              <a:gd name="connsiteY195" fmla="*/ 3636 h 9913"/>
              <a:gd name="connsiteX196" fmla="*/ 5688 w 9846"/>
              <a:gd name="connsiteY196" fmla="*/ 3716 h 9913"/>
              <a:gd name="connsiteX197" fmla="*/ 5709 w 9846"/>
              <a:gd name="connsiteY197" fmla="*/ 3822 h 9913"/>
              <a:gd name="connsiteX198" fmla="*/ 5748 w 9846"/>
              <a:gd name="connsiteY198" fmla="*/ 3916 h 9913"/>
              <a:gd name="connsiteX199" fmla="*/ 5773 w 9846"/>
              <a:gd name="connsiteY199" fmla="*/ 3958 h 9913"/>
              <a:gd name="connsiteX200" fmla="*/ 5820 w 9846"/>
              <a:gd name="connsiteY200" fmla="*/ 4030 h 9913"/>
              <a:gd name="connsiteX201" fmla="*/ 5917 w 9846"/>
              <a:gd name="connsiteY201" fmla="*/ 4150 h 9913"/>
              <a:gd name="connsiteX202" fmla="*/ 6016 w 9846"/>
              <a:gd name="connsiteY202" fmla="*/ 4248 h 9913"/>
              <a:gd name="connsiteX203" fmla="*/ 6119 w 9846"/>
              <a:gd name="connsiteY203" fmla="*/ 4325 h 9913"/>
              <a:gd name="connsiteX204" fmla="*/ 6221 w 9846"/>
              <a:gd name="connsiteY204" fmla="*/ 4377 h 9913"/>
              <a:gd name="connsiteX205" fmla="*/ 6326 w 9846"/>
              <a:gd name="connsiteY205" fmla="*/ 4409 h 9913"/>
              <a:gd name="connsiteX206" fmla="*/ 6431 w 9846"/>
              <a:gd name="connsiteY206" fmla="*/ 4422 h 9913"/>
              <a:gd name="connsiteX207" fmla="*/ 6536 w 9846"/>
              <a:gd name="connsiteY207" fmla="*/ 4412 h 9913"/>
              <a:gd name="connsiteX208" fmla="*/ 6640 w 9846"/>
              <a:gd name="connsiteY208" fmla="*/ 4387 h 9913"/>
              <a:gd name="connsiteX209" fmla="*/ 6745 w 9846"/>
              <a:gd name="connsiteY209" fmla="*/ 4343 h 9913"/>
              <a:gd name="connsiteX210" fmla="*/ 6846 w 9846"/>
              <a:gd name="connsiteY210" fmla="*/ 4286 h 9913"/>
              <a:gd name="connsiteX211" fmla="*/ 6946 w 9846"/>
              <a:gd name="connsiteY211" fmla="*/ 4210 h 9913"/>
              <a:gd name="connsiteX212" fmla="*/ 7042 w 9846"/>
              <a:gd name="connsiteY212" fmla="*/ 4121 h 9913"/>
              <a:gd name="connsiteX213" fmla="*/ 7136 w 9846"/>
              <a:gd name="connsiteY213" fmla="*/ 4019 h 9913"/>
              <a:gd name="connsiteX214" fmla="*/ 7226 w 9846"/>
              <a:gd name="connsiteY214" fmla="*/ 3905 h 9913"/>
              <a:gd name="connsiteX215" fmla="*/ 7309 w 9846"/>
              <a:gd name="connsiteY215" fmla="*/ 3778 h 9913"/>
              <a:gd name="connsiteX216" fmla="*/ 7350 w 9846"/>
              <a:gd name="connsiteY216" fmla="*/ 3710 h 9913"/>
              <a:gd name="connsiteX217" fmla="*/ 7421 w 9846"/>
              <a:gd name="connsiteY217" fmla="*/ 3586 h 9913"/>
              <a:gd name="connsiteX218" fmla="*/ 7551 w 9846"/>
              <a:gd name="connsiteY218" fmla="*/ 3320 h 9913"/>
              <a:gd name="connsiteX219" fmla="*/ 7662 w 9846"/>
              <a:gd name="connsiteY219" fmla="*/ 3036 h 9913"/>
              <a:gd name="connsiteX220" fmla="*/ 7731 w 9846"/>
              <a:gd name="connsiteY220" fmla="*/ 2816 h 9913"/>
              <a:gd name="connsiteX221" fmla="*/ 7772 w 9846"/>
              <a:gd name="connsiteY221" fmla="*/ 2666 h 9913"/>
              <a:gd name="connsiteX222" fmla="*/ 7804 w 9846"/>
              <a:gd name="connsiteY222" fmla="*/ 2513 h 9913"/>
              <a:gd name="connsiteX223" fmla="*/ 7834 w 9846"/>
              <a:gd name="connsiteY223" fmla="*/ 2355 h 9913"/>
              <a:gd name="connsiteX224" fmla="*/ 7854 w 9846"/>
              <a:gd name="connsiteY224" fmla="*/ 2200 h 9913"/>
              <a:gd name="connsiteX225" fmla="*/ 7867 w 9846"/>
              <a:gd name="connsiteY225" fmla="*/ 2041 h 9913"/>
              <a:gd name="connsiteX226" fmla="*/ 7875 w 9846"/>
              <a:gd name="connsiteY226" fmla="*/ 1881 h 9913"/>
              <a:gd name="connsiteX227" fmla="*/ 7873 w 9846"/>
              <a:gd name="connsiteY227" fmla="*/ 1722 h 9913"/>
              <a:gd name="connsiteX228" fmla="*/ 7865 w 9846"/>
              <a:gd name="connsiteY228" fmla="*/ 1561 h 9913"/>
              <a:gd name="connsiteX229" fmla="*/ 7851 w 9846"/>
              <a:gd name="connsiteY229" fmla="*/ 1402 h 9913"/>
              <a:gd name="connsiteX230" fmla="*/ 7840 w 9846"/>
              <a:gd name="connsiteY230" fmla="*/ 1322 h 9913"/>
              <a:gd name="connsiteX231" fmla="*/ 7820 w 9846"/>
              <a:gd name="connsiteY231" fmla="*/ 1213 h 9913"/>
              <a:gd name="connsiteX232" fmla="*/ 7796 w 9846"/>
              <a:gd name="connsiteY232" fmla="*/ 1035 h 9913"/>
              <a:gd name="connsiteX233" fmla="*/ 7787 w 9846"/>
              <a:gd name="connsiteY233" fmla="*/ 913 h 9913"/>
              <a:gd name="connsiteX234" fmla="*/ 7789 w 9846"/>
              <a:gd name="connsiteY234" fmla="*/ 796 h 9913"/>
              <a:gd name="connsiteX235" fmla="*/ 7807 w 9846"/>
              <a:gd name="connsiteY235" fmla="*/ 685 h 9913"/>
              <a:gd name="connsiteX236" fmla="*/ 7837 w 9846"/>
              <a:gd name="connsiteY236" fmla="*/ 612 h 9913"/>
              <a:gd name="connsiteX237" fmla="*/ 7860 w 9846"/>
              <a:gd name="connsiteY237" fmla="*/ 565 h 9913"/>
              <a:gd name="connsiteX238" fmla="*/ 7894 w 9846"/>
              <a:gd name="connsiteY238" fmla="*/ 526 h 9913"/>
              <a:gd name="connsiteX239" fmla="*/ 7930 w 9846"/>
              <a:gd name="connsiteY239" fmla="*/ 491 h 9913"/>
              <a:gd name="connsiteX240" fmla="*/ 7950 w 9846"/>
              <a:gd name="connsiteY240" fmla="*/ 477 h 9913"/>
              <a:gd name="connsiteX241" fmla="*/ 7987 w 9846"/>
              <a:gd name="connsiteY241" fmla="*/ 457 h 9913"/>
              <a:gd name="connsiteX242" fmla="*/ 8056 w 9846"/>
              <a:gd name="connsiteY242" fmla="*/ 443 h 9913"/>
              <a:gd name="connsiteX243" fmla="*/ 8124 w 9846"/>
              <a:gd name="connsiteY243" fmla="*/ 452 h 9913"/>
              <a:gd name="connsiteX244" fmla="*/ 8194 w 9846"/>
              <a:gd name="connsiteY244" fmla="*/ 484 h 9913"/>
              <a:gd name="connsiteX245" fmla="*/ 8261 w 9846"/>
              <a:gd name="connsiteY245" fmla="*/ 531 h 9913"/>
              <a:gd name="connsiteX246" fmla="*/ 8322 w 9846"/>
              <a:gd name="connsiteY246" fmla="*/ 593 h 9913"/>
              <a:gd name="connsiteX247" fmla="*/ 8378 w 9846"/>
              <a:gd name="connsiteY247" fmla="*/ 663 h 9913"/>
              <a:gd name="connsiteX248" fmla="*/ 8424 w 9846"/>
              <a:gd name="connsiteY248" fmla="*/ 734 h 9913"/>
              <a:gd name="connsiteX249" fmla="*/ 8445 w 9846"/>
              <a:gd name="connsiteY249" fmla="*/ 770 h 9913"/>
              <a:gd name="connsiteX250" fmla="*/ 8529 w 9846"/>
              <a:gd name="connsiteY250" fmla="*/ 945 h 9913"/>
              <a:gd name="connsiteX251" fmla="*/ 8671 w 9846"/>
              <a:gd name="connsiteY251" fmla="*/ 1231 h 9913"/>
              <a:gd name="connsiteX252" fmla="*/ 8745 w 9846"/>
              <a:gd name="connsiteY252" fmla="*/ 1358 h 9913"/>
              <a:gd name="connsiteX253" fmla="*/ 8800 w 9846"/>
              <a:gd name="connsiteY253" fmla="*/ 1432 h 9913"/>
              <a:gd name="connsiteX254" fmla="*/ 8856 w 9846"/>
              <a:gd name="connsiteY254" fmla="*/ 1498 h 9913"/>
              <a:gd name="connsiteX255" fmla="*/ 8912 w 9846"/>
              <a:gd name="connsiteY255" fmla="*/ 1546 h 9913"/>
              <a:gd name="connsiteX256" fmla="*/ 8974 w 9846"/>
              <a:gd name="connsiteY256" fmla="*/ 1578 h 9913"/>
              <a:gd name="connsiteX257" fmla="*/ 9037 w 9846"/>
              <a:gd name="connsiteY257" fmla="*/ 1591 h 9913"/>
              <a:gd name="connsiteX258" fmla="*/ 9103 w 9846"/>
              <a:gd name="connsiteY258" fmla="*/ 1583 h 9913"/>
              <a:gd name="connsiteX259" fmla="*/ 9174 w 9846"/>
              <a:gd name="connsiteY259" fmla="*/ 1551 h 9913"/>
              <a:gd name="connsiteX260" fmla="*/ 9247 w 9846"/>
              <a:gd name="connsiteY260" fmla="*/ 1491 h 9913"/>
              <a:gd name="connsiteX261" fmla="*/ 9324 w 9846"/>
              <a:gd name="connsiteY261" fmla="*/ 1400 h 9913"/>
              <a:gd name="connsiteX262" fmla="*/ 9364 w 9846"/>
              <a:gd name="connsiteY262" fmla="*/ 1342 h 9913"/>
              <a:gd name="connsiteX263" fmla="*/ 9403 w 9846"/>
              <a:gd name="connsiteY263" fmla="*/ 1278 h 9913"/>
              <a:gd name="connsiteX264" fmla="*/ 9471 w 9846"/>
              <a:gd name="connsiteY264" fmla="*/ 1139 h 9913"/>
              <a:gd name="connsiteX265" fmla="*/ 9527 w 9846"/>
              <a:gd name="connsiteY265" fmla="*/ 986 h 9913"/>
              <a:gd name="connsiteX266" fmla="*/ 9575 w 9846"/>
              <a:gd name="connsiteY266" fmla="*/ 829 h 9913"/>
              <a:gd name="connsiteX267" fmla="*/ 9596 w 9846"/>
              <a:gd name="connsiteY267" fmla="*/ 749 h 9913"/>
              <a:gd name="connsiteX268" fmla="*/ 9647 w 9846"/>
              <a:gd name="connsiteY268" fmla="*/ 559 h 9913"/>
              <a:gd name="connsiteX269" fmla="*/ 9733 w 9846"/>
              <a:gd name="connsiteY269" fmla="*/ 267 h 9913"/>
              <a:gd name="connsiteX270" fmla="*/ 9803 w 9846"/>
              <a:gd name="connsiteY270" fmla="*/ 84 h 9913"/>
              <a:gd name="connsiteX271" fmla="*/ 9846 w 9846"/>
              <a:gd name="connsiteY271" fmla="*/ 0 h 9913"/>
              <a:gd name="connsiteX0" fmla="*/ 28 w 9876"/>
              <a:gd name="connsiteY0" fmla="*/ 9898 h 9898"/>
              <a:gd name="connsiteX1" fmla="*/ 175 w 9876"/>
              <a:gd name="connsiteY1" fmla="*/ 9782 h 9898"/>
              <a:gd name="connsiteX2" fmla="*/ 313 w 9876"/>
              <a:gd name="connsiteY2" fmla="*/ 9654 h 9898"/>
              <a:gd name="connsiteX3" fmla="*/ 443 w 9876"/>
              <a:gd name="connsiteY3" fmla="*/ 9510 h 9898"/>
              <a:gd name="connsiteX4" fmla="*/ 562 w 9876"/>
              <a:gd name="connsiteY4" fmla="*/ 9352 h 9898"/>
              <a:gd name="connsiteX5" fmla="*/ 667 w 9876"/>
              <a:gd name="connsiteY5" fmla="*/ 9183 h 9898"/>
              <a:gd name="connsiteX6" fmla="*/ 759 w 9876"/>
              <a:gd name="connsiteY6" fmla="*/ 8996 h 9898"/>
              <a:gd name="connsiteX7" fmla="*/ 836 w 9876"/>
              <a:gd name="connsiteY7" fmla="*/ 8800 h 9898"/>
              <a:gd name="connsiteX8" fmla="*/ 894 w 9876"/>
              <a:gd name="connsiteY8" fmla="*/ 8587 h 9898"/>
              <a:gd name="connsiteX9" fmla="*/ 915 w 9876"/>
              <a:gd name="connsiteY9" fmla="*/ 8475 h 9898"/>
              <a:gd name="connsiteX10" fmla="*/ 930 w 9876"/>
              <a:gd name="connsiteY10" fmla="*/ 8384 h 9898"/>
              <a:gd name="connsiteX11" fmla="*/ 946 w 9876"/>
              <a:gd name="connsiteY11" fmla="*/ 8199 h 9898"/>
              <a:gd name="connsiteX12" fmla="*/ 949 w 9876"/>
              <a:gd name="connsiteY12" fmla="*/ 8018 h 9898"/>
              <a:gd name="connsiteX13" fmla="*/ 932 w 9876"/>
              <a:gd name="connsiteY13" fmla="*/ 7835 h 9898"/>
              <a:gd name="connsiteX14" fmla="*/ 901 w 9876"/>
              <a:gd name="connsiteY14" fmla="*/ 7659 h 9898"/>
              <a:gd name="connsiteX15" fmla="*/ 850 w 9876"/>
              <a:gd name="connsiteY15" fmla="*/ 7489 h 9898"/>
              <a:gd name="connsiteX16" fmla="*/ 785 w 9876"/>
              <a:gd name="connsiteY16" fmla="*/ 7332 h 9898"/>
              <a:gd name="connsiteX17" fmla="*/ 700 w 9876"/>
              <a:gd name="connsiteY17" fmla="*/ 7183 h 9898"/>
              <a:gd name="connsiteX18" fmla="*/ 649 w 9876"/>
              <a:gd name="connsiteY18" fmla="*/ 7114 h 9898"/>
              <a:gd name="connsiteX19" fmla="*/ 617 w 9876"/>
              <a:gd name="connsiteY19" fmla="*/ 7074 h 9898"/>
              <a:gd name="connsiteX20" fmla="*/ 550 w 9876"/>
              <a:gd name="connsiteY20" fmla="*/ 7011 h 9898"/>
              <a:gd name="connsiteX21" fmla="*/ 486 w 9876"/>
              <a:gd name="connsiteY21" fmla="*/ 6965 h 9898"/>
              <a:gd name="connsiteX22" fmla="*/ 422 w 9876"/>
              <a:gd name="connsiteY22" fmla="*/ 6937 h 9898"/>
              <a:gd name="connsiteX23" fmla="*/ 360 w 9876"/>
              <a:gd name="connsiteY23" fmla="*/ 6926 h 9898"/>
              <a:gd name="connsiteX24" fmla="*/ 300 w 9876"/>
              <a:gd name="connsiteY24" fmla="*/ 6931 h 9898"/>
              <a:gd name="connsiteX25" fmla="*/ 242 w 9876"/>
              <a:gd name="connsiteY25" fmla="*/ 6950 h 9898"/>
              <a:gd name="connsiteX26" fmla="*/ 189 w 9876"/>
              <a:gd name="connsiteY26" fmla="*/ 6983 h 9898"/>
              <a:gd name="connsiteX27" fmla="*/ 142 w 9876"/>
              <a:gd name="connsiteY27" fmla="*/ 7029 h 9898"/>
              <a:gd name="connsiteX28" fmla="*/ 100 w 9876"/>
              <a:gd name="connsiteY28" fmla="*/ 7089 h 9898"/>
              <a:gd name="connsiteX29" fmla="*/ 65 w 9876"/>
              <a:gd name="connsiteY29" fmla="*/ 7160 h 9898"/>
              <a:gd name="connsiteX30" fmla="*/ 35 w 9876"/>
              <a:gd name="connsiteY30" fmla="*/ 7240 h 9898"/>
              <a:gd name="connsiteX31" fmla="*/ 16 w 9876"/>
              <a:gd name="connsiteY31" fmla="*/ 7332 h 9898"/>
              <a:gd name="connsiteX32" fmla="*/ 3 w 9876"/>
              <a:gd name="connsiteY32" fmla="*/ 7427 h 9898"/>
              <a:gd name="connsiteX33" fmla="*/ 0 w 9876"/>
              <a:gd name="connsiteY33" fmla="*/ 7533 h 9898"/>
              <a:gd name="connsiteX34" fmla="*/ 7 w 9876"/>
              <a:gd name="connsiteY34" fmla="*/ 7643 h 9898"/>
              <a:gd name="connsiteX35" fmla="*/ 14 w 9876"/>
              <a:gd name="connsiteY35" fmla="*/ 7700 h 9898"/>
              <a:gd name="connsiteX36" fmla="*/ 29 w 9876"/>
              <a:gd name="connsiteY36" fmla="*/ 7798 h 9898"/>
              <a:gd name="connsiteX37" fmla="*/ 75 w 9876"/>
              <a:gd name="connsiteY37" fmla="*/ 7983 h 9898"/>
              <a:gd name="connsiteX38" fmla="*/ 136 w 9876"/>
              <a:gd name="connsiteY38" fmla="*/ 8162 h 9898"/>
              <a:gd name="connsiteX39" fmla="*/ 211 w 9876"/>
              <a:gd name="connsiteY39" fmla="*/ 8334 h 9898"/>
              <a:gd name="connsiteX40" fmla="*/ 300 w 9876"/>
              <a:gd name="connsiteY40" fmla="*/ 8494 h 9898"/>
              <a:gd name="connsiteX41" fmla="*/ 396 w 9876"/>
              <a:gd name="connsiteY41" fmla="*/ 8646 h 9898"/>
              <a:gd name="connsiteX42" fmla="*/ 504 w 9876"/>
              <a:gd name="connsiteY42" fmla="*/ 8788 h 9898"/>
              <a:gd name="connsiteX43" fmla="*/ 622 w 9876"/>
              <a:gd name="connsiteY43" fmla="*/ 8920 h 9898"/>
              <a:gd name="connsiteX44" fmla="*/ 745 w 9876"/>
              <a:gd name="connsiteY44" fmla="*/ 9042 h 9898"/>
              <a:gd name="connsiteX45" fmla="*/ 875 w 9876"/>
              <a:gd name="connsiteY45" fmla="*/ 9148 h 9898"/>
              <a:gd name="connsiteX46" fmla="*/ 1006 w 9876"/>
              <a:gd name="connsiteY46" fmla="*/ 9241 h 9898"/>
              <a:gd name="connsiteX47" fmla="*/ 1143 w 9876"/>
              <a:gd name="connsiteY47" fmla="*/ 9323 h 9898"/>
              <a:gd name="connsiteX48" fmla="*/ 1278 w 9876"/>
              <a:gd name="connsiteY48" fmla="*/ 9391 h 9898"/>
              <a:gd name="connsiteX49" fmla="*/ 1416 w 9876"/>
              <a:gd name="connsiteY49" fmla="*/ 9443 h 9898"/>
              <a:gd name="connsiteX50" fmla="*/ 1552 w 9876"/>
              <a:gd name="connsiteY50" fmla="*/ 9477 h 9898"/>
              <a:gd name="connsiteX51" fmla="*/ 1684 w 9876"/>
              <a:gd name="connsiteY51" fmla="*/ 9499 h 9898"/>
              <a:gd name="connsiteX52" fmla="*/ 1747 w 9876"/>
              <a:gd name="connsiteY52" fmla="*/ 9500 h 9898"/>
              <a:gd name="connsiteX53" fmla="*/ 1821 w 9876"/>
              <a:gd name="connsiteY53" fmla="*/ 9499 h 9898"/>
              <a:gd name="connsiteX54" fmla="*/ 1967 w 9876"/>
              <a:gd name="connsiteY54" fmla="*/ 9476 h 9898"/>
              <a:gd name="connsiteX55" fmla="*/ 2103 w 9876"/>
              <a:gd name="connsiteY55" fmla="*/ 9427 h 9898"/>
              <a:gd name="connsiteX56" fmla="*/ 2235 w 9876"/>
              <a:gd name="connsiteY56" fmla="*/ 9352 h 9898"/>
              <a:gd name="connsiteX57" fmla="*/ 2352 w 9876"/>
              <a:gd name="connsiteY57" fmla="*/ 9254 h 9898"/>
              <a:gd name="connsiteX58" fmla="*/ 2460 w 9876"/>
              <a:gd name="connsiteY58" fmla="*/ 9126 h 9898"/>
              <a:gd name="connsiteX59" fmla="*/ 2529 w 9876"/>
              <a:gd name="connsiteY59" fmla="*/ 9017 h 9898"/>
              <a:gd name="connsiteX60" fmla="*/ 2570 w 9876"/>
              <a:gd name="connsiteY60" fmla="*/ 8935 h 9898"/>
              <a:gd name="connsiteX61" fmla="*/ 2606 w 9876"/>
              <a:gd name="connsiteY61" fmla="*/ 8847 h 9898"/>
              <a:gd name="connsiteX62" fmla="*/ 2641 w 9876"/>
              <a:gd name="connsiteY62" fmla="*/ 8753 h 9898"/>
              <a:gd name="connsiteX63" fmla="*/ 2654 w 9876"/>
              <a:gd name="connsiteY63" fmla="*/ 8702 h 9898"/>
              <a:gd name="connsiteX64" fmla="*/ 2672 w 9876"/>
              <a:gd name="connsiteY64" fmla="*/ 8623 h 9898"/>
              <a:gd name="connsiteX65" fmla="*/ 2702 w 9876"/>
              <a:gd name="connsiteY65" fmla="*/ 8466 h 9898"/>
              <a:gd name="connsiteX66" fmla="*/ 2716 w 9876"/>
              <a:gd name="connsiteY66" fmla="*/ 8319 h 9898"/>
              <a:gd name="connsiteX67" fmla="*/ 2720 w 9876"/>
              <a:gd name="connsiteY67" fmla="*/ 8176 h 9898"/>
              <a:gd name="connsiteX68" fmla="*/ 2712 w 9876"/>
              <a:gd name="connsiteY68" fmla="*/ 8040 h 9898"/>
              <a:gd name="connsiteX69" fmla="*/ 2693 w 9876"/>
              <a:gd name="connsiteY69" fmla="*/ 7907 h 9898"/>
              <a:gd name="connsiteX70" fmla="*/ 2667 w 9876"/>
              <a:gd name="connsiteY70" fmla="*/ 7775 h 9898"/>
              <a:gd name="connsiteX71" fmla="*/ 2632 w 9876"/>
              <a:gd name="connsiteY71" fmla="*/ 7649 h 9898"/>
              <a:gd name="connsiteX72" fmla="*/ 2568 w 9876"/>
              <a:gd name="connsiteY72" fmla="*/ 7463 h 9898"/>
              <a:gd name="connsiteX73" fmla="*/ 2465 w 9876"/>
              <a:gd name="connsiteY73" fmla="*/ 7219 h 9898"/>
              <a:gd name="connsiteX74" fmla="*/ 2290 w 9876"/>
              <a:gd name="connsiteY74" fmla="*/ 6857 h 9898"/>
              <a:gd name="connsiteX75" fmla="*/ 2172 w 9876"/>
              <a:gd name="connsiteY75" fmla="*/ 6604 h 9898"/>
              <a:gd name="connsiteX76" fmla="*/ 2007 w 9876"/>
              <a:gd name="connsiteY76" fmla="*/ 6262 h 9898"/>
              <a:gd name="connsiteX77" fmla="*/ 1707 w 9876"/>
              <a:gd name="connsiteY77" fmla="*/ 5639 h 9898"/>
              <a:gd name="connsiteX78" fmla="*/ 1559 w 9876"/>
              <a:gd name="connsiteY78" fmla="*/ 5301 h 9898"/>
              <a:gd name="connsiteX79" fmla="*/ 1466 w 9876"/>
              <a:gd name="connsiteY79" fmla="*/ 5070 h 9898"/>
              <a:gd name="connsiteX80" fmla="*/ 1382 w 9876"/>
              <a:gd name="connsiteY80" fmla="*/ 4836 h 9898"/>
              <a:gd name="connsiteX81" fmla="*/ 1311 w 9876"/>
              <a:gd name="connsiteY81" fmla="*/ 4601 h 9898"/>
              <a:gd name="connsiteX82" fmla="*/ 1256 w 9876"/>
              <a:gd name="connsiteY82" fmla="*/ 4363 h 9898"/>
              <a:gd name="connsiteX83" fmla="*/ 1217 w 9876"/>
              <a:gd name="connsiteY83" fmla="*/ 4130 h 9898"/>
              <a:gd name="connsiteX84" fmla="*/ 1198 w 9876"/>
              <a:gd name="connsiteY84" fmla="*/ 3900 h 9898"/>
              <a:gd name="connsiteX85" fmla="*/ 1201 w 9876"/>
              <a:gd name="connsiteY85" fmla="*/ 3730 h 9898"/>
              <a:gd name="connsiteX86" fmla="*/ 1210 w 9876"/>
              <a:gd name="connsiteY86" fmla="*/ 3622 h 9898"/>
              <a:gd name="connsiteX87" fmla="*/ 1226 w 9876"/>
              <a:gd name="connsiteY87" fmla="*/ 3512 h 9898"/>
              <a:gd name="connsiteX88" fmla="*/ 1251 w 9876"/>
              <a:gd name="connsiteY88" fmla="*/ 3406 h 9898"/>
              <a:gd name="connsiteX89" fmla="*/ 1280 w 9876"/>
              <a:gd name="connsiteY89" fmla="*/ 3302 h 9898"/>
              <a:gd name="connsiteX90" fmla="*/ 1320 w 9876"/>
              <a:gd name="connsiteY90" fmla="*/ 3200 h 9898"/>
              <a:gd name="connsiteX91" fmla="*/ 1342 w 9876"/>
              <a:gd name="connsiteY91" fmla="*/ 3152 h 9898"/>
              <a:gd name="connsiteX92" fmla="*/ 1375 w 9876"/>
              <a:gd name="connsiteY92" fmla="*/ 3081 h 9898"/>
              <a:gd name="connsiteX93" fmla="*/ 1452 w 9876"/>
              <a:gd name="connsiteY93" fmla="*/ 2963 h 9898"/>
              <a:gd name="connsiteX94" fmla="*/ 1541 w 9876"/>
              <a:gd name="connsiteY94" fmla="*/ 2859 h 9898"/>
              <a:gd name="connsiteX95" fmla="*/ 1636 w 9876"/>
              <a:gd name="connsiteY95" fmla="*/ 2773 h 9898"/>
              <a:gd name="connsiteX96" fmla="*/ 1740 w 9876"/>
              <a:gd name="connsiteY96" fmla="*/ 2702 h 9898"/>
              <a:gd name="connsiteX97" fmla="*/ 1851 w 9876"/>
              <a:gd name="connsiteY97" fmla="*/ 2644 h 9898"/>
              <a:gd name="connsiteX98" fmla="*/ 1967 w 9876"/>
              <a:gd name="connsiteY98" fmla="*/ 2604 h 9898"/>
              <a:gd name="connsiteX99" fmla="*/ 2084 w 9876"/>
              <a:gd name="connsiteY99" fmla="*/ 2575 h 9898"/>
              <a:gd name="connsiteX100" fmla="*/ 2206 w 9876"/>
              <a:gd name="connsiteY100" fmla="*/ 2559 h 9898"/>
              <a:gd name="connsiteX101" fmla="*/ 2330 w 9876"/>
              <a:gd name="connsiteY101" fmla="*/ 2554 h 9898"/>
              <a:gd name="connsiteX102" fmla="*/ 2454 w 9876"/>
              <a:gd name="connsiteY102" fmla="*/ 2560 h 9898"/>
              <a:gd name="connsiteX103" fmla="*/ 2575 w 9876"/>
              <a:gd name="connsiteY103" fmla="*/ 2577 h 9898"/>
              <a:gd name="connsiteX104" fmla="*/ 2693 w 9876"/>
              <a:gd name="connsiteY104" fmla="*/ 2604 h 9898"/>
              <a:gd name="connsiteX105" fmla="*/ 2809 w 9876"/>
              <a:gd name="connsiteY105" fmla="*/ 2638 h 9898"/>
              <a:gd name="connsiteX106" fmla="*/ 2920 w 9876"/>
              <a:gd name="connsiteY106" fmla="*/ 2680 h 9898"/>
              <a:gd name="connsiteX107" fmla="*/ 3023 w 9876"/>
              <a:gd name="connsiteY107" fmla="*/ 2732 h 9898"/>
              <a:gd name="connsiteX108" fmla="*/ 3074 w 9876"/>
              <a:gd name="connsiteY108" fmla="*/ 2760 h 9898"/>
              <a:gd name="connsiteX109" fmla="*/ 3129 w 9876"/>
              <a:gd name="connsiteY109" fmla="*/ 2793 h 9898"/>
              <a:gd name="connsiteX110" fmla="*/ 3241 w 9876"/>
              <a:gd name="connsiteY110" fmla="*/ 2869 h 9898"/>
              <a:gd name="connsiteX111" fmla="*/ 3347 w 9876"/>
              <a:gd name="connsiteY111" fmla="*/ 2954 h 9898"/>
              <a:gd name="connsiteX112" fmla="*/ 3452 w 9876"/>
              <a:gd name="connsiteY112" fmla="*/ 3044 h 9898"/>
              <a:gd name="connsiteX113" fmla="*/ 3603 w 9876"/>
              <a:gd name="connsiteY113" fmla="*/ 3196 h 9898"/>
              <a:gd name="connsiteX114" fmla="*/ 3794 w 9876"/>
              <a:gd name="connsiteY114" fmla="*/ 3422 h 9898"/>
              <a:gd name="connsiteX115" fmla="*/ 3966 w 9876"/>
              <a:gd name="connsiteY115" fmla="*/ 3671 h 9898"/>
              <a:gd name="connsiteX116" fmla="*/ 4124 w 9876"/>
              <a:gd name="connsiteY116" fmla="*/ 3941 h 9898"/>
              <a:gd name="connsiteX117" fmla="*/ 4267 w 9876"/>
              <a:gd name="connsiteY117" fmla="*/ 4227 h 9898"/>
              <a:gd name="connsiteX118" fmla="*/ 4387 w 9876"/>
              <a:gd name="connsiteY118" fmla="*/ 4525 h 9898"/>
              <a:gd name="connsiteX119" fmla="*/ 4438 w 9876"/>
              <a:gd name="connsiteY119" fmla="*/ 4682 h 9898"/>
              <a:gd name="connsiteX120" fmla="*/ 4478 w 9876"/>
              <a:gd name="connsiteY120" fmla="*/ 4796 h 9898"/>
              <a:gd name="connsiteX121" fmla="*/ 4542 w 9876"/>
              <a:gd name="connsiteY121" fmla="*/ 5032 h 9898"/>
              <a:gd name="connsiteX122" fmla="*/ 4595 w 9876"/>
              <a:gd name="connsiteY122" fmla="*/ 5270 h 9898"/>
              <a:gd name="connsiteX123" fmla="*/ 4639 w 9876"/>
              <a:gd name="connsiteY123" fmla="*/ 5510 h 9898"/>
              <a:gd name="connsiteX124" fmla="*/ 4697 w 9876"/>
              <a:gd name="connsiteY124" fmla="*/ 5876 h 9898"/>
              <a:gd name="connsiteX125" fmla="*/ 4769 w 9876"/>
              <a:gd name="connsiteY125" fmla="*/ 6363 h 9898"/>
              <a:gd name="connsiteX126" fmla="*/ 4827 w 9876"/>
              <a:gd name="connsiteY126" fmla="*/ 6725 h 9898"/>
              <a:gd name="connsiteX127" fmla="*/ 4872 w 9876"/>
              <a:gd name="connsiteY127" fmla="*/ 6963 h 9898"/>
              <a:gd name="connsiteX128" fmla="*/ 4926 w 9876"/>
              <a:gd name="connsiteY128" fmla="*/ 7195 h 9898"/>
              <a:gd name="connsiteX129" fmla="*/ 4989 w 9876"/>
              <a:gd name="connsiteY129" fmla="*/ 7424 h 9898"/>
              <a:gd name="connsiteX130" fmla="*/ 5064 w 9876"/>
              <a:gd name="connsiteY130" fmla="*/ 7648 h 9898"/>
              <a:gd name="connsiteX131" fmla="*/ 5153 w 9876"/>
              <a:gd name="connsiteY131" fmla="*/ 7861 h 9898"/>
              <a:gd name="connsiteX132" fmla="*/ 5262 w 9876"/>
              <a:gd name="connsiteY132" fmla="*/ 8069 h 9898"/>
              <a:gd name="connsiteX133" fmla="*/ 5387 w 9876"/>
              <a:gd name="connsiteY133" fmla="*/ 8266 h 9898"/>
              <a:gd name="connsiteX134" fmla="*/ 5458 w 9876"/>
              <a:gd name="connsiteY134" fmla="*/ 8361 h 9898"/>
              <a:gd name="connsiteX135" fmla="*/ 5489 w 9876"/>
              <a:gd name="connsiteY135" fmla="*/ 8400 h 9898"/>
              <a:gd name="connsiteX136" fmla="*/ 5556 w 9876"/>
              <a:gd name="connsiteY136" fmla="*/ 8471 h 9898"/>
              <a:gd name="connsiteX137" fmla="*/ 5622 w 9876"/>
              <a:gd name="connsiteY137" fmla="*/ 8532 h 9898"/>
              <a:gd name="connsiteX138" fmla="*/ 5691 w 9876"/>
              <a:gd name="connsiteY138" fmla="*/ 8586 h 9898"/>
              <a:gd name="connsiteX139" fmla="*/ 5758 w 9876"/>
              <a:gd name="connsiteY139" fmla="*/ 8626 h 9898"/>
              <a:gd name="connsiteX140" fmla="*/ 5828 w 9876"/>
              <a:gd name="connsiteY140" fmla="*/ 8656 h 9898"/>
              <a:gd name="connsiteX141" fmla="*/ 5897 w 9876"/>
              <a:gd name="connsiteY141" fmla="*/ 8679 h 9898"/>
              <a:gd name="connsiteX142" fmla="*/ 5968 w 9876"/>
              <a:gd name="connsiteY142" fmla="*/ 8691 h 9898"/>
              <a:gd name="connsiteX143" fmla="*/ 6038 w 9876"/>
              <a:gd name="connsiteY143" fmla="*/ 8691 h 9898"/>
              <a:gd name="connsiteX144" fmla="*/ 6108 w 9876"/>
              <a:gd name="connsiteY144" fmla="*/ 8683 h 9898"/>
              <a:gd name="connsiteX145" fmla="*/ 6178 w 9876"/>
              <a:gd name="connsiteY145" fmla="*/ 8662 h 9898"/>
              <a:gd name="connsiteX146" fmla="*/ 6248 w 9876"/>
              <a:gd name="connsiteY146" fmla="*/ 8634 h 9898"/>
              <a:gd name="connsiteX147" fmla="*/ 6318 w 9876"/>
              <a:gd name="connsiteY147" fmla="*/ 8597 h 9898"/>
              <a:gd name="connsiteX148" fmla="*/ 6386 w 9876"/>
              <a:gd name="connsiteY148" fmla="*/ 8546 h 9898"/>
              <a:gd name="connsiteX149" fmla="*/ 6454 w 9876"/>
              <a:gd name="connsiteY149" fmla="*/ 8488 h 9898"/>
              <a:gd name="connsiteX150" fmla="*/ 6521 w 9876"/>
              <a:gd name="connsiteY150" fmla="*/ 8418 h 9898"/>
              <a:gd name="connsiteX151" fmla="*/ 6555 w 9876"/>
              <a:gd name="connsiteY151" fmla="*/ 8380 h 9898"/>
              <a:gd name="connsiteX152" fmla="*/ 6584 w 9876"/>
              <a:gd name="connsiteY152" fmla="*/ 8344 h 9898"/>
              <a:gd name="connsiteX153" fmla="*/ 6638 w 9876"/>
              <a:gd name="connsiteY153" fmla="*/ 8269 h 9898"/>
              <a:gd name="connsiteX154" fmla="*/ 6682 w 9876"/>
              <a:gd name="connsiteY154" fmla="*/ 8188 h 9898"/>
              <a:gd name="connsiteX155" fmla="*/ 6721 w 9876"/>
              <a:gd name="connsiteY155" fmla="*/ 8104 h 9898"/>
              <a:gd name="connsiteX156" fmla="*/ 6768 w 9876"/>
              <a:gd name="connsiteY156" fmla="*/ 7975 h 9898"/>
              <a:gd name="connsiteX157" fmla="*/ 6815 w 9876"/>
              <a:gd name="connsiteY157" fmla="*/ 7792 h 9898"/>
              <a:gd name="connsiteX158" fmla="*/ 6845 w 9876"/>
              <a:gd name="connsiteY158" fmla="*/ 7602 h 9898"/>
              <a:gd name="connsiteX159" fmla="*/ 6864 w 9876"/>
              <a:gd name="connsiteY159" fmla="*/ 7404 h 9898"/>
              <a:gd name="connsiteX160" fmla="*/ 6880 w 9876"/>
              <a:gd name="connsiteY160" fmla="*/ 7103 h 9898"/>
              <a:gd name="connsiteX161" fmla="*/ 6888 w 9876"/>
              <a:gd name="connsiteY161" fmla="*/ 6902 h 9898"/>
              <a:gd name="connsiteX162" fmla="*/ 6900 w 9876"/>
              <a:gd name="connsiteY162" fmla="*/ 6631 h 9898"/>
              <a:gd name="connsiteX163" fmla="*/ 6914 w 9876"/>
              <a:gd name="connsiteY163" fmla="*/ 6085 h 9898"/>
              <a:gd name="connsiteX164" fmla="*/ 6914 w 9876"/>
              <a:gd name="connsiteY164" fmla="*/ 5538 h 9898"/>
              <a:gd name="connsiteX165" fmla="*/ 6903 w 9876"/>
              <a:gd name="connsiteY165" fmla="*/ 4994 h 9898"/>
              <a:gd name="connsiteX166" fmla="*/ 6894 w 9876"/>
              <a:gd name="connsiteY166" fmla="*/ 4721 h 9898"/>
              <a:gd name="connsiteX167" fmla="*/ 6891 w 9876"/>
              <a:gd name="connsiteY167" fmla="*/ 4658 h 9898"/>
              <a:gd name="connsiteX168" fmla="*/ 6879 w 9876"/>
              <a:gd name="connsiteY168" fmla="*/ 4525 h 9898"/>
              <a:gd name="connsiteX169" fmla="*/ 6860 w 9876"/>
              <a:gd name="connsiteY169" fmla="*/ 4399 h 9898"/>
              <a:gd name="connsiteX170" fmla="*/ 6830 w 9876"/>
              <a:gd name="connsiteY170" fmla="*/ 4276 h 9898"/>
              <a:gd name="connsiteX171" fmla="*/ 6800 w 9876"/>
              <a:gd name="connsiteY171" fmla="*/ 4156 h 9898"/>
              <a:gd name="connsiteX172" fmla="*/ 6759 w 9876"/>
              <a:gd name="connsiteY172" fmla="*/ 4041 h 9898"/>
              <a:gd name="connsiteX173" fmla="*/ 6712 w 9876"/>
              <a:gd name="connsiteY173" fmla="*/ 3930 h 9898"/>
              <a:gd name="connsiteX174" fmla="*/ 6660 w 9876"/>
              <a:gd name="connsiteY174" fmla="*/ 3826 h 9898"/>
              <a:gd name="connsiteX175" fmla="*/ 6601 w 9876"/>
              <a:gd name="connsiteY175" fmla="*/ 3730 h 9898"/>
              <a:gd name="connsiteX176" fmla="*/ 6537 w 9876"/>
              <a:gd name="connsiteY176" fmla="*/ 3642 h 9898"/>
              <a:gd name="connsiteX177" fmla="*/ 6466 w 9876"/>
              <a:gd name="connsiteY177" fmla="*/ 3563 h 9898"/>
              <a:gd name="connsiteX178" fmla="*/ 6390 w 9876"/>
              <a:gd name="connsiteY178" fmla="*/ 3492 h 9898"/>
              <a:gd name="connsiteX179" fmla="*/ 6311 w 9876"/>
              <a:gd name="connsiteY179" fmla="*/ 3434 h 9898"/>
              <a:gd name="connsiteX180" fmla="*/ 6226 w 9876"/>
              <a:gd name="connsiteY180" fmla="*/ 3382 h 9898"/>
              <a:gd name="connsiteX181" fmla="*/ 6135 w 9876"/>
              <a:gd name="connsiteY181" fmla="*/ 3347 h 9898"/>
              <a:gd name="connsiteX182" fmla="*/ 6039 w 9876"/>
              <a:gd name="connsiteY182" fmla="*/ 3324 h 9898"/>
              <a:gd name="connsiteX183" fmla="*/ 5989 w 9876"/>
              <a:gd name="connsiteY183" fmla="*/ 3319 h 9898"/>
              <a:gd name="connsiteX184" fmla="*/ 5964 w 9876"/>
              <a:gd name="connsiteY184" fmla="*/ 3318 h 9898"/>
              <a:gd name="connsiteX185" fmla="*/ 5912 w 9876"/>
              <a:gd name="connsiteY185" fmla="*/ 3323 h 9898"/>
              <a:gd name="connsiteX186" fmla="*/ 5860 w 9876"/>
              <a:gd name="connsiteY186" fmla="*/ 3337 h 9898"/>
              <a:gd name="connsiteX187" fmla="*/ 5811 w 9876"/>
              <a:gd name="connsiteY187" fmla="*/ 3362 h 9898"/>
              <a:gd name="connsiteX188" fmla="*/ 5765 w 9876"/>
              <a:gd name="connsiteY188" fmla="*/ 3398 h 9898"/>
              <a:gd name="connsiteX189" fmla="*/ 5724 w 9876"/>
              <a:gd name="connsiteY189" fmla="*/ 3443 h 9898"/>
              <a:gd name="connsiteX190" fmla="*/ 5692 w 9876"/>
              <a:gd name="connsiteY190" fmla="*/ 3495 h 9898"/>
              <a:gd name="connsiteX191" fmla="*/ 5667 w 9876"/>
              <a:gd name="connsiteY191" fmla="*/ 3555 h 9898"/>
              <a:gd name="connsiteX192" fmla="*/ 5658 w 9876"/>
              <a:gd name="connsiteY192" fmla="*/ 3588 h 9898"/>
              <a:gd name="connsiteX193" fmla="*/ 5654 w 9876"/>
              <a:gd name="connsiteY193" fmla="*/ 3616 h 9898"/>
              <a:gd name="connsiteX194" fmla="*/ 5648 w 9876"/>
              <a:gd name="connsiteY194" fmla="*/ 3668 h 9898"/>
              <a:gd name="connsiteX195" fmla="*/ 5653 w 9876"/>
              <a:gd name="connsiteY195" fmla="*/ 3749 h 9898"/>
              <a:gd name="connsiteX196" fmla="*/ 5674 w 9876"/>
              <a:gd name="connsiteY196" fmla="*/ 3856 h 9898"/>
              <a:gd name="connsiteX197" fmla="*/ 5714 w 9876"/>
              <a:gd name="connsiteY197" fmla="*/ 3950 h 9898"/>
              <a:gd name="connsiteX198" fmla="*/ 5739 w 9876"/>
              <a:gd name="connsiteY198" fmla="*/ 3993 h 9898"/>
              <a:gd name="connsiteX199" fmla="*/ 5787 w 9876"/>
              <a:gd name="connsiteY199" fmla="*/ 4065 h 9898"/>
              <a:gd name="connsiteX200" fmla="*/ 5886 w 9876"/>
              <a:gd name="connsiteY200" fmla="*/ 4186 h 9898"/>
              <a:gd name="connsiteX201" fmla="*/ 5986 w 9876"/>
              <a:gd name="connsiteY201" fmla="*/ 4285 h 9898"/>
              <a:gd name="connsiteX202" fmla="*/ 6091 w 9876"/>
              <a:gd name="connsiteY202" fmla="*/ 4363 h 9898"/>
              <a:gd name="connsiteX203" fmla="*/ 6194 w 9876"/>
              <a:gd name="connsiteY203" fmla="*/ 4415 h 9898"/>
              <a:gd name="connsiteX204" fmla="*/ 6301 w 9876"/>
              <a:gd name="connsiteY204" fmla="*/ 4448 h 9898"/>
              <a:gd name="connsiteX205" fmla="*/ 6408 w 9876"/>
              <a:gd name="connsiteY205" fmla="*/ 4461 h 9898"/>
              <a:gd name="connsiteX206" fmla="*/ 6514 w 9876"/>
              <a:gd name="connsiteY206" fmla="*/ 4451 h 9898"/>
              <a:gd name="connsiteX207" fmla="*/ 6620 w 9876"/>
              <a:gd name="connsiteY207" fmla="*/ 4426 h 9898"/>
              <a:gd name="connsiteX208" fmla="*/ 6726 w 9876"/>
              <a:gd name="connsiteY208" fmla="*/ 4381 h 9898"/>
              <a:gd name="connsiteX209" fmla="*/ 6829 w 9876"/>
              <a:gd name="connsiteY209" fmla="*/ 4324 h 9898"/>
              <a:gd name="connsiteX210" fmla="*/ 6931 w 9876"/>
              <a:gd name="connsiteY210" fmla="*/ 4247 h 9898"/>
              <a:gd name="connsiteX211" fmla="*/ 7028 w 9876"/>
              <a:gd name="connsiteY211" fmla="*/ 4157 h 9898"/>
              <a:gd name="connsiteX212" fmla="*/ 7124 w 9876"/>
              <a:gd name="connsiteY212" fmla="*/ 4054 h 9898"/>
              <a:gd name="connsiteX213" fmla="*/ 7215 w 9876"/>
              <a:gd name="connsiteY213" fmla="*/ 3939 h 9898"/>
              <a:gd name="connsiteX214" fmla="*/ 7299 w 9876"/>
              <a:gd name="connsiteY214" fmla="*/ 3811 h 9898"/>
              <a:gd name="connsiteX215" fmla="*/ 7341 w 9876"/>
              <a:gd name="connsiteY215" fmla="*/ 3743 h 9898"/>
              <a:gd name="connsiteX216" fmla="*/ 7413 w 9876"/>
              <a:gd name="connsiteY216" fmla="*/ 3617 h 9898"/>
              <a:gd name="connsiteX217" fmla="*/ 7545 w 9876"/>
              <a:gd name="connsiteY217" fmla="*/ 3349 h 9898"/>
              <a:gd name="connsiteX218" fmla="*/ 7658 w 9876"/>
              <a:gd name="connsiteY218" fmla="*/ 3063 h 9898"/>
              <a:gd name="connsiteX219" fmla="*/ 7728 w 9876"/>
              <a:gd name="connsiteY219" fmla="*/ 2841 h 9898"/>
              <a:gd name="connsiteX220" fmla="*/ 7770 w 9876"/>
              <a:gd name="connsiteY220" fmla="*/ 2689 h 9898"/>
              <a:gd name="connsiteX221" fmla="*/ 7802 w 9876"/>
              <a:gd name="connsiteY221" fmla="*/ 2535 h 9898"/>
              <a:gd name="connsiteX222" fmla="*/ 7833 w 9876"/>
              <a:gd name="connsiteY222" fmla="*/ 2376 h 9898"/>
              <a:gd name="connsiteX223" fmla="*/ 7853 w 9876"/>
              <a:gd name="connsiteY223" fmla="*/ 2219 h 9898"/>
              <a:gd name="connsiteX224" fmla="*/ 7866 w 9876"/>
              <a:gd name="connsiteY224" fmla="*/ 2059 h 9898"/>
              <a:gd name="connsiteX225" fmla="*/ 7874 w 9876"/>
              <a:gd name="connsiteY225" fmla="*/ 1898 h 9898"/>
              <a:gd name="connsiteX226" fmla="*/ 7872 w 9876"/>
              <a:gd name="connsiteY226" fmla="*/ 1737 h 9898"/>
              <a:gd name="connsiteX227" fmla="*/ 7864 w 9876"/>
              <a:gd name="connsiteY227" fmla="*/ 1575 h 9898"/>
              <a:gd name="connsiteX228" fmla="*/ 7850 w 9876"/>
              <a:gd name="connsiteY228" fmla="*/ 1414 h 9898"/>
              <a:gd name="connsiteX229" fmla="*/ 7839 w 9876"/>
              <a:gd name="connsiteY229" fmla="*/ 1334 h 9898"/>
              <a:gd name="connsiteX230" fmla="*/ 7818 w 9876"/>
              <a:gd name="connsiteY230" fmla="*/ 1224 h 9898"/>
              <a:gd name="connsiteX231" fmla="*/ 7794 w 9876"/>
              <a:gd name="connsiteY231" fmla="*/ 1044 h 9898"/>
              <a:gd name="connsiteX232" fmla="*/ 7785 w 9876"/>
              <a:gd name="connsiteY232" fmla="*/ 921 h 9898"/>
              <a:gd name="connsiteX233" fmla="*/ 7787 w 9876"/>
              <a:gd name="connsiteY233" fmla="*/ 803 h 9898"/>
              <a:gd name="connsiteX234" fmla="*/ 7805 w 9876"/>
              <a:gd name="connsiteY234" fmla="*/ 691 h 9898"/>
              <a:gd name="connsiteX235" fmla="*/ 7836 w 9876"/>
              <a:gd name="connsiteY235" fmla="*/ 617 h 9898"/>
              <a:gd name="connsiteX236" fmla="*/ 7859 w 9876"/>
              <a:gd name="connsiteY236" fmla="*/ 570 h 9898"/>
              <a:gd name="connsiteX237" fmla="*/ 7893 w 9876"/>
              <a:gd name="connsiteY237" fmla="*/ 531 h 9898"/>
              <a:gd name="connsiteX238" fmla="*/ 7930 w 9876"/>
              <a:gd name="connsiteY238" fmla="*/ 495 h 9898"/>
              <a:gd name="connsiteX239" fmla="*/ 7950 w 9876"/>
              <a:gd name="connsiteY239" fmla="*/ 481 h 9898"/>
              <a:gd name="connsiteX240" fmla="*/ 7988 w 9876"/>
              <a:gd name="connsiteY240" fmla="*/ 461 h 9898"/>
              <a:gd name="connsiteX241" fmla="*/ 8058 w 9876"/>
              <a:gd name="connsiteY241" fmla="*/ 447 h 9898"/>
              <a:gd name="connsiteX242" fmla="*/ 8127 w 9876"/>
              <a:gd name="connsiteY242" fmla="*/ 456 h 9898"/>
              <a:gd name="connsiteX243" fmla="*/ 8198 w 9876"/>
              <a:gd name="connsiteY243" fmla="*/ 488 h 9898"/>
              <a:gd name="connsiteX244" fmla="*/ 8266 w 9876"/>
              <a:gd name="connsiteY244" fmla="*/ 536 h 9898"/>
              <a:gd name="connsiteX245" fmla="*/ 8328 w 9876"/>
              <a:gd name="connsiteY245" fmla="*/ 598 h 9898"/>
              <a:gd name="connsiteX246" fmla="*/ 8385 w 9876"/>
              <a:gd name="connsiteY246" fmla="*/ 669 h 9898"/>
              <a:gd name="connsiteX247" fmla="*/ 8432 w 9876"/>
              <a:gd name="connsiteY247" fmla="*/ 740 h 9898"/>
              <a:gd name="connsiteX248" fmla="*/ 8453 w 9876"/>
              <a:gd name="connsiteY248" fmla="*/ 777 h 9898"/>
              <a:gd name="connsiteX249" fmla="*/ 8538 w 9876"/>
              <a:gd name="connsiteY249" fmla="*/ 953 h 9898"/>
              <a:gd name="connsiteX250" fmla="*/ 8683 w 9876"/>
              <a:gd name="connsiteY250" fmla="*/ 1242 h 9898"/>
              <a:gd name="connsiteX251" fmla="*/ 8758 w 9876"/>
              <a:gd name="connsiteY251" fmla="*/ 1370 h 9898"/>
              <a:gd name="connsiteX252" fmla="*/ 8814 w 9876"/>
              <a:gd name="connsiteY252" fmla="*/ 1445 h 9898"/>
              <a:gd name="connsiteX253" fmla="*/ 8871 w 9876"/>
              <a:gd name="connsiteY253" fmla="*/ 1511 h 9898"/>
              <a:gd name="connsiteX254" fmla="*/ 8927 w 9876"/>
              <a:gd name="connsiteY254" fmla="*/ 1560 h 9898"/>
              <a:gd name="connsiteX255" fmla="*/ 8990 w 9876"/>
              <a:gd name="connsiteY255" fmla="*/ 1592 h 9898"/>
              <a:gd name="connsiteX256" fmla="*/ 9054 w 9876"/>
              <a:gd name="connsiteY256" fmla="*/ 1605 h 9898"/>
              <a:gd name="connsiteX257" fmla="*/ 9121 w 9876"/>
              <a:gd name="connsiteY257" fmla="*/ 1597 h 9898"/>
              <a:gd name="connsiteX258" fmla="*/ 9193 w 9876"/>
              <a:gd name="connsiteY258" fmla="*/ 1565 h 9898"/>
              <a:gd name="connsiteX259" fmla="*/ 9268 w 9876"/>
              <a:gd name="connsiteY259" fmla="*/ 1504 h 9898"/>
              <a:gd name="connsiteX260" fmla="*/ 9346 w 9876"/>
              <a:gd name="connsiteY260" fmla="*/ 1412 h 9898"/>
              <a:gd name="connsiteX261" fmla="*/ 9386 w 9876"/>
              <a:gd name="connsiteY261" fmla="*/ 1354 h 9898"/>
              <a:gd name="connsiteX262" fmla="*/ 9426 w 9876"/>
              <a:gd name="connsiteY262" fmla="*/ 1289 h 9898"/>
              <a:gd name="connsiteX263" fmla="*/ 9495 w 9876"/>
              <a:gd name="connsiteY263" fmla="*/ 1149 h 9898"/>
              <a:gd name="connsiteX264" fmla="*/ 9552 w 9876"/>
              <a:gd name="connsiteY264" fmla="*/ 995 h 9898"/>
              <a:gd name="connsiteX265" fmla="*/ 9601 w 9876"/>
              <a:gd name="connsiteY265" fmla="*/ 836 h 9898"/>
              <a:gd name="connsiteX266" fmla="*/ 9622 w 9876"/>
              <a:gd name="connsiteY266" fmla="*/ 756 h 9898"/>
              <a:gd name="connsiteX267" fmla="*/ 9674 w 9876"/>
              <a:gd name="connsiteY267" fmla="*/ 564 h 9898"/>
              <a:gd name="connsiteX268" fmla="*/ 9761 w 9876"/>
              <a:gd name="connsiteY268" fmla="*/ 269 h 9898"/>
              <a:gd name="connsiteX269" fmla="*/ 9832 w 9876"/>
              <a:gd name="connsiteY269" fmla="*/ 85 h 9898"/>
              <a:gd name="connsiteX270" fmla="*/ 9876 w 9876"/>
              <a:gd name="connsiteY270" fmla="*/ 0 h 9898"/>
              <a:gd name="connsiteX0" fmla="*/ 177 w 10000"/>
              <a:gd name="connsiteY0" fmla="*/ 9883 h 9883"/>
              <a:gd name="connsiteX1" fmla="*/ 317 w 10000"/>
              <a:gd name="connsiteY1" fmla="*/ 9753 h 9883"/>
              <a:gd name="connsiteX2" fmla="*/ 449 w 10000"/>
              <a:gd name="connsiteY2" fmla="*/ 9608 h 9883"/>
              <a:gd name="connsiteX3" fmla="*/ 569 w 10000"/>
              <a:gd name="connsiteY3" fmla="*/ 9448 h 9883"/>
              <a:gd name="connsiteX4" fmla="*/ 675 w 10000"/>
              <a:gd name="connsiteY4" fmla="*/ 9278 h 9883"/>
              <a:gd name="connsiteX5" fmla="*/ 769 w 10000"/>
              <a:gd name="connsiteY5" fmla="*/ 9089 h 9883"/>
              <a:gd name="connsiteX6" fmla="*/ 846 w 10000"/>
              <a:gd name="connsiteY6" fmla="*/ 8891 h 9883"/>
              <a:gd name="connsiteX7" fmla="*/ 905 w 10000"/>
              <a:gd name="connsiteY7" fmla="*/ 8675 h 9883"/>
              <a:gd name="connsiteX8" fmla="*/ 926 w 10000"/>
              <a:gd name="connsiteY8" fmla="*/ 8562 h 9883"/>
              <a:gd name="connsiteX9" fmla="*/ 942 w 10000"/>
              <a:gd name="connsiteY9" fmla="*/ 8470 h 9883"/>
              <a:gd name="connsiteX10" fmla="*/ 958 w 10000"/>
              <a:gd name="connsiteY10" fmla="*/ 8283 h 9883"/>
              <a:gd name="connsiteX11" fmla="*/ 961 w 10000"/>
              <a:gd name="connsiteY11" fmla="*/ 8101 h 9883"/>
              <a:gd name="connsiteX12" fmla="*/ 944 w 10000"/>
              <a:gd name="connsiteY12" fmla="*/ 7916 h 9883"/>
              <a:gd name="connsiteX13" fmla="*/ 912 w 10000"/>
              <a:gd name="connsiteY13" fmla="*/ 7738 h 9883"/>
              <a:gd name="connsiteX14" fmla="*/ 861 w 10000"/>
              <a:gd name="connsiteY14" fmla="*/ 7566 h 9883"/>
              <a:gd name="connsiteX15" fmla="*/ 795 w 10000"/>
              <a:gd name="connsiteY15" fmla="*/ 7408 h 9883"/>
              <a:gd name="connsiteX16" fmla="*/ 709 w 10000"/>
              <a:gd name="connsiteY16" fmla="*/ 7257 h 9883"/>
              <a:gd name="connsiteX17" fmla="*/ 657 w 10000"/>
              <a:gd name="connsiteY17" fmla="*/ 7187 h 9883"/>
              <a:gd name="connsiteX18" fmla="*/ 625 w 10000"/>
              <a:gd name="connsiteY18" fmla="*/ 7147 h 9883"/>
              <a:gd name="connsiteX19" fmla="*/ 557 w 10000"/>
              <a:gd name="connsiteY19" fmla="*/ 7083 h 9883"/>
              <a:gd name="connsiteX20" fmla="*/ 492 w 10000"/>
              <a:gd name="connsiteY20" fmla="*/ 7037 h 9883"/>
              <a:gd name="connsiteX21" fmla="*/ 427 w 10000"/>
              <a:gd name="connsiteY21" fmla="*/ 7008 h 9883"/>
              <a:gd name="connsiteX22" fmla="*/ 365 w 10000"/>
              <a:gd name="connsiteY22" fmla="*/ 6997 h 9883"/>
              <a:gd name="connsiteX23" fmla="*/ 304 w 10000"/>
              <a:gd name="connsiteY23" fmla="*/ 7002 h 9883"/>
              <a:gd name="connsiteX24" fmla="*/ 245 w 10000"/>
              <a:gd name="connsiteY24" fmla="*/ 7022 h 9883"/>
              <a:gd name="connsiteX25" fmla="*/ 191 w 10000"/>
              <a:gd name="connsiteY25" fmla="*/ 7055 h 9883"/>
              <a:gd name="connsiteX26" fmla="*/ 144 w 10000"/>
              <a:gd name="connsiteY26" fmla="*/ 7101 h 9883"/>
              <a:gd name="connsiteX27" fmla="*/ 101 w 10000"/>
              <a:gd name="connsiteY27" fmla="*/ 7162 h 9883"/>
              <a:gd name="connsiteX28" fmla="*/ 66 w 10000"/>
              <a:gd name="connsiteY28" fmla="*/ 7234 h 9883"/>
              <a:gd name="connsiteX29" fmla="*/ 35 w 10000"/>
              <a:gd name="connsiteY29" fmla="*/ 7315 h 9883"/>
              <a:gd name="connsiteX30" fmla="*/ 16 w 10000"/>
              <a:gd name="connsiteY30" fmla="*/ 7408 h 9883"/>
              <a:gd name="connsiteX31" fmla="*/ 3 w 10000"/>
              <a:gd name="connsiteY31" fmla="*/ 7504 h 9883"/>
              <a:gd name="connsiteX32" fmla="*/ 0 w 10000"/>
              <a:gd name="connsiteY32" fmla="*/ 7611 h 9883"/>
              <a:gd name="connsiteX33" fmla="*/ 7 w 10000"/>
              <a:gd name="connsiteY33" fmla="*/ 7722 h 9883"/>
              <a:gd name="connsiteX34" fmla="*/ 14 w 10000"/>
              <a:gd name="connsiteY34" fmla="*/ 7779 h 9883"/>
              <a:gd name="connsiteX35" fmla="*/ 29 w 10000"/>
              <a:gd name="connsiteY35" fmla="*/ 7878 h 9883"/>
              <a:gd name="connsiteX36" fmla="*/ 76 w 10000"/>
              <a:gd name="connsiteY36" fmla="*/ 8065 h 9883"/>
              <a:gd name="connsiteX37" fmla="*/ 138 w 10000"/>
              <a:gd name="connsiteY37" fmla="*/ 8246 h 9883"/>
              <a:gd name="connsiteX38" fmla="*/ 214 w 10000"/>
              <a:gd name="connsiteY38" fmla="*/ 8420 h 9883"/>
              <a:gd name="connsiteX39" fmla="*/ 304 w 10000"/>
              <a:gd name="connsiteY39" fmla="*/ 8582 h 9883"/>
              <a:gd name="connsiteX40" fmla="*/ 401 w 10000"/>
              <a:gd name="connsiteY40" fmla="*/ 8735 h 9883"/>
              <a:gd name="connsiteX41" fmla="*/ 510 w 10000"/>
              <a:gd name="connsiteY41" fmla="*/ 8879 h 9883"/>
              <a:gd name="connsiteX42" fmla="*/ 630 w 10000"/>
              <a:gd name="connsiteY42" fmla="*/ 9012 h 9883"/>
              <a:gd name="connsiteX43" fmla="*/ 754 w 10000"/>
              <a:gd name="connsiteY43" fmla="*/ 9135 h 9883"/>
              <a:gd name="connsiteX44" fmla="*/ 886 w 10000"/>
              <a:gd name="connsiteY44" fmla="*/ 9242 h 9883"/>
              <a:gd name="connsiteX45" fmla="*/ 1019 w 10000"/>
              <a:gd name="connsiteY45" fmla="*/ 9336 h 9883"/>
              <a:gd name="connsiteX46" fmla="*/ 1157 w 10000"/>
              <a:gd name="connsiteY46" fmla="*/ 9419 h 9883"/>
              <a:gd name="connsiteX47" fmla="*/ 1294 w 10000"/>
              <a:gd name="connsiteY47" fmla="*/ 9488 h 9883"/>
              <a:gd name="connsiteX48" fmla="*/ 1434 w 10000"/>
              <a:gd name="connsiteY48" fmla="*/ 9540 h 9883"/>
              <a:gd name="connsiteX49" fmla="*/ 1571 w 10000"/>
              <a:gd name="connsiteY49" fmla="*/ 9575 h 9883"/>
              <a:gd name="connsiteX50" fmla="*/ 1705 w 10000"/>
              <a:gd name="connsiteY50" fmla="*/ 9597 h 9883"/>
              <a:gd name="connsiteX51" fmla="*/ 1769 w 10000"/>
              <a:gd name="connsiteY51" fmla="*/ 9598 h 9883"/>
              <a:gd name="connsiteX52" fmla="*/ 1844 w 10000"/>
              <a:gd name="connsiteY52" fmla="*/ 9597 h 9883"/>
              <a:gd name="connsiteX53" fmla="*/ 1992 w 10000"/>
              <a:gd name="connsiteY53" fmla="*/ 9574 h 9883"/>
              <a:gd name="connsiteX54" fmla="*/ 2129 w 10000"/>
              <a:gd name="connsiteY54" fmla="*/ 9524 h 9883"/>
              <a:gd name="connsiteX55" fmla="*/ 2263 w 10000"/>
              <a:gd name="connsiteY55" fmla="*/ 9448 h 9883"/>
              <a:gd name="connsiteX56" fmla="*/ 2382 w 10000"/>
              <a:gd name="connsiteY56" fmla="*/ 9349 h 9883"/>
              <a:gd name="connsiteX57" fmla="*/ 2491 w 10000"/>
              <a:gd name="connsiteY57" fmla="*/ 9220 h 9883"/>
              <a:gd name="connsiteX58" fmla="*/ 2561 w 10000"/>
              <a:gd name="connsiteY58" fmla="*/ 9110 h 9883"/>
              <a:gd name="connsiteX59" fmla="*/ 2602 w 10000"/>
              <a:gd name="connsiteY59" fmla="*/ 9027 h 9883"/>
              <a:gd name="connsiteX60" fmla="*/ 2639 w 10000"/>
              <a:gd name="connsiteY60" fmla="*/ 8938 h 9883"/>
              <a:gd name="connsiteX61" fmla="*/ 2674 w 10000"/>
              <a:gd name="connsiteY61" fmla="*/ 8843 h 9883"/>
              <a:gd name="connsiteX62" fmla="*/ 2687 w 10000"/>
              <a:gd name="connsiteY62" fmla="*/ 8792 h 9883"/>
              <a:gd name="connsiteX63" fmla="*/ 2706 w 10000"/>
              <a:gd name="connsiteY63" fmla="*/ 8712 h 9883"/>
              <a:gd name="connsiteX64" fmla="*/ 2736 w 10000"/>
              <a:gd name="connsiteY64" fmla="*/ 8553 h 9883"/>
              <a:gd name="connsiteX65" fmla="*/ 2750 w 10000"/>
              <a:gd name="connsiteY65" fmla="*/ 8405 h 9883"/>
              <a:gd name="connsiteX66" fmla="*/ 2754 w 10000"/>
              <a:gd name="connsiteY66" fmla="*/ 8260 h 9883"/>
              <a:gd name="connsiteX67" fmla="*/ 2746 w 10000"/>
              <a:gd name="connsiteY67" fmla="*/ 8123 h 9883"/>
              <a:gd name="connsiteX68" fmla="*/ 2727 w 10000"/>
              <a:gd name="connsiteY68" fmla="*/ 7988 h 9883"/>
              <a:gd name="connsiteX69" fmla="*/ 2700 w 10000"/>
              <a:gd name="connsiteY69" fmla="*/ 7855 h 9883"/>
              <a:gd name="connsiteX70" fmla="*/ 2665 w 10000"/>
              <a:gd name="connsiteY70" fmla="*/ 7728 h 9883"/>
              <a:gd name="connsiteX71" fmla="*/ 2600 w 10000"/>
              <a:gd name="connsiteY71" fmla="*/ 7540 h 9883"/>
              <a:gd name="connsiteX72" fmla="*/ 2496 w 10000"/>
              <a:gd name="connsiteY72" fmla="*/ 7293 h 9883"/>
              <a:gd name="connsiteX73" fmla="*/ 2319 w 10000"/>
              <a:gd name="connsiteY73" fmla="*/ 6928 h 9883"/>
              <a:gd name="connsiteX74" fmla="*/ 2199 w 10000"/>
              <a:gd name="connsiteY74" fmla="*/ 6672 h 9883"/>
              <a:gd name="connsiteX75" fmla="*/ 2032 w 10000"/>
              <a:gd name="connsiteY75" fmla="*/ 6327 h 9883"/>
              <a:gd name="connsiteX76" fmla="*/ 1728 w 10000"/>
              <a:gd name="connsiteY76" fmla="*/ 5697 h 9883"/>
              <a:gd name="connsiteX77" fmla="*/ 1579 w 10000"/>
              <a:gd name="connsiteY77" fmla="*/ 5356 h 9883"/>
              <a:gd name="connsiteX78" fmla="*/ 1484 w 10000"/>
              <a:gd name="connsiteY78" fmla="*/ 5122 h 9883"/>
              <a:gd name="connsiteX79" fmla="*/ 1399 w 10000"/>
              <a:gd name="connsiteY79" fmla="*/ 4886 h 9883"/>
              <a:gd name="connsiteX80" fmla="*/ 1327 w 10000"/>
              <a:gd name="connsiteY80" fmla="*/ 4648 h 9883"/>
              <a:gd name="connsiteX81" fmla="*/ 1272 w 10000"/>
              <a:gd name="connsiteY81" fmla="*/ 4408 h 9883"/>
              <a:gd name="connsiteX82" fmla="*/ 1232 w 10000"/>
              <a:gd name="connsiteY82" fmla="*/ 4173 h 9883"/>
              <a:gd name="connsiteX83" fmla="*/ 1213 w 10000"/>
              <a:gd name="connsiteY83" fmla="*/ 3940 h 9883"/>
              <a:gd name="connsiteX84" fmla="*/ 1216 w 10000"/>
              <a:gd name="connsiteY84" fmla="*/ 3768 h 9883"/>
              <a:gd name="connsiteX85" fmla="*/ 1225 w 10000"/>
              <a:gd name="connsiteY85" fmla="*/ 3659 h 9883"/>
              <a:gd name="connsiteX86" fmla="*/ 1241 w 10000"/>
              <a:gd name="connsiteY86" fmla="*/ 3548 h 9883"/>
              <a:gd name="connsiteX87" fmla="*/ 1267 w 10000"/>
              <a:gd name="connsiteY87" fmla="*/ 3441 h 9883"/>
              <a:gd name="connsiteX88" fmla="*/ 1296 w 10000"/>
              <a:gd name="connsiteY88" fmla="*/ 3336 h 9883"/>
              <a:gd name="connsiteX89" fmla="*/ 1337 w 10000"/>
              <a:gd name="connsiteY89" fmla="*/ 3233 h 9883"/>
              <a:gd name="connsiteX90" fmla="*/ 1359 w 10000"/>
              <a:gd name="connsiteY90" fmla="*/ 3184 h 9883"/>
              <a:gd name="connsiteX91" fmla="*/ 1392 w 10000"/>
              <a:gd name="connsiteY91" fmla="*/ 3113 h 9883"/>
              <a:gd name="connsiteX92" fmla="*/ 1470 w 10000"/>
              <a:gd name="connsiteY92" fmla="*/ 2994 h 9883"/>
              <a:gd name="connsiteX93" fmla="*/ 1560 w 10000"/>
              <a:gd name="connsiteY93" fmla="*/ 2888 h 9883"/>
              <a:gd name="connsiteX94" fmla="*/ 1657 w 10000"/>
              <a:gd name="connsiteY94" fmla="*/ 2802 h 9883"/>
              <a:gd name="connsiteX95" fmla="*/ 1762 w 10000"/>
              <a:gd name="connsiteY95" fmla="*/ 2730 h 9883"/>
              <a:gd name="connsiteX96" fmla="*/ 1874 w 10000"/>
              <a:gd name="connsiteY96" fmla="*/ 2671 h 9883"/>
              <a:gd name="connsiteX97" fmla="*/ 1992 w 10000"/>
              <a:gd name="connsiteY97" fmla="*/ 2631 h 9883"/>
              <a:gd name="connsiteX98" fmla="*/ 2110 w 10000"/>
              <a:gd name="connsiteY98" fmla="*/ 2602 h 9883"/>
              <a:gd name="connsiteX99" fmla="*/ 2234 w 10000"/>
              <a:gd name="connsiteY99" fmla="*/ 2585 h 9883"/>
              <a:gd name="connsiteX100" fmla="*/ 2359 w 10000"/>
              <a:gd name="connsiteY100" fmla="*/ 2580 h 9883"/>
              <a:gd name="connsiteX101" fmla="*/ 2485 w 10000"/>
              <a:gd name="connsiteY101" fmla="*/ 2586 h 9883"/>
              <a:gd name="connsiteX102" fmla="*/ 2607 w 10000"/>
              <a:gd name="connsiteY102" fmla="*/ 2604 h 9883"/>
              <a:gd name="connsiteX103" fmla="*/ 2727 w 10000"/>
              <a:gd name="connsiteY103" fmla="*/ 2631 h 9883"/>
              <a:gd name="connsiteX104" fmla="*/ 2844 w 10000"/>
              <a:gd name="connsiteY104" fmla="*/ 2665 h 9883"/>
              <a:gd name="connsiteX105" fmla="*/ 2957 w 10000"/>
              <a:gd name="connsiteY105" fmla="*/ 2708 h 9883"/>
              <a:gd name="connsiteX106" fmla="*/ 3061 w 10000"/>
              <a:gd name="connsiteY106" fmla="*/ 2760 h 9883"/>
              <a:gd name="connsiteX107" fmla="*/ 3113 w 10000"/>
              <a:gd name="connsiteY107" fmla="*/ 2788 h 9883"/>
              <a:gd name="connsiteX108" fmla="*/ 3168 w 10000"/>
              <a:gd name="connsiteY108" fmla="*/ 2822 h 9883"/>
              <a:gd name="connsiteX109" fmla="*/ 3282 w 10000"/>
              <a:gd name="connsiteY109" fmla="*/ 2899 h 9883"/>
              <a:gd name="connsiteX110" fmla="*/ 3389 w 10000"/>
              <a:gd name="connsiteY110" fmla="*/ 2984 h 9883"/>
              <a:gd name="connsiteX111" fmla="*/ 3495 w 10000"/>
              <a:gd name="connsiteY111" fmla="*/ 3075 h 9883"/>
              <a:gd name="connsiteX112" fmla="*/ 3648 w 10000"/>
              <a:gd name="connsiteY112" fmla="*/ 3229 h 9883"/>
              <a:gd name="connsiteX113" fmla="*/ 3842 w 10000"/>
              <a:gd name="connsiteY113" fmla="*/ 3457 h 9883"/>
              <a:gd name="connsiteX114" fmla="*/ 4016 w 10000"/>
              <a:gd name="connsiteY114" fmla="*/ 3709 h 9883"/>
              <a:gd name="connsiteX115" fmla="*/ 4176 w 10000"/>
              <a:gd name="connsiteY115" fmla="*/ 3982 h 9883"/>
              <a:gd name="connsiteX116" fmla="*/ 4321 w 10000"/>
              <a:gd name="connsiteY116" fmla="*/ 4271 h 9883"/>
              <a:gd name="connsiteX117" fmla="*/ 4442 w 10000"/>
              <a:gd name="connsiteY117" fmla="*/ 4572 h 9883"/>
              <a:gd name="connsiteX118" fmla="*/ 4494 w 10000"/>
              <a:gd name="connsiteY118" fmla="*/ 4730 h 9883"/>
              <a:gd name="connsiteX119" fmla="*/ 4534 w 10000"/>
              <a:gd name="connsiteY119" fmla="*/ 4845 h 9883"/>
              <a:gd name="connsiteX120" fmla="*/ 4599 w 10000"/>
              <a:gd name="connsiteY120" fmla="*/ 5084 h 9883"/>
              <a:gd name="connsiteX121" fmla="*/ 4653 w 10000"/>
              <a:gd name="connsiteY121" fmla="*/ 5324 h 9883"/>
              <a:gd name="connsiteX122" fmla="*/ 4697 w 10000"/>
              <a:gd name="connsiteY122" fmla="*/ 5567 h 9883"/>
              <a:gd name="connsiteX123" fmla="*/ 4756 w 10000"/>
              <a:gd name="connsiteY123" fmla="*/ 5937 h 9883"/>
              <a:gd name="connsiteX124" fmla="*/ 4829 w 10000"/>
              <a:gd name="connsiteY124" fmla="*/ 6429 h 9883"/>
              <a:gd name="connsiteX125" fmla="*/ 4888 w 10000"/>
              <a:gd name="connsiteY125" fmla="*/ 6794 h 9883"/>
              <a:gd name="connsiteX126" fmla="*/ 4933 w 10000"/>
              <a:gd name="connsiteY126" fmla="*/ 7035 h 9883"/>
              <a:gd name="connsiteX127" fmla="*/ 4988 w 10000"/>
              <a:gd name="connsiteY127" fmla="*/ 7269 h 9883"/>
              <a:gd name="connsiteX128" fmla="*/ 5052 w 10000"/>
              <a:gd name="connsiteY128" fmla="*/ 7501 h 9883"/>
              <a:gd name="connsiteX129" fmla="*/ 5128 w 10000"/>
              <a:gd name="connsiteY129" fmla="*/ 7727 h 9883"/>
              <a:gd name="connsiteX130" fmla="*/ 5218 w 10000"/>
              <a:gd name="connsiteY130" fmla="*/ 7942 h 9883"/>
              <a:gd name="connsiteX131" fmla="*/ 5328 w 10000"/>
              <a:gd name="connsiteY131" fmla="*/ 8152 h 9883"/>
              <a:gd name="connsiteX132" fmla="*/ 5455 w 10000"/>
              <a:gd name="connsiteY132" fmla="*/ 8351 h 9883"/>
              <a:gd name="connsiteX133" fmla="*/ 5527 w 10000"/>
              <a:gd name="connsiteY133" fmla="*/ 8447 h 9883"/>
              <a:gd name="connsiteX134" fmla="*/ 5558 w 10000"/>
              <a:gd name="connsiteY134" fmla="*/ 8487 h 9883"/>
              <a:gd name="connsiteX135" fmla="*/ 5626 w 10000"/>
              <a:gd name="connsiteY135" fmla="*/ 8558 h 9883"/>
              <a:gd name="connsiteX136" fmla="*/ 5693 w 10000"/>
              <a:gd name="connsiteY136" fmla="*/ 8620 h 9883"/>
              <a:gd name="connsiteX137" fmla="*/ 5762 w 10000"/>
              <a:gd name="connsiteY137" fmla="*/ 8674 h 9883"/>
              <a:gd name="connsiteX138" fmla="*/ 5830 w 10000"/>
              <a:gd name="connsiteY138" fmla="*/ 8715 h 9883"/>
              <a:gd name="connsiteX139" fmla="*/ 5901 w 10000"/>
              <a:gd name="connsiteY139" fmla="*/ 8745 h 9883"/>
              <a:gd name="connsiteX140" fmla="*/ 5971 w 10000"/>
              <a:gd name="connsiteY140" fmla="*/ 8768 h 9883"/>
              <a:gd name="connsiteX141" fmla="*/ 6043 w 10000"/>
              <a:gd name="connsiteY141" fmla="*/ 8781 h 9883"/>
              <a:gd name="connsiteX142" fmla="*/ 6114 w 10000"/>
              <a:gd name="connsiteY142" fmla="*/ 8781 h 9883"/>
              <a:gd name="connsiteX143" fmla="*/ 6185 w 10000"/>
              <a:gd name="connsiteY143" fmla="*/ 8772 h 9883"/>
              <a:gd name="connsiteX144" fmla="*/ 6256 w 10000"/>
              <a:gd name="connsiteY144" fmla="*/ 8751 h 9883"/>
              <a:gd name="connsiteX145" fmla="*/ 6326 w 10000"/>
              <a:gd name="connsiteY145" fmla="*/ 8723 h 9883"/>
              <a:gd name="connsiteX146" fmla="*/ 6397 w 10000"/>
              <a:gd name="connsiteY146" fmla="*/ 8686 h 9883"/>
              <a:gd name="connsiteX147" fmla="*/ 6466 w 10000"/>
              <a:gd name="connsiteY147" fmla="*/ 8634 h 9883"/>
              <a:gd name="connsiteX148" fmla="*/ 6535 w 10000"/>
              <a:gd name="connsiteY148" fmla="*/ 8575 h 9883"/>
              <a:gd name="connsiteX149" fmla="*/ 6603 w 10000"/>
              <a:gd name="connsiteY149" fmla="*/ 8505 h 9883"/>
              <a:gd name="connsiteX150" fmla="*/ 6637 w 10000"/>
              <a:gd name="connsiteY150" fmla="*/ 8466 h 9883"/>
              <a:gd name="connsiteX151" fmla="*/ 6667 w 10000"/>
              <a:gd name="connsiteY151" fmla="*/ 8430 h 9883"/>
              <a:gd name="connsiteX152" fmla="*/ 6721 w 10000"/>
              <a:gd name="connsiteY152" fmla="*/ 8354 h 9883"/>
              <a:gd name="connsiteX153" fmla="*/ 6766 w 10000"/>
              <a:gd name="connsiteY153" fmla="*/ 8272 h 9883"/>
              <a:gd name="connsiteX154" fmla="*/ 6805 w 10000"/>
              <a:gd name="connsiteY154" fmla="*/ 8188 h 9883"/>
              <a:gd name="connsiteX155" fmla="*/ 6853 w 10000"/>
              <a:gd name="connsiteY155" fmla="*/ 8057 h 9883"/>
              <a:gd name="connsiteX156" fmla="*/ 6901 w 10000"/>
              <a:gd name="connsiteY156" fmla="*/ 7872 h 9883"/>
              <a:gd name="connsiteX157" fmla="*/ 6931 w 10000"/>
              <a:gd name="connsiteY157" fmla="*/ 7680 h 9883"/>
              <a:gd name="connsiteX158" fmla="*/ 6950 w 10000"/>
              <a:gd name="connsiteY158" fmla="*/ 7480 h 9883"/>
              <a:gd name="connsiteX159" fmla="*/ 6966 w 10000"/>
              <a:gd name="connsiteY159" fmla="*/ 7176 h 9883"/>
              <a:gd name="connsiteX160" fmla="*/ 6974 w 10000"/>
              <a:gd name="connsiteY160" fmla="*/ 6973 h 9883"/>
              <a:gd name="connsiteX161" fmla="*/ 6987 w 10000"/>
              <a:gd name="connsiteY161" fmla="*/ 6699 h 9883"/>
              <a:gd name="connsiteX162" fmla="*/ 7001 w 10000"/>
              <a:gd name="connsiteY162" fmla="*/ 6148 h 9883"/>
              <a:gd name="connsiteX163" fmla="*/ 7001 w 10000"/>
              <a:gd name="connsiteY163" fmla="*/ 5595 h 9883"/>
              <a:gd name="connsiteX164" fmla="*/ 6990 w 10000"/>
              <a:gd name="connsiteY164" fmla="*/ 5045 h 9883"/>
              <a:gd name="connsiteX165" fmla="*/ 6981 w 10000"/>
              <a:gd name="connsiteY165" fmla="*/ 4770 h 9883"/>
              <a:gd name="connsiteX166" fmla="*/ 6978 w 10000"/>
              <a:gd name="connsiteY166" fmla="*/ 4706 h 9883"/>
              <a:gd name="connsiteX167" fmla="*/ 6965 w 10000"/>
              <a:gd name="connsiteY167" fmla="*/ 4572 h 9883"/>
              <a:gd name="connsiteX168" fmla="*/ 6946 w 10000"/>
              <a:gd name="connsiteY168" fmla="*/ 4444 h 9883"/>
              <a:gd name="connsiteX169" fmla="*/ 6916 w 10000"/>
              <a:gd name="connsiteY169" fmla="*/ 4320 h 9883"/>
              <a:gd name="connsiteX170" fmla="*/ 6885 w 10000"/>
              <a:gd name="connsiteY170" fmla="*/ 4199 h 9883"/>
              <a:gd name="connsiteX171" fmla="*/ 6844 w 10000"/>
              <a:gd name="connsiteY171" fmla="*/ 4083 h 9883"/>
              <a:gd name="connsiteX172" fmla="*/ 6796 w 10000"/>
              <a:gd name="connsiteY172" fmla="*/ 3970 h 9883"/>
              <a:gd name="connsiteX173" fmla="*/ 6744 w 10000"/>
              <a:gd name="connsiteY173" fmla="*/ 3865 h 9883"/>
              <a:gd name="connsiteX174" fmla="*/ 6684 w 10000"/>
              <a:gd name="connsiteY174" fmla="*/ 3768 h 9883"/>
              <a:gd name="connsiteX175" fmla="*/ 6619 w 10000"/>
              <a:gd name="connsiteY175" fmla="*/ 3680 h 9883"/>
              <a:gd name="connsiteX176" fmla="*/ 6547 w 10000"/>
              <a:gd name="connsiteY176" fmla="*/ 3600 h 9883"/>
              <a:gd name="connsiteX177" fmla="*/ 6470 w 10000"/>
              <a:gd name="connsiteY177" fmla="*/ 3528 h 9883"/>
              <a:gd name="connsiteX178" fmla="*/ 6390 w 10000"/>
              <a:gd name="connsiteY178" fmla="*/ 3469 h 9883"/>
              <a:gd name="connsiteX179" fmla="*/ 6304 w 10000"/>
              <a:gd name="connsiteY179" fmla="*/ 3417 h 9883"/>
              <a:gd name="connsiteX180" fmla="*/ 6212 w 10000"/>
              <a:gd name="connsiteY180" fmla="*/ 3381 h 9883"/>
              <a:gd name="connsiteX181" fmla="*/ 6115 w 10000"/>
              <a:gd name="connsiteY181" fmla="*/ 3358 h 9883"/>
              <a:gd name="connsiteX182" fmla="*/ 6064 w 10000"/>
              <a:gd name="connsiteY182" fmla="*/ 3353 h 9883"/>
              <a:gd name="connsiteX183" fmla="*/ 6039 w 10000"/>
              <a:gd name="connsiteY183" fmla="*/ 3352 h 9883"/>
              <a:gd name="connsiteX184" fmla="*/ 5986 w 10000"/>
              <a:gd name="connsiteY184" fmla="*/ 3357 h 9883"/>
              <a:gd name="connsiteX185" fmla="*/ 5934 w 10000"/>
              <a:gd name="connsiteY185" fmla="*/ 3371 h 9883"/>
              <a:gd name="connsiteX186" fmla="*/ 5884 w 10000"/>
              <a:gd name="connsiteY186" fmla="*/ 3397 h 9883"/>
              <a:gd name="connsiteX187" fmla="*/ 5837 w 10000"/>
              <a:gd name="connsiteY187" fmla="*/ 3433 h 9883"/>
              <a:gd name="connsiteX188" fmla="*/ 5796 w 10000"/>
              <a:gd name="connsiteY188" fmla="*/ 3478 h 9883"/>
              <a:gd name="connsiteX189" fmla="*/ 5763 w 10000"/>
              <a:gd name="connsiteY189" fmla="*/ 3531 h 9883"/>
              <a:gd name="connsiteX190" fmla="*/ 5738 w 10000"/>
              <a:gd name="connsiteY190" fmla="*/ 3592 h 9883"/>
              <a:gd name="connsiteX191" fmla="*/ 5729 w 10000"/>
              <a:gd name="connsiteY191" fmla="*/ 3625 h 9883"/>
              <a:gd name="connsiteX192" fmla="*/ 5725 w 10000"/>
              <a:gd name="connsiteY192" fmla="*/ 3653 h 9883"/>
              <a:gd name="connsiteX193" fmla="*/ 5719 w 10000"/>
              <a:gd name="connsiteY193" fmla="*/ 3706 h 9883"/>
              <a:gd name="connsiteX194" fmla="*/ 5724 w 10000"/>
              <a:gd name="connsiteY194" fmla="*/ 3788 h 9883"/>
              <a:gd name="connsiteX195" fmla="*/ 5745 w 10000"/>
              <a:gd name="connsiteY195" fmla="*/ 3896 h 9883"/>
              <a:gd name="connsiteX196" fmla="*/ 5786 w 10000"/>
              <a:gd name="connsiteY196" fmla="*/ 3991 h 9883"/>
              <a:gd name="connsiteX197" fmla="*/ 5811 w 10000"/>
              <a:gd name="connsiteY197" fmla="*/ 4034 h 9883"/>
              <a:gd name="connsiteX198" fmla="*/ 5860 w 10000"/>
              <a:gd name="connsiteY198" fmla="*/ 4107 h 9883"/>
              <a:gd name="connsiteX199" fmla="*/ 5960 w 10000"/>
              <a:gd name="connsiteY199" fmla="*/ 4229 h 9883"/>
              <a:gd name="connsiteX200" fmla="*/ 6061 w 10000"/>
              <a:gd name="connsiteY200" fmla="*/ 4329 h 9883"/>
              <a:gd name="connsiteX201" fmla="*/ 6167 w 10000"/>
              <a:gd name="connsiteY201" fmla="*/ 4408 h 9883"/>
              <a:gd name="connsiteX202" fmla="*/ 6272 w 10000"/>
              <a:gd name="connsiteY202" fmla="*/ 4460 h 9883"/>
              <a:gd name="connsiteX203" fmla="*/ 6380 w 10000"/>
              <a:gd name="connsiteY203" fmla="*/ 4494 h 9883"/>
              <a:gd name="connsiteX204" fmla="*/ 6488 w 10000"/>
              <a:gd name="connsiteY204" fmla="*/ 4507 h 9883"/>
              <a:gd name="connsiteX205" fmla="*/ 6596 w 10000"/>
              <a:gd name="connsiteY205" fmla="*/ 4497 h 9883"/>
              <a:gd name="connsiteX206" fmla="*/ 6703 w 10000"/>
              <a:gd name="connsiteY206" fmla="*/ 4472 h 9883"/>
              <a:gd name="connsiteX207" fmla="*/ 6810 w 10000"/>
              <a:gd name="connsiteY207" fmla="*/ 4426 h 9883"/>
              <a:gd name="connsiteX208" fmla="*/ 6915 w 10000"/>
              <a:gd name="connsiteY208" fmla="*/ 4369 h 9883"/>
              <a:gd name="connsiteX209" fmla="*/ 7018 w 10000"/>
              <a:gd name="connsiteY209" fmla="*/ 4291 h 9883"/>
              <a:gd name="connsiteX210" fmla="*/ 7116 w 10000"/>
              <a:gd name="connsiteY210" fmla="*/ 4200 h 9883"/>
              <a:gd name="connsiteX211" fmla="*/ 7213 w 10000"/>
              <a:gd name="connsiteY211" fmla="*/ 4096 h 9883"/>
              <a:gd name="connsiteX212" fmla="*/ 7306 w 10000"/>
              <a:gd name="connsiteY212" fmla="*/ 3980 h 9883"/>
              <a:gd name="connsiteX213" fmla="*/ 7391 w 10000"/>
              <a:gd name="connsiteY213" fmla="*/ 3850 h 9883"/>
              <a:gd name="connsiteX214" fmla="*/ 7433 w 10000"/>
              <a:gd name="connsiteY214" fmla="*/ 3782 h 9883"/>
              <a:gd name="connsiteX215" fmla="*/ 7506 w 10000"/>
              <a:gd name="connsiteY215" fmla="*/ 3654 h 9883"/>
              <a:gd name="connsiteX216" fmla="*/ 7640 w 10000"/>
              <a:gd name="connsiteY216" fmla="*/ 3384 h 9883"/>
              <a:gd name="connsiteX217" fmla="*/ 7754 w 10000"/>
              <a:gd name="connsiteY217" fmla="*/ 3095 h 9883"/>
              <a:gd name="connsiteX218" fmla="*/ 7825 w 10000"/>
              <a:gd name="connsiteY218" fmla="*/ 2870 h 9883"/>
              <a:gd name="connsiteX219" fmla="*/ 7868 w 10000"/>
              <a:gd name="connsiteY219" fmla="*/ 2717 h 9883"/>
              <a:gd name="connsiteX220" fmla="*/ 7900 w 10000"/>
              <a:gd name="connsiteY220" fmla="*/ 2561 h 9883"/>
              <a:gd name="connsiteX221" fmla="*/ 7931 w 10000"/>
              <a:gd name="connsiteY221" fmla="*/ 2400 h 9883"/>
              <a:gd name="connsiteX222" fmla="*/ 7952 w 10000"/>
              <a:gd name="connsiteY222" fmla="*/ 2242 h 9883"/>
              <a:gd name="connsiteX223" fmla="*/ 7965 w 10000"/>
              <a:gd name="connsiteY223" fmla="*/ 2080 h 9883"/>
              <a:gd name="connsiteX224" fmla="*/ 7973 w 10000"/>
              <a:gd name="connsiteY224" fmla="*/ 1918 h 9883"/>
              <a:gd name="connsiteX225" fmla="*/ 7971 w 10000"/>
              <a:gd name="connsiteY225" fmla="*/ 1755 h 9883"/>
              <a:gd name="connsiteX226" fmla="*/ 7963 w 10000"/>
              <a:gd name="connsiteY226" fmla="*/ 1591 h 9883"/>
              <a:gd name="connsiteX227" fmla="*/ 7949 w 10000"/>
              <a:gd name="connsiteY227" fmla="*/ 1429 h 9883"/>
              <a:gd name="connsiteX228" fmla="*/ 7937 w 10000"/>
              <a:gd name="connsiteY228" fmla="*/ 1348 h 9883"/>
              <a:gd name="connsiteX229" fmla="*/ 7916 w 10000"/>
              <a:gd name="connsiteY229" fmla="*/ 1237 h 9883"/>
              <a:gd name="connsiteX230" fmla="*/ 7892 w 10000"/>
              <a:gd name="connsiteY230" fmla="*/ 1055 h 9883"/>
              <a:gd name="connsiteX231" fmla="*/ 7883 w 10000"/>
              <a:gd name="connsiteY231" fmla="*/ 930 h 9883"/>
              <a:gd name="connsiteX232" fmla="*/ 7885 w 10000"/>
              <a:gd name="connsiteY232" fmla="*/ 811 h 9883"/>
              <a:gd name="connsiteX233" fmla="*/ 7903 w 10000"/>
              <a:gd name="connsiteY233" fmla="*/ 698 h 9883"/>
              <a:gd name="connsiteX234" fmla="*/ 7934 w 10000"/>
              <a:gd name="connsiteY234" fmla="*/ 623 h 9883"/>
              <a:gd name="connsiteX235" fmla="*/ 7958 w 10000"/>
              <a:gd name="connsiteY235" fmla="*/ 576 h 9883"/>
              <a:gd name="connsiteX236" fmla="*/ 7992 w 10000"/>
              <a:gd name="connsiteY236" fmla="*/ 536 h 9883"/>
              <a:gd name="connsiteX237" fmla="*/ 8030 w 10000"/>
              <a:gd name="connsiteY237" fmla="*/ 500 h 9883"/>
              <a:gd name="connsiteX238" fmla="*/ 8050 w 10000"/>
              <a:gd name="connsiteY238" fmla="*/ 486 h 9883"/>
              <a:gd name="connsiteX239" fmla="*/ 8088 w 10000"/>
              <a:gd name="connsiteY239" fmla="*/ 466 h 9883"/>
              <a:gd name="connsiteX240" fmla="*/ 8159 w 10000"/>
              <a:gd name="connsiteY240" fmla="*/ 452 h 9883"/>
              <a:gd name="connsiteX241" fmla="*/ 8229 w 10000"/>
              <a:gd name="connsiteY241" fmla="*/ 461 h 9883"/>
              <a:gd name="connsiteX242" fmla="*/ 8301 w 10000"/>
              <a:gd name="connsiteY242" fmla="*/ 493 h 9883"/>
              <a:gd name="connsiteX243" fmla="*/ 8370 w 10000"/>
              <a:gd name="connsiteY243" fmla="*/ 542 h 9883"/>
              <a:gd name="connsiteX244" fmla="*/ 8433 w 10000"/>
              <a:gd name="connsiteY244" fmla="*/ 604 h 9883"/>
              <a:gd name="connsiteX245" fmla="*/ 8490 w 10000"/>
              <a:gd name="connsiteY245" fmla="*/ 676 h 9883"/>
              <a:gd name="connsiteX246" fmla="*/ 8538 w 10000"/>
              <a:gd name="connsiteY246" fmla="*/ 748 h 9883"/>
              <a:gd name="connsiteX247" fmla="*/ 8559 w 10000"/>
              <a:gd name="connsiteY247" fmla="*/ 785 h 9883"/>
              <a:gd name="connsiteX248" fmla="*/ 8645 w 10000"/>
              <a:gd name="connsiteY248" fmla="*/ 963 h 9883"/>
              <a:gd name="connsiteX249" fmla="*/ 8792 w 10000"/>
              <a:gd name="connsiteY249" fmla="*/ 1255 h 9883"/>
              <a:gd name="connsiteX250" fmla="*/ 8868 w 10000"/>
              <a:gd name="connsiteY250" fmla="*/ 1384 h 9883"/>
              <a:gd name="connsiteX251" fmla="*/ 8925 w 10000"/>
              <a:gd name="connsiteY251" fmla="*/ 1460 h 9883"/>
              <a:gd name="connsiteX252" fmla="*/ 8982 w 10000"/>
              <a:gd name="connsiteY252" fmla="*/ 1527 h 9883"/>
              <a:gd name="connsiteX253" fmla="*/ 9039 w 10000"/>
              <a:gd name="connsiteY253" fmla="*/ 1576 h 9883"/>
              <a:gd name="connsiteX254" fmla="*/ 9103 w 10000"/>
              <a:gd name="connsiteY254" fmla="*/ 1608 h 9883"/>
              <a:gd name="connsiteX255" fmla="*/ 9168 w 10000"/>
              <a:gd name="connsiteY255" fmla="*/ 1622 h 9883"/>
              <a:gd name="connsiteX256" fmla="*/ 9236 w 10000"/>
              <a:gd name="connsiteY256" fmla="*/ 1613 h 9883"/>
              <a:gd name="connsiteX257" fmla="*/ 9308 w 10000"/>
              <a:gd name="connsiteY257" fmla="*/ 1581 h 9883"/>
              <a:gd name="connsiteX258" fmla="*/ 9384 w 10000"/>
              <a:gd name="connsiteY258" fmla="*/ 1519 h 9883"/>
              <a:gd name="connsiteX259" fmla="*/ 9463 w 10000"/>
              <a:gd name="connsiteY259" fmla="*/ 1427 h 9883"/>
              <a:gd name="connsiteX260" fmla="*/ 9504 w 10000"/>
              <a:gd name="connsiteY260" fmla="*/ 1368 h 9883"/>
              <a:gd name="connsiteX261" fmla="*/ 9544 w 10000"/>
              <a:gd name="connsiteY261" fmla="*/ 1302 h 9883"/>
              <a:gd name="connsiteX262" fmla="*/ 9614 w 10000"/>
              <a:gd name="connsiteY262" fmla="*/ 1161 h 9883"/>
              <a:gd name="connsiteX263" fmla="*/ 9672 w 10000"/>
              <a:gd name="connsiteY263" fmla="*/ 1005 h 9883"/>
              <a:gd name="connsiteX264" fmla="*/ 9722 w 10000"/>
              <a:gd name="connsiteY264" fmla="*/ 845 h 9883"/>
              <a:gd name="connsiteX265" fmla="*/ 9743 w 10000"/>
              <a:gd name="connsiteY265" fmla="*/ 764 h 9883"/>
              <a:gd name="connsiteX266" fmla="*/ 9795 w 10000"/>
              <a:gd name="connsiteY266" fmla="*/ 570 h 9883"/>
              <a:gd name="connsiteX267" fmla="*/ 9884 w 10000"/>
              <a:gd name="connsiteY267" fmla="*/ 272 h 9883"/>
              <a:gd name="connsiteX268" fmla="*/ 9955 w 10000"/>
              <a:gd name="connsiteY268" fmla="*/ 86 h 9883"/>
              <a:gd name="connsiteX269" fmla="*/ 10000 w 10000"/>
              <a:gd name="connsiteY269" fmla="*/ 0 h 9883"/>
              <a:gd name="connsiteX0" fmla="*/ 317 w 10000"/>
              <a:gd name="connsiteY0" fmla="*/ 9868 h 9868"/>
              <a:gd name="connsiteX1" fmla="*/ 449 w 10000"/>
              <a:gd name="connsiteY1" fmla="*/ 9722 h 9868"/>
              <a:gd name="connsiteX2" fmla="*/ 569 w 10000"/>
              <a:gd name="connsiteY2" fmla="*/ 9560 h 9868"/>
              <a:gd name="connsiteX3" fmla="*/ 675 w 10000"/>
              <a:gd name="connsiteY3" fmla="*/ 9388 h 9868"/>
              <a:gd name="connsiteX4" fmla="*/ 769 w 10000"/>
              <a:gd name="connsiteY4" fmla="*/ 9197 h 9868"/>
              <a:gd name="connsiteX5" fmla="*/ 846 w 10000"/>
              <a:gd name="connsiteY5" fmla="*/ 8996 h 9868"/>
              <a:gd name="connsiteX6" fmla="*/ 905 w 10000"/>
              <a:gd name="connsiteY6" fmla="*/ 8778 h 9868"/>
              <a:gd name="connsiteX7" fmla="*/ 926 w 10000"/>
              <a:gd name="connsiteY7" fmla="*/ 8663 h 9868"/>
              <a:gd name="connsiteX8" fmla="*/ 942 w 10000"/>
              <a:gd name="connsiteY8" fmla="*/ 8570 h 9868"/>
              <a:gd name="connsiteX9" fmla="*/ 958 w 10000"/>
              <a:gd name="connsiteY9" fmla="*/ 8381 h 9868"/>
              <a:gd name="connsiteX10" fmla="*/ 961 w 10000"/>
              <a:gd name="connsiteY10" fmla="*/ 8197 h 9868"/>
              <a:gd name="connsiteX11" fmla="*/ 944 w 10000"/>
              <a:gd name="connsiteY11" fmla="*/ 8010 h 9868"/>
              <a:gd name="connsiteX12" fmla="*/ 912 w 10000"/>
              <a:gd name="connsiteY12" fmla="*/ 7830 h 9868"/>
              <a:gd name="connsiteX13" fmla="*/ 861 w 10000"/>
              <a:gd name="connsiteY13" fmla="*/ 7656 h 9868"/>
              <a:gd name="connsiteX14" fmla="*/ 795 w 10000"/>
              <a:gd name="connsiteY14" fmla="*/ 7496 h 9868"/>
              <a:gd name="connsiteX15" fmla="*/ 709 w 10000"/>
              <a:gd name="connsiteY15" fmla="*/ 7343 h 9868"/>
              <a:gd name="connsiteX16" fmla="*/ 657 w 10000"/>
              <a:gd name="connsiteY16" fmla="*/ 7272 h 9868"/>
              <a:gd name="connsiteX17" fmla="*/ 625 w 10000"/>
              <a:gd name="connsiteY17" fmla="*/ 7232 h 9868"/>
              <a:gd name="connsiteX18" fmla="*/ 557 w 10000"/>
              <a:gd name="connsiteY18" fmla="*/ 7167 h 9868"/>
              <a:gd name="connsiteX19" fmla="*/ 492 w 10000"/>
              <a:gd name="connsiteY19" fmla="*/ 7120 h 9868"/>
              <a:gd name="connsiteX20" fmla="*/ 427 w 10000"/>
              <a:gd name="connsiteY20" fmla="*/ 7091 h 9868"/>
              <a:gd name="connsiteX21" fmla="*/ 365 w 10000"/>
              <a:gd name="connsiteY21" fmla="*/ 7080 h 9868"/>
              <a:gd name="connsiteX22" fmla="*/ 304 w 10000"/>
              <a:gd name="connsiteY22" fmla="*/ 7085 h 9868"/>
              <a:gd name="connsiteX23" fmla="*/ 245 w 10000"/>
              <a:gd name="connsiteY23" fmla="*/ 7105 h 9868"/>
              <a:gd name="connsiteX24" fmla="*/ 191 w 10000"/>
              <a:gd name="connsiteY24" fmla="*/ 7139 h 9868"/>
              <a:gd name="connsiteX25" fmla="*/ 144 w 10000"/>
              <a:gd name="connsiteY25" fmla="*/ 7185 h 9868"/>
              <a:gd name="connsiteX26" fmla="*/ 101 w 10000"/>
              <a:gd name="connsiteY26" fmla="*/ 7247 h 9868"/>
              <a:gd name="connsiteX27" fmla="*/ 66 w 10000"/>
              <a:gd name="connsiteY27" fmla="*/ 7320 h 9868"/>
              <a:gd name="connsiteX28" fmla="*/ 35 w 10000"/>
              <a:gd name="connsiteY28" fmla="*/ 7402 h 9868"/>
              <a:gd name="connsiteX29" fmla="*/ 16 w 10000"/>
              <a:gd name="connsiteY29" fmla="*/ 7496 h 9868"/>
              <a:gd name="connsiteX30" fmla="*/ 3 w 10000"/>
              <a:gd name="connsiteY30" fmla="*/ 7593 h 9868"/>
              <a:gd name="connsiteX31" fmla="*/ 0 w 10000"/>
              <a:gd name="connsiteY31" fmla="*/ 7701 h 9868"/>
              <a:gd name="connsiteX32" fmla="*/ 7 w 10000"/>
              <a:gd name="connsiteY32" fmla="*/ 7813 h 9868"/>
              <a:gd name="connsiteX33" fmla="*/ 14 w 10000"/>
              <a:gd name="connsiteY33" fmla="*/ 7871 h 9868"/>
              <a:gd name="connsiteX34" fmla="*/ 29 w 10000"/>
              <a:gd name="connsiteY34" fmla="*/ 7971 h 9868"/>
              <a:gd name="connsiteX35" fmla="*/ 76 w 10000"/>
              <a:gd name="connsiteY35" fmla="*/ 8160 h 9868"/>
              <a:gd name="connsiteX36" fmla="*/ 138 w 10000"/>
              <a:gd name="connsiteY36" fmla="*/ 8344 h 9868"/>
              <a:gd name="connsiteX37" fmla="*/ 214 w 10000"/>
              <a:gd name="connsiteY37" fmla="*/ 8520 h 9868"/>
              <a:gd name="connsiteX38" fmla="*/ 304 w 10000"/>
              <a:gd name="connsiteY38" fmla="*/ 8684 h 9868"/>
              <a:gd name="connsiteX39" fmla="*/ 401 w 10000"/>
              <a:gd name="connsiteY39" fmla="*/ 8838 h 9868"/>
              <a:gd name="connsiteX40" fmla="*/ 510 w 10000"/>
              <a:gd name="connsiteY40" fmla="*/ 8984 h 9868"/>
              <a:gd name="connsiteX41" fmla="*/ 630 w 10000"/>
              <a:gd name="connsiteY41" fmla="*/ 9119 h 9868"/>
              <a:gd name="connsiteX42" fmla="*/ 754 w 10000"/>
              <a:gd name="connsiteY42" fmla="*/ 9243 h 9868"/>
              <a:gd name="connsiteX43" fmla="*/ 886 w 10000"/>
              <a:gd name="connsiteY43" fmla="*/ 9351 h 9868"/>
              <a:gd name="connsiteX44" fmla="*/ 1019 w 10000"/>
              <a:gd name="connsiteY44" fmla="*/ 9447 h 9868"/>
              <a:gd name="connsiteX45" fmla="*/ 1157 w 10000"/>
              <a:gd name="connsiteY45" fmla="*/ 9531 h 9868"/>
              <a:gd name="connsiteX46" fmla="*/ 1294 w 10000"/>
              <a:gd name="connsiteY46" fmla="*/ 9600 h 9868"/>
              <a:gd name="connsiteX47" fmla="*/ 1434 w 10000"/>
              <a:gd name="connsiteY47" fmla="*/ 9653 h 9868"/>
              <a:gd name="connsiteX48" fmla="*/ 1571 w 10000"/>
              <a:gd name="connsiteY48" fmla="*/ 9688 h 9868"/>
              <a:gd name="connsiteX49" fmla="*/ 1705 w 10000"/>
              <a:gd name="connsiteY49" fmla="*/ 9711 h 9868"/>
              <a:gd name="connsiteX50" fmla="*/ 1769 w 10000"/>
              <a:gd name="connsiteY50" fmla="*/ 9712 h 9868"/>
              <a:gd name="connsiteX51" fmla="*/ 1844 w 10000"/>
              <a:gd name="connsiteY51" fmla="*/ 9711 h 9868"/>
              <a:gd name="connsiteX52" fmla="*/ 1992 w 10000"/>
              <a:gd name="connsiteY52" fmla="*/ 9687 h 9868"/>
              <a:gd name="connsiteX53" fmla="*/ 2129 w 10000"/>
              <a:gd name="connsiteY53" fmla="*/ 9637 h 9868"/>
              <a:gd name="connsiteX54" fmla="*/ 2263 w 10000"/>
              <a:gd name="connsiteY54" fmla="*/ 9560 h 9868"/>
              <a:gd name="connsiteX55" fmla="*/ 2382 w 10000"/>
              <a:gd name="connsiteY55" fmla="*/ 9460 h 9868"/>
              <a:gd name="connsiteX56" fmla="*/ 2491 w 10000"/>
              <a:gd name="connsiteY56" fmla="*/ 9329 h 9868"/>
              <a:gd name="connsiteX57" fmla="*/ 2561 w 10000"/>
              <a:gd name="connsiteY57" fmla="*/ 9218 h 9868"/>
              <a:gd name="connsiteX58" fmla="*/ 2602 w 10000"/>
              <a:gd name="connsiteY58" fmla="*/ 9134 h 9868"/>
              <a:gd name="connsiteX59" fmla="*/ 2639 w 10000"/>
              <a:gd name="connsiteY59" fmla="*/ 9044 h 9868"/>
              <a:gd name="connsiteX60" fmla="*/ 2674 w 10000"/>
              <a:gd name="connsiteY60" fmla="*/ 8948 h 9868"/>
              <a:gd name="connsiteX61" fmla="*/ 2687 w 10000"/>
              <a:gd name="connsiteY61" fmla="*/ 8896 h 9868"/>
              <a:gd name="connsiteX62" fmla="*/ 2706 w 10000"/>
              <a:gd name="connsiteY62" fmla="*/ 8815 h 9868"/>
              <a:gd name="connsiteX63" fmla="*/ 2736 w 10000"/>
              <a:gd name="connsiteY63" fmla="*/ 8654 h 9868"/>
              <a:gd name="connsiteX64" fmla="*/ 2750 w 10000"/>
              <a:gd name="connsiteY64" fmla="*/ 8505 h 9868"/>
              <a:gd name="connsiteX65" fmla="*/ 2754 w 10000"/>
              <a:gd name="connsiteY65" fmla="*/ 8358 h 9868"/>
              <a:gd name="connsiteX66" fmla="*/ 2746 w 10000"/>
              <a:gd name="connsiteY66" fmla="*/ 8219 h 9868"/>
              <a:gd name="connsiteX67" fmla="*/ 2727 w 10000"/>
              <a:gd name="connsiteY67" fmla="*/ 8083 h 9868"/>
              <a:gd name="connsiteX68" fmla="*/ 2700 w 10000"/>
              <a:gd name="connsiteY68" fmla="*/ 7948 h 9868"/>
              <a:gd name="connsiteX69" fmla="*/ 2665 w 10000"/>
              <a:gd name="connsiteY69" fmla="*/ 7819 h 9868"/>
              <a:gd name="connsiteX70" fmla="*/ 2600 w 10000"/>
              <a:gd name="connsiteY70" fmla="*/ 7629 h 9868"/>
              <a:gd name="connsiteX71" fmla="*/ 2496 w 10000"/>
              <a:gd name="connsiteY71" fmla="*/ 7379 h 9868"/>
              <a:gd name="connsiteX72" fmla="*/ 2319 w 10000"/>
              <a:gd name="connsiteY72" fmla="*/ 7010 h 9868"/>
              <a:gd name="connsiteX73" fmla="*/ 2199 w 10000"/>
              <a:gd name="connsiteY73" fmla="*/ 6751 h 9868"/>
              <a:gd name="connsiteX74" fmla="*/ 2032 w 10000"/>
              <a:gd name="connsiteY74" fmla="*/ 6402 h 9868"/>
              <a:gd name="connsiteX75" fmla="*/ 1728 w 10000"/>
              <a:gd name="connsiteY75" fmla="*/ 5764 h 9868"/>
              <a:gd name="connsiteX76" fmla="*/ 1579 w 10000"/>
              <a:gd name="connsiteY76" fmla="*/ 5419 h 9868"/>
              <a:gd name="connsiteX77" fmla="*/ 1484 w 10000"/>
              <a:gd name="connsiteY77" fmla="*/ 5183 h 9868"/>
              <a:gd name="connsiteX78" fmla="*/ 1399 w 10000"/>
              <a:gd name="connsiteY78" fmla="*/ 4944 h 9868"/>
              <a:gd name="connsiteX79" fmla="*/ 1327 w 10000"/>
              <a:gd name="connsiteY79" fmla="*/ 4703 h 9868"/>
              <a:gd name="connsiteX80" fmla="*/ 1272 w 10000"/>
              <a:gd name="connsiteY80" fmla="*/ 4460 h 9868"/>
              <a:gd name="connsiteX81" fmla="*/ 1232 w 10000"/>
              <a:gd name="connsiteY81" fmla="*/ 4222 h 9868"/>
              <a:gd name="connsiteX82" fmla="*/ 1213 w 10000"/>
              <a:gd name="connsiteY82" fmla="*/ 3987 h 9868"/>
              <a:gd name="connsiteX83" fmla="*/ 1216 w 10000"/>
              <a:gd name="connsiteY83" fmla="*/ 3813 h 9868"/>
              <a:gd name="connsiteX84" fmla="*/ 1225 w 10000"/>
              <a:gd name="connsiteY84" fmla="*/ 3702 h 9868"/>
              <a:gd name="connsiteX85" fmla="*/ 1241 w 10000"/>
              <a:gd name="connsiteY85" fmla="*/ 3590 h 9868"/>
              <a:gd name="connsiteX86" fmla="*/ 1267 w 10000"/>
              <a:gd name="connsiteY86" fmla="*/ 3482 h 9868"/>
              <a:gd name="connsiteX87" fmla="*/ 1296 w 10000"/>
              <a:gd name="connsiteY87" fmla="*/ 3375 h 9868"/>
              <a:gd name="connsiteX88" fmla="*/ 1337 w 10000"/>
              <a:gd name="connsiteY88" fmla="*/ 3271 h 9868"/>
              <a:gd name="connsiteX89" fmla="*/ 1359 w 10000"/>
              <a:gd name="connsiteY89" fmla="*/ 3222 h 9868"/>
              <a:gd name="connsiteX90" fmla="*/ 1392 w 10000"/>
              <a:gd name="connsiteY90" fmla="*/ 3150 h 9868"/>
              <a:gd name="connsiteX91" fmla="*/ 1470 w 10000"/>
              <a:gd name="connsiteY91" fmla="*/ 3029 h 9868"/>
              <a:gd name="connsiteX92" fmla="*/ 1560 w 10000"/>
              <a:gd name="connsiteY92" fmla="*/ 2922 h 9868"/>
              <a:gd name="connsiteX93" fmla="*/ 1657 w 10000"/>
              <a:gd name="connsiteY93" fmla="*/ 2835 h 9868"/>
              <a:gd name="connsiteX94" fmla="*/ 1762 w 10000"/>
              <a:gd name="connsiteY94" fmla="*/ 2762 h 9868"/>
              <a:gd name="connsiteX95" fmla="*/ 1874 w 10000"/>
              <a:gd name="connsiteY95" fmla="*/ 2703 h 9868"/>
              <a:gd name="connsiteX96" fmla="*/ 1992 w 10000"/>
              <a:gd name="connsiteY96" fmla="*/ 2662 h 9868"/>
              <a:gd name="connsiteX97" fmla="*/ 2110 w 10000"/>
              <a:gd name="connsiteY97" fmla="*/ 2633 h 9868"/>
              <a:gd name="connsiteX98" fmla="*/ 2234 w 10000"/>
              <a:gd name="connsiteY98" fmla="*/ 2616 h 9868"/>
              <a:gd name="connsiteX99" fmla="*/ 2359 w 10000"/>
              <a:gd name="connsiteY99" fmla="*/ 2611 h 9868"/>
              <a:gd name="connsiteX100" fmla="*/ 2485 w 10000"/>
              <a:gd name="connsiteY100" fmla="*/ 2617 h 9868"/>
              <a:gd name="connsiteX101" fmla="*/ 2607 w 10000"/>
              <a:gd name="connsiteY101" fmla="*/ 2635 h 9868"/>
              <a:gd name="connsiteX102" fmla="*/ 2727 w 10000"/>
              <a:gd name="connsiteY102" fmla="*/ 2662 h 9868"/>
              <a:gd name="connsiteX103" fmla="*/ 2844 w 10000"/>
              <a:gd name="connsiteY103" fmla="*/ 2697 h 9868"/>
              <a:gd name="connsiteX104" fmla="*/ 2957 w 10000"/>
              <a:gd name="connsiteY104" fmla="*/ 2740 h 9868"/>
              <a:gd name="connsiteX105" fmla="*/ 3061 w 10000"/>
              <a:gd name="connsiteY105" fmla="*/ 2793 h 9868"/>
              <a:gd name="connsiteX106" fmla="*/ 3113 w 10000"/>
              <a:gd name="connsiteY106" fmla="*/ 2821 h 9868"/>
              <a:gd name="connsiteX107" fmla="*/ 3168 w 10000"/>
              <a:gd name="connsiteY107" fmla="*/ 2855 h 9868"/>
              <a:gd name="connsiteX108" fmla="*/ 3282 w 10000"/>
              <a:gd name="connsiteY108" fmla="*/ 2933 h 9868"/>
              <a:gd name="connsiteX109" fmla="*/ 3389 w 10000"/>
              <a:gd name="connsiteY109" fmla="*/ 3019 h 9868"/>
              <a:gd name="connsiteX110" fmla="*/ 3495 w 10000"/>
              <a:gd name="connsiteY110" fmla="*/ 3111 h 9868"/>
              <a:gd name="connsiteX111" fmla="*/ 3648 w 10000"/>
              <a:gd name="connsiteY111" fmla="*/ 3267 h 9868"/>
              <a:gd name="connsiteX112" fmla="*/ 3842 w 10000"/>
              <a:gd name="connsiteY112" fmla="*/ 3498 h 9868"/>
              <a:gd name="connsiteX113" fmla="*/ 4016 w 10000"/>
              <a:gd name="connsiteY113" fmla="*/ 3753 h 9868"/>
              <a:gd name="connsiteX114" fmla="*/ 4176 w 10000"/>
              <a:gd name="connsiteY114" fmla="*/ 4029 h 9868"/>
              <a:gd name="connsiteX115" fmla="*/ 4321 w 10000"/>
              <a:gd name="connsiteY115" fmla="*/ 4322 h 9868"/>
              <a:gd name="connsiteX116" fmla="*/ 4442 w 10000"/>
              <a:gd name="connsiteY116" fmla="*/ 4626 h 9868"/>
              <a:gd name="connsiteX117" fmla="*/ 4494 w 10000"/>
              <a:gd name="connsiteY117" fmla="*/ 4786 h 9868"/>
              <a:gd name="connsiteX118" fmla="*/ 4534 w 10000"/>
              <a:gd name="connsiteY118" fmla="*/ 4902 h 9868"/>
              <a:gd name="connsiteX119" fmla="*/ 4599 w 10000"/>
              <a:gd name="connsiteY119" fmla="*/ 5144 h 9868"/>
              <a:gd name="connsiteX120" fmla="*/ 4653 w 10000"/>
              <a:gd name="connsiteY120" fmla="*/ 5387 h 9868"/>
              <a:gd name="connsiteX121" fmla="*/ 4697 w 10000"/>
              <a:gd name="connsiteY121" fmla="*/ 5633 h 9868"/>
              <a:gd name="connsiteX122" fmla="*/ 4756 w 10000"/>
              <a:gd name="connsiteY122" fmla="*/ 6007 h 9868"/>
              <a:gd name="connsiteX123" fmla="*/ 4829 w 10000"/>
              <a:gd name="connsiteY123" fmla="*/ 6505 h 9868"/>
              <a:gd name="connsiteX124" fmla="*/ 4888 w 10000"/>
              <a:gd name="connsiteY124" fmla="*/ 6874 h 9868"/>
              <a:gd name="connsiteX125" fmla="*/ 4933 w 10000"/>
              <a:gd name="connsiteY125" fmla="*/ 7118 h 9868"/>
              <a:gd name="connsiteX126" fmla="*/ 4988 w 10000"/>
              <a:gd name="connsiteY126" fmla="*/ 7355 h 9868"/>
              <a:gd name="connsiteX127" fmla="*/ 5052 w 10000"/>
              <a:gd name="connsiteY127" fmla="*/ 7590 h 9868"/>
              <a:gd name="connsiteX128" fmla="*/ 5128 w 10000"/>
              <a:gd name="connsiteY128" fmla="*/ 7818 h 9868"/>
              <a:gd name="connsiteX129" fmla="*/ 5218 w 10000"/>
              <a:gd name="connsiteY129" fmla="*/ 8036 h 9868"/>
              <a:gd name="connsiteX130" fmla="*/ 5328 w 10000"/>
              <a:gd name="connsiteY130" fmla="*/ 8249 h 9868"/>
              <a:gd name="connsiteX131" fmla="*/ 5455 w 10000"/>
              <a:gd name="connsiteY131" fmla="*/ 8450 h 9868"/>
              <a:gd name="connsiteX132" fmla="*/ 5527 w 10000"/>
              <a:gd name="connsiteY132" fmla="*/ 8547 h 9868"/>
              <a:gd name="connsiteX133" fmla="*/ 5558 w 10000"/>
              <a:gd name="connsiteY133" fmla="*/ 8587 h 9868"/>
              <a:gd name="connsiteX134" fmla="*/ 5626 w 10000"/>
              <a:gd name="connsiteY134" fmla="*/ 8659 h 9868"/>
              <a:gd name="connsiteX135" fmla="*/ 5693 w 10000"/>
              <a:gd name="connsiteY135" fmla="*/ 8722 h 9868"/>
              <a:gd name="connsiteX136" fmla="*/ 5762 w 10000"/>
              <a:gd name="connsiteY136" fmla="*/ 8777 h 9868"/>
              <a:gd name="connsiteX137" fmla="*/ 5830 w 10000"/>
              <a:gd name="connsiteY137" fmla="*/ 8818 h 9868"/>
              <a:gd name="connsiteX138" fmla="*/ 5901 w 10000"/>
              <a:gd name="connsiteY138" fmla="*/ 8849 h 9868"/>
              <a:gd name="connsiteX139" fmla="*/ 5971 w 10000"/>
              <a:gd name="connsiteY139" fmla="*/ 8872 h 9868"/>
              <a:gd name="connsiteX140" fmla="*/ 6043 w 10000"/>
              <a:gd name="connsiteY140" fmla="*/ 8885 h 9868"/>
              <a:gd name="connsiteX141" fmla="*/ 6114 w 10000"/>
              <a:gd name="connsiteY141" fmla="*/ 8885 h 9868"/>
              <a:gd name="connsiteX142" fmla="*/ 6185 w 10000"/>
              <a:gd name="connsiteY142" fmla="*/ 8876 h 9868"/>
              <a:gd name="connsiteX143" fmla="*/ 6256 w 10000"/>
              <a:gd name="connsiteY143" fmla="*/ 8855 h 9868"/>
              <a:gd name="connsiteX144" fmla="*/ 6326 w 10000"/>
              <a:gd name="connsiteY144" fmla="*/ 8826 h 9868"/>
              <a:gd name="connsiteX145" fmla="*/ 6397 w 10000"/>
              <a:gd name="connsiteY145" fmla="*/ 8789 h 9868"/>
              <a:gd name="connsiteX146" fmla="*/ 6466 w 10000"/>
              <a:gd name="connsiteY146" fmla="*/ 8736 h 9868"/>
              <a:gd name="connsiteX147" fmla="*/ 6535 w 10000"/>
              <a:gd name="connsiteY147" fmla="*/ 8677 h 9868"/>
              <a:gd name="connsiteX148" fmla="*/ 6603 w 10000"/>
              <a:gd name="connsiteY148" fmla="*/ 8606 h 9868"/>
              <a:gd name="connsiteX149" fmla="*/ 6637 w 10000"/>
              <a:gd name="connsiteY149" fmla="*/ 8566 h 9868"/>
              <a:gd name="connsiteX150" fmla="*/ 6667 w 10000"/>
              <a:gd name="connsiteY150" fmla="*/ 8530 h 9868"/>
              <a:gd name="connsiteX151" fmla="*/ 6721 w 10000"/>
              <a:gd name="connsiteY151" fmla="*/ 8453 h 9868"/>
              <a:gd name="connsiteX152" fmla="*/ 6766 w 10000"/>
              <a:gd name="connsiteY152" fmla="*/ 8370 h 9868"/>
              <a:gd name="connsiteX153" fmla="*/ 6805 w 10000"/>
              <a:gd name="connsiteY153" fmla="*/ 8285 h 9868"/>
              <a:gd name="connsiteX154" fmla="*/ 6853 w 10000"/>
              <a:gd name="connsiteY154" fmla="*/ 8152 h 9868"/>
              <a:gd name="connsiteX155" fmla="*/ 6901 w 10000"/>
              <a:gd name="connsiteY155" fmla="*/ 7965 h 9868"/>
              <a:gd name="connsiteX156" fmla="*/ 6931 w 10000"/>
              <a:gd name="connsiteY156" fmla="*/ 7771 h 9868"/>
              <a:gd name="connsiteX157" fmla="*/ 6950 w 10000"/>
              <a:gd name="connsiteY157" fmla="*/ 7569 h 9868"/>
              <a:gd name="connsiteX158" fmla="*/ 6966 w 10000"/>
              <a:gd name="connsiteY158" fmla="*/ 7261 h 9868"/>
              <a:gd name="connsiteX159" fmla="*/ 6974 w 10000"/>
              <a:gd name="connsiteY159" fmla="*/ 7056 h 9868"/>
              <a:gd name="connsiteX160" fmla="*/ 6987 w 10000"/>
              <a:gd name="connsiteY160" fmla="*/ 6778 h 9868"/>
              <a:gd name="connsiteX161" fmla="*/ 7001 w 10000"/>
              <a:gd name="connsiteY161" fmla="*/ 6221 h 9868"/>
              <a:gd name="connsiteX162" fmla="*/ 7001 w 10000"/>
              <a:gd name="connsiteY162" fmla="*/ 5661 h 9868"/>
              <a:gd name="connsiteX163" fmla="*/ 6990 w 10000"/>
              <a:gd name="connsiteY163" fmla="*/ 5105 h 9868"/>
              <a:gd name="connsiteX164" fmla="*/ 6981 w 10000"/>
              <a:gd name="connsiteY164" fmla="*/ 4826 h 9868"/>
              <a:gd name="connsiteX165" fmla="*/ 6978 w 10000"/>
              <a:gd name="connsiteY165" fmla="*/ 4762 h 9868"/>
              <a:gd name="connsiteX166" fmla="*/ 6965 w 10000"/>
              <a:gd name="connsiteY166" fmla="*/ 4626 h 9868"/>
              <a:gd name="connsiteX167" fmla="*/ 6946 w 10000"/>
              <a:gd name="connsiteY167" fmla="*/ 4497 h 9868"/>
              <a:gd name="connsiteX168" fmla="*/ 6916 w 10000"/>
              <a:gd name="connsiteY168" fmla="*/ 4371 h 9868"/>
              <a:gd name="connsiteX169" fmla="*/ 6885 w 10000"/>
              <a:gd name="connsiteY169" fmla="*/ 4249 h 9868"/>
              <a:gd name="connsiteX170" fmla="*/ 6844 w 10000"/>
              <a:gd name="connsiteY170" fmla="*/ 4131 h 9868"/>
              <a:gd name="connsiteX171" fmla="*/ 6796 w 10000"/>
              <a:gd name="connsiteY171" fmla="*/ 4017 h 9868"/>
              <a:gd name="connsiteX172" fmla="*/ 6744 w 10000"/>
              <a:gd name="connsiteY172" fmla="*/ 3911 h 9868"/>
              <a:gd name="connsiteX173" fmla="*/ 6684 w 10000"/>
              <a:gd name="connsiteY173" fmla="*/ 3813 h 9868"/>
              <a:gd name="connsiteX174" fmla="*/ 6619 w 10000"/>
              <a:gd name="connsiteY174" fmla="*/ 3724 h 9868"/>
              <a:gd name="connsiteX175" fmla="*/ 6547 w 10000"/>
              <a:gd name="connsiteY175" fmla="*/ 3643 h 9868"/>
              <a:gd name="connsiteX176" fmla="*/ 6470 w 10000"/>
              <a:gd name="connsiteY176" fmla="*/ 3570 h 9868"/>
              <a:gd name="connsiteX177" fmla="*/ 6390 w 10000"/>
              <a:gd name="connsiteY177" fmla="*/ 3510 h 9868"/>
              <a:gd name="connsiteX178" fmla="*/ 6304 w 10000"/>
              <a:gd name="connsiteY178" fmla="*/ 3457 h 9868"/>
              <a:gd name="connsiteX179" fmla="*/ 6212 w 10000"/>
              <a:gd name="connsiteY179" fmla="*/ 3421 h 9868"/>
              <a:gd name="connsiteX180" fmla="*/ 6115 w 10000"/>
              <a:gd name="connsiteY180" fmla="*/ 3398 h 9868"/>
              <a:gd name="connsiteX181" fmla="*/ 6064 w 10000"/>
              <a:gd name="connsiteY181" fmla="*/ 3393 h 9868"/>
              <a:gd name="connsiteX182" fmla="*/ 6039 w 10000"/>
              <a:gd name="connsiteY182" fmla="*/ 3392 h 9868"/>
              <a:gd name="connsiteX183" fmla="*/ 5986 w 10000"/>
              <a:gd name="connsiteY183" fmla="*/ 3397 h 9868"/>
              <a:gd name="connsiteX184" fmla="*/ 5934 w 10000"/>
              <a:gd name="connsiteY184" fmla="*/ 3411 h 9868"/>
              <a:gd name="connsiteX185" fmla="*/ 5884 w 10000"/>
              <a:gd name="connsiteY185" fmla="*/ 3437 h 9868"/>
              <a:gd name="connsiteX186" fmla="*/ 5837 w 10000"/>
              <a:gd name="connsiteY186" fmla="*/ 3474 h 9868"/>
              <a:gd name="connsiteX187" fmla="*/ 5796 w 10000"/>
              <a:gd name="connsiteY187" fmla="*/ 3519 h 9868"/>
              <a:gd name="connsiteX188" fmla="*/ 5763 w 10000"/>
              <a:gd name="connsiteY188" fmla="*/ 3573 h 9868"/>
              <a:gd name="connsiteX189" fmla="*/ 5738 w 10000"/>
              <a:gd name="connsiteY189" fmla="*/ 3635 h 9868"/>
              <a:gd name="connsiteX190" fmla="*/ 5729 w 10000"/>
              <a:gd name="connsiteY190" fmla="*/ 3668 h 9868"/>
              <a:gd name="connsiteX191" fmla="*/ 5725 w 10000"/>
              <a:gd name="connsiteY191" fmla="*/ 3696 h 9868"/>
              <a:gd name="connsiteX192" fmla="*/ 5719 w 10000"/>
              <a:gd name="connsiteY192" fmla="*/ 3750 h 9868"/>
              <a:gd name="connsiteX193" fmla="*/ 5724 w 10000"/>
              <a:gd name="connsiteY193" fmla="*/ 3833 h 9868"/>
              <a:gd name="connsiteX194" fmla="*/ 5745 w 10000"/>
              <a:gd name="connsiteY194" fmla="*/ 3942 h 9868"/>
              <a:gd name="connsiteX195" fmla="*/ 5786 w 10000"/>
              <a:gd name="connsiteY195" fmla="*/ 4038 h 9868"/>
              <a:gd name="connsiteX196" fmla="*/ 5811 w 10000"/>
              <a:gd name="connsiteY196" fmla="*/ 4082 h 9868"/>
              <a:gd name="connsiteX197" fmla="*/ 5860 w 10000"/>
              <a:gd name="connsiteY197" fmla="*/ 4156 h 9868"/>
              <a:gd name="connsiteX198" fmla="*/ 5960 w 10000"/>
              <a:gd name="connsiteY198" fmla="*/ 4279 h 9868"/>
              <a:gd name="connsiteX199" fmla="*/ 6061 w 10000"/>
              <a:gd name="connsiteY199" fmla="*/ 4380 h 9868"/>
              <a:gd name="connsiteX200" fmla="*/ 6167 w 10000"/>
              <a:gd name="connsiteY200" fmla="*/ 4460 h 9868"/>
              <a:gd name="connsiteX201" fmla="*/ 6272 w 10000"/>
              <a:gd name="connsiteY201" fmla="*/ 4513 h 9868"/>
              <a:gd name="connsiteX202" fmla="*/ 6380 w 10000"/>
              <a:gd name="connsiteY202" fmla="*/ 4547 h 9868"/>
              <a:gd name="connsiteX203" fmla="*/ 6488 w 10000"/>
              <a:gd name="connsiteY203" fmla="*/ 4560 h 9868"/>
              <a:gd name="connsiteX204" fmla="*/ 6596 w 10000"/>
              <a:gd name="connsiteY204" fmla="*/ 4550 h 9868"/>
              <a:gd name="connsiteX205" fmla="*/ 6703 w 10000"/>
              <a:gd name="connsiteY205" fmla="*/ 4525 h 9868"/>
              <a:gd name="connsiteX206" fmla="*/ 6810 w 10000"/>
              <a:gd name="connsiteY206" fmla="*/ 4478 h 9868"/>
              <a:gd name="connsiteX207" fmla="*/ 6915 w 10000"/>
              <a:gd name="connsiteY207" fmla="*/ 4421 h 9868"/>
              <a:gd name="connsiteX208" fmla="*/ 7018 w 10000"/>
              <a:gd name="connsiteY208" fmla="*/ 4342 h 9868"/>
              <a:gd name="connsiteX209" fmla="*/ 7116 w 10000"/>
              <a:gd name="connsiteY209" fmla="*/ 4250 h 9868"/>
              <a:gd name="connsiteX210" fmla="*/ 7213 w 10000"/>
              <a:gd name="connsiteY210" fmla="*/ 4144 h 9868"/>
              <a:gd name="connsiteX211" fmla="*/ 7306 w 10000"/>
              <a:gd name="connsiteY211" fmla="*/ 4027 h 9868"/>
              <a:gd name="connsiteX212" fmla="*/ 7391 w 10000"/>
              <a:gd name="connsiteY212" fmla="*/ 3896 h 9868"/>
              <a:gd name="connsiteX213" fmla="*/ 7433 w 10000"/>
              <a:gd name="connsiteY213" fmla="*/ 3827 h 9868"/>
              <a:gd name="connsiteX214" fmla="*/ 7506 w 10000"/>
              <a:gd name="connsiteY214" fmla="*/ 3697 h 9868"/>
              <a:gd name="connsiteX215" fmla="*/ 7640 w 10000"/>
              <a:gd name="connsiteY215" fmla="*/ 3424 h 9868"/>
              <a:gd name="connsiteX216" fmla="*/ 7754 w 10000"/>
              <a:gd name="connsiteY216" fmla="*/ 3132 h 9868"/>
              <a:gd name="connsiteX217" fmla="*/ 7825 w 10000"/>
              <a:gd name="connsiteY217" fmla="*/ 2904 h 9868"/>
              <a:gd name="connsiteX218" fmla="*/ 7868 w 10000"/>
              <a:gd name="connsiteY218" fmla="*/ 2749 h 9868"/>
              <a:gd name="connsiteX219" fmla="*/ 7900 w 10000"/>
              <a:gd name="connsiteY219" fmla="*/ 2591 h 9868"/>
              <a:gd name="connsiteX220" fmla="*/ 7931 w 10000"/>
              <a:gd name="connsiteY220" fmla="*/ 2428 h 9868"/>
              <a:gd name="connsiteX221" fmla="*/ 7952 w 10000"/>
              <a:gd name="connsiteY221" fmla="*/ 2269 h 9868"/>
              <a:gd name="connsiteX222" fmla="*/ 7965 w 10000"/>
              <a:gd name="connsiteY222" fmla="*/ 2105 h 9868"/>
              <a:gd name="connsiteX223" fmla="*/ 7973 w 10000"/>
              <a:gd name="connsiteY223" fmla="*/ 1941 h 9868"/>
              <a:gd name="connsiteX224" fmla="*/ 7971 w 10000"/>
              <a:gd name="connsiteY224" fmla="*/ 1776 h 9868"/>
              <a:gd name="connsiteX225" fmla="*/ 7963 w 10000"/>
              <a:gd name="connsiteY225" fmla="*/ 1610 h 9868"/>
              <a:gd name="connsiteX226" fmla="*/ 7949 w 10000"/>
              <a:gd name="connsiteY226" fmla="*/ 1446 h 9868"/>
              <a:gd name="connsiteX227" fmla="*/ 7937 w 10000"/>
              <a:gd name="connsiteY227" fmla="*/ 1364 h 9868"/>
              <a:gd name="connsiteX228" fmla="*/ 7916 w 10000"/>
              <a:gd name="connsiteY228" fmla="*/ 1252 h 9868"/>
              <a:gd name="connsiteX229" fmla="*/ 7892 w 10000"/>
              <a:gd name="connsiteY229" fmla="*/ 1067 h 9868"/>
              <a:gd name="connsiteX230" fmla="*/ 7883 w 10000"/>
              <a:gd name="connsiteY230" fmla="*/ 941 h 9868"/>
              <a:gd name="connsiteX231" fmla="*/ 7885 w 10000"/>
              <a:gd name="connsiteY231" fmla="*/ 821 h 9868"/>
              <a:gd name="connsiteX232" fmla="*/ 7903 w 10000"/>
              <a:gd name="connsiteY232" fmla="*/ 706 h 9868"/>
              <a:gd name="connsiteX233" fmla="*/ 7934 w 10000"/>
              <a:gd name="connsiteY233" fmla="*/ 630 h 9868"/>
              <a:gd name="connsiteX234" fmla="*/ 7958 w 10000"/>
              <a:gd name="connsiteY234" fmla="*/ 583 h 9868"/>
              <a:gd name="connsiteX235" fmla="*/ 7992 w 10000"/>
              <a:gd name="connsiteY235" fmla="*/ 542 h 9868"/>
              <a:gd name="connsiteX236" fmla="*/ 8030 w 10000"/>
              <a:gd name="connsiteY236" fmla="*/ 506 h 9868"/>
              <a:gd name="connsiteX237" fmla="*/ 8050 w 10000"/>
              <a:gd name="connsiteY237" fmla="*/ 492 h 9868"/>
              <a:gd name="connsiteX238" fmla="*/ 8088 w 10000"/>
              <a:gd name="connsiteY238" fmla="*/ 472 h 9868"/>
              <a:gd name="connsiteX239" fmla="*/ 8159 w 10000"/>
              <a:gd name="connsiteY239" fmla="*/ 457 h 9868"/>
              <a:gd name="connsiteX240" fmla="*/ 8229 w 10000"/>
              <a:gd name="connsiteY240" fmla="*/ 466 h 9868"/>
              <a:gd name="connsiteX241" fmla="*/ 8301 w 10000"/>
              <a:gd name="connsiteY241" fmla="*/ 499 h 9868"/>
              <a:gd name="connsiteX242" fmla="*/ 8370 w 10000"/>
              <a:gd name="connsiteY242" fmla="*/ 548 h 9868"/>
              <a:gd name="connsiteX243" fmla="*/ 8433 w 10000"/>
              <a:gd name="connsiteY243" fmla="*/ 611 h 9868"/>
              <a:gd name="connsiteX244" fmla="*/ 8490 w 10000"/>
              <a:gd name="connsiteY244" fmla="*/ 684 h 9868"/>
              <a:gd name="connsiteX245" fmla="*/ 8538 w 10000"/>
              <a:gd name="connsiteY245" fmla="*/ 757 h 9868"/>
              <a:gd name="connsiteX246" fmla="*/ 8559 w 10000"/>
              <a:gd name="connsiteY246" fmla="*/ 794 h 9868"/>
              <a:gd name="connsiteX247" fmla="*/ 8645 w 10000"/>
              <a:gd name="connsiteY247" fmla="*/ 974 h 9868"/>
              <a:gd name="connsiteX248" fmla="*/ 8792 w 10000"/>
              <a:gd name="connsiteY248" fmla="*/ 1270 h 9868"/>
              <a:gd name="connsiteX249" fmla="*/ 8868 w 10000"/>
              <a:gd name="connsiteY249" fmla="*/ 1400 h 9868"/>
              <a:gd name="connsiteX250" fmla="*/ 8925 w 10000"/>
              <a:gd name="connsiteY250" fmla="*/ 1477 h 9868"/>
              <a:gd name="connsiteX251" fmla="*/ 8982 w 10000"/>
              <a:gd name="connsiteY251" fmla="*/ 1545 h 9868"/>
              <a:gd name="connsiteX252" fmla="*/ 9039 w 10000"/>
              <a:gd name="connsiteY252" fmla="*/ 1595 h 9868"/>
              <a:gd name="connsiteX253" fmla="*/ 9103 w 10000"/>
              <a:gd name="connsiteY253" fmla="*/ 1627 h 9868"/>
              <a:gd name="connsiteX254" fmla="*/ 9168 w 10000"/>
              <a:gd name="connsiteY254" fmla="*/ 1641 h 9868"/>
              <a:gd name="connsiteX255" fmla="*/ 9236 w 10000"/>
              <a:gd name="connsiteY255" fmla="*/ 1632 h 9868"/>
              <a:gd name="connsiteX256" fmla="*/ 9308 w 10000"/>
              <a:gd name="connsiteY256" fmla="*/ 1600 h 9868"/>
              <a:gd name="connsiteX257" fmla="*/ 9384 w 10000"/>
              <a:gd name="connsiteY257" fmla="*/ 1537 h 9868"/>
              <a:gd name="connsiteX258" fmla="*/ 9463 w 10000"/>
              <a:gd name="connsiteY258" fmla="*/ 1444 h 9868"/>
              <a:gd name="connsiteX259" fmla="*/ 9504 w 10000"/>
              <a:gd name="connsiteY259" fmla="*/ 1384 h 9868"/>
              <a:gd name="connsiteX260" fmla="*/ 9544 w 10000"/>
              <a:gd name="connsiteY260" fmla="*/ 1317 h 9868"/>
              <a:gd name="connsiteX261" fmla="*/ 9614 w 10000"/>
              <a:gd name="connsiteY261" fmla="*/ 1175 h 9868"/>
              <a:gd name="connsiteX262" fmla="*/ 9672 w 10000"/>
              <a:gd name="connsiteY262" fmla="*/ 1017 h 9868"/>
              <a:gd name="connsiteX263" fmla="*/ 9722 w 10000"/>
              <a:gd name="connsiteY263" fmla="*/ 855 h 9868"/>
              <a:gd name="connsiteX264" fmla="*/ 9743 w 10000"/>
              <a:gd name="connsiteY264" fmla="*/ 773 h 9868"/>
              <a:gd name="connsiteX265" fmla="*/ 9795 w 10000"/>
              <a:gd name="connsiteY265" fmla="*/ 577 h 9868"/>
              <a:gd name="connsiteX266" fmla="*/ 9884 w 10000"/>
              <a:gd name="connsiteY266" fmla="*/ 275 h 9868"/>
              <a:gd name="connsiteX267" fmla="*/ 9955 w 10000"/>
              <a:gd name="connsiteY267" fmla="*/ 87 h 9868"/>
              <a:gd name="connsiteX268" fmla="*/ 10000 w 10000"/>
              <a:gd name="connsiteY268" fmla="*/ 0 h 9868"/>
              <a:gd name="connsiteX0" fmla="*/ 449 w 10000"/>
              <a:gd name="connsiteY0" fmla="*/ 9852 h 9852"/>
              <a:gd name="connsiteX1" fmla="*/ 569 w 10000"/>
              <a:gd name="connsiteY1" fmla="*/ 9688 h 9852"/>
              <a:gd name="connsiteX2" fmla="*/ 675 w 10000"/>
              <a:gd name="connsiteY2" fmla="*/ 9514 h 9852"/>
              <a:gd name="connsiteX3" fmla="*/ 769 w 10000"/>
              <a:gd name="connsiteY3" fmla="*/ 9320 h 9852"/>
              <a:gd name="connsiteX4" fmla="*/ 846 w 10000"/>
              <a:gd name="connsiteY4" fmla="*/ 9116 h 9852"/>
              <a:gd name="connsiteX5" fmla="*/ 905 w 10000"/>
              <a:gd name="connsiteY5" fmla="*/ 8895 h 9852"/>
              <a:gd name="connsiteX6" fmla="*/ 926 w 10000"/>
              <a:gd name="connsiteY6" fmla="*/ 8779 h 9852"/>
              <a:gd name="connsiteX7" fmla="*/ 942 w 10000"/>
              <a:gd name="connsiteY7" fmla="*/ 8685 h 9852"/>
              <a:gd name="connsiteX8" fmla="*/ 958 w 10000"/>
              <a:gd name="connsiteY8" fmla="*/ 8493 h 9852"/>
              <a:gd name="connsiteX9" fmla="*/ 961 w 10000"/>
              <a:gd name="connsiteY9" fmla="*/ 8307 h 9852"/>
              <a:gd name="connsiteX10" fmla="*/ 944 w 10000"/>
              <a:gd name="connsiteY10" fmla="*/ 8117 h 9852"/>
              <a:gd name="connsiteX11" fmla="*/ 912 w 10000"/>
              <a:gd name="connsiteY11" fmla="*/ 7935 h 9852"/>
              <a:gd name="connsiteX12" fmla="*/ 861 w 10000"/>
              <a:gd name="connsiteY12" fmla="*/ 7758 h 9852"/>
              <a:gd name="connsiteX13" fmla="*/ 795 w 10000"/>
              <a:gd name="connsiteY13" fmla="*/ 7596 h 9852"/>
              <a:gd name="connsiteX14" fmla="*/ 709 w 10000"/>
              <a:gd name="connsiteY14" fmla="*/ 7441 h 9852"/>
              <a:gd name="connsiteX15" fmla="*/ 657 w 10000"/>
              <a:gd name="connsiteY15" fmla="*/ 7369 h 9852"/>
              <a:gd name="connsiteX16" fmla="*/ 625 w 10000"/>
              <a:gd name="connsiteY16" fmla="*/ 7329 h 9852"/>
              <a:gd name="connsiteX17" fmla="*/ 557 w 10000"/>
              <a:gd name="connsiteY17" fmla="*/ 7263 h 9852"/>
              <a:gd name="connsiteX18" fmla="*/ 492 w 10000"/>
              <a:gd name="connsiteY18" fmla="*/ 7215 h 9852"/>
              <a:gd name="connsiteX19" fmla="*/ 427 w 10000"/>
              <a:gd name="connsiteY19" fmla="*/ 7186 h 9852"/>
              <a:gd name="connsiteX20" fmla="*/ 365 w 10000"/>
              <a:gd name="connsiteY20" fmla="*/ 7175 h 9852"/>
              <a:gd name="connsiteX21" fmla="*/ 304 w 10000"/>
              <a:gd name="connsiteY21" fmla="*/ 7180 h 9852"/>
              <a:gd name="connsiteX22" fmla="*/ 245 w 10000"/>
              <a:gd name="connsiteY22" fmla="*/ 7200 h 9852"/>
              <a:gd name="connsiteX23" fmla="*/ 191 w 10000"/>
              <a:gd name="connsiteY23" fmla="*/ 7234 h 9852"/>
              <a:gd name="connsiteX24" fmla="*/ 144 w 10000"/>
              <a:gd name="connsiteY24" fmla="*/ 7281 h 9852"/>
              <a:gd name="connsiteX25" fmla="*/ 101 w 10000"/>
              <a:gd name="connsiteY25" fmla="*/ 7344 h 9852"/>
              <a:gd name="connsiteX26" fmla="*/ 66 w 10000"/>
              <a:gd name="connsiteY26" fmla="*/ 7418 h 9852"/>
              <a:gd name="connsiteX27" fmla="*/ 35 w 10000"/>
              <a:gd name="connsiteY27" fmla="*/ 7501 h 9852"/>
              <a:gd name="connsiteX28" fmla="*/ 16 w 10000"/>
              <a:gd name="connsiteY28" fmla="*/ 7596 h 9852"/>
              <a:gd name="connsiteX29" fmla="*/ 3 w 10000"/>
              <a:gd name="connsiteY29" fmla="*/ 7695 h 9852"/>
              <a:gd name="connsiteX30" fmla="*/ 0 w 10000"/>
              <a:gd name="connsiteY30" fmla="*/ 7804 h 9852"/>
              <a:gd name="connsiteX31" fmla="*/ 7 w 10000"/>
              <a:gd name="connsiteY31" fmla="*/ 7918 h 9852"/>
              <a:gd name="connsiteX32" fmla="*/ 14 w 10000"/>
              <a:gd name="connsiteY32" fmla="*/ 7976 h 9852"/>
              <a:gd name="connsiteX33" fmla="*/ 29 w 10000"/>
              <a:gd name="connsiteY33" fmla="*/ 8078 h 9852"/>
              <a:gd name="connsiteX34" fmla="*/ 76 w 10000"/>
              <a:gd name="connsiteY34" fmla="*/ 8269 h 9852"/>
              <a:gd name="connsiteX35" fmla="*/ 138 w 10000"/>
              <a:gd name="connsiteY35" fmla="*/ 8456 h 9852"/>
              <a:gd name="connsiteX36" fmla="*/ 214 w 10000"/>
              <a:gd name="connsiteY36" fmla="*/ 8634 h 9852"/>
              <a:gd name="connsiteX37" fmla="*/ 304 w 10000"/>
              <a:gd name="connsiteY37" fmla="*/ 8800 h 9852"/>
              <a:gd name="connsiteX38" fmla="*/ 401 w 10000"/>
              <a:gd name="connsiteY38" fmla="*/ 8956 h 9852"/>
              <a:gd name="connsiteX39" fmla="*/ 510 w 10000"/>
              <a:gd name="connsiteY39" fmla="*/ 9104 h 9852"/>
              <a:gd name="connsiteX40" fmla="*/ 630 w 10000"/>
              <a:gd name="connsiteY40" fmla="*/ 9241 h 9852"/>
              <a:gd name="connsiteX41" fmla="*/ 754 w 10000"/>
              <a:gd name="connsiteY41" fmla="*/ 9367 h 9852"/>
              <a:gd name="connsiteX42" fmla="*/ 886 w 10000"/>
              <a:gd name="connsiteY42" fmla="*/ 9476 h 9852"/>
              <a:gd name="connsiteX43" fmla="*/ 1019 w 10000"/>
              <a:gd name="connsiteY43" fmla="*/ 9573 h 9852"/>
              <a:gd name="connsiteX44" fmla="*/ 1157 w 10000"/>
              <a:gd name="connsiteY44" fmla="*/ 9658 h 9852"/>
              <a:gd name="connsiteX45" fmla="*/ 1294 w 10000"/>
              <a:gd name="connsiteY45" fmla="*/ 9728 h 9852"/>
              <a:gd name="connsiteX46" fmla="*/ 1434 w 10000"/>
              <a:gd name="connsiteY46" fmla="*/ 9782 h 9852"/>
              <a:gd name="connsiteX47" fmla="*/ 1571 w 10000"/>
              <a:gd name="connsiteY47" fmla="*/ 9818 h 9852"/>
              <a:gd name="connsiteX48" fmla="*/ 1705 w 10000"/>
              <a:gd name="connsiteY48" fmla="*/ 9841 h 9852"/>
              <a:gd name="connsiteX49" fmla="*/ 1769 w 10000"/>
              <a:gd name="connsiteY49" fmla="*/ 9842 h 9852"/>
              <a:gd name="connsiteX50" fmla="*/ 1844 w 10000"/>
              <a:gd name="connsiteY50" fmla="*/ 9841 h 9852"/>
              <a:gd name="connsiteX51" fmla="*/ 1992 w 10000"/>
              <a:gd name="connsiteY51" fmla="*/ 9817 h 9852"/>
              <a:gd name="connsiteX52" fmla="*/ 2129 w 10000"/>
              <a:gd name="connsiteY52" fmla="*/ 9766 h 9852"/>
              <a:gd name="connsiteX53" fmla="*/ 2263 w 10000"/>
              <a:gd name="connsiteY53" fmla="*/ 9688 h 9852"/>
              <a:gd name="connsiteX54" fmla="*/ 2382 w 10000"/>
              <a:gd name="connsiteY54" fmla="*/ 9587 h 9852"/>
              <a:gd name="connsiteX55" fmla="*/ 2491 w 10000"/>
              <a:gd name="connsiteY55" fmla="*/ 9454 h 9852"/>
              <a:gd name="connsiteX56" fmla="*/ 2561 w 10000"/>
              <a:gd name="connsiteY56" fmla="*/ 9341 h 9852"/>
              <a:gd name="connsiteX57" fmla="*/ 2602 w 10000"/>
              <a:gd name="connsiteY57" fmla="*/ 9256 h 9852"/>
              <a:gd name="connsiteX58" fmla="*/ 2639 w 10000"/>
              <a:gd name="connsiteY58" fmla="*/ 9165 h 9852"/>
              <a:gd name="connsiteX59" fmla="*/ 2674 w 10000"/>
              <a:gd name="connsiteY59" fmla="*/ 9068 h 9852"/>
              <a:gd name="connsiteX60" fmla="*/ 2687 w 10000"/>
              <a:gd name="connsiteY60" fmla="*/ 9015 h 9852"/>
              <a:gd name="connsiteX61" fmla="*/ 2706 w 10000"/>
              <a:gd name="connsiteY61" fmla="*/ 8933 h 9852"/>
              <a:gd name="connsiteX62" fmla="*/ 2736 w 10000"/>
              <a:gd name="connsiteY62" fmla="*/ 8770 h 9852"/>
              <a:gd name="connsiteX63" fmla="*/ 2750 w 10000"/>
              <a:gd name="connsiteY63" fmla="*/ 8619 h 9852"/>
              <a:gd name="connsiteX64" fmla="*/ 2754 w 10000"/>
              <a:gd name="connsiteY64" fmla="*/ 8470 h 9852"/>
              <a:gd name="connsiteX65" fmla="*/ 2746 w 10000"/>
              <a:gd name="connsiteY65" fmla="*/ 8329 h 9852"/>
              <a:gd name="connsiteX66" fmla="*/ 2727 w 10000"/>
              <a:gd name="connsiteY66" fmla="*/ 8191 h 9852"/>
              <a:gd name="connsiteX67" fmla="*/ 2700 w 10000"/>
              <a:gd name="connsiteY67" fmla="*/ 8054 h 9852"/>
              <a:gd name="connsiteX68" fmla="*/ 2665 w 10000"/>
              <a:gd name="connsiteY68" fmla="*/ 7924 h 9852"/>
              <a:gd name="connsiteX69" fmla="*/ 2600 w 10000"/>
              <a:gd name="connsiteY69" fmla="*/ 7731 h 9852"/>
              <a:gd name="connsiteX70" fmla="*/ 2496 w 10000"/>
              <a:gd name="connsiteY70" fmla="*/ 7478 h 9852"/>
              <a:gd name="connsiteX71" fmla="*/ 2319 w 10000"/>
              <a:gd name="connsiteY71" fmla="*/ 7104 h 9852"/>
              <a:gd name="connsiteX72" fmla="*/ 2199 w 10000"/>
              <a:gd name="connsiteY72" fmla="*/ 6841 h 9852"/>
              <a:gd name="connsiteX73" fmla="*/ 2032 w 10000"/>
              <a:gd name="connsiteY73" fmla="*/ 6488 h 9852"/>
              <a:gd name="connsiteX74" fmla="*/ 1728 w 10000"/>
              <a:gd name="connsiteY74" fmla="*/ 5841 h 9852"/>
              <a:gd name="connsiteX75" fmla="*/ 1579 w 10000"/>
              <a:gd name="connsiteY75" fmla="*/ 5491 h 9852"/>
              <a:gd name="connsiteX76" fmla="*/ 1484 w 10000"/>
              <a:gd name="connsiteY76" fmla="*/ 5252 h 9852"/>
              <a:gd name="connsiteX77" fmla="*/ 1399 w 10000"/>
              <a:gd name="connsiteY77" fmla="*/ 5010 h 9852"/>
              <a:gd name="connsiteX78" fmla="*/ 1327 w 10000"/>
              <a:gd name="connsiteY78" fmla="*/ 4766 h 9852"/>
              <a:gd name="connsiteX79" fmla="*/ 1272 w 10000"/>
              <a:gd name="connsiteY79" fmla="*/ 4520 h 9852"/>
              <a:gd name="connsiteX80" fmla="*/ 1232 w 10000"/>
              <a:gd name="connsiteY80" fmla="*/ 4278 h 9852"/>
              <a:gd name="connsiteX81" fmla="*/ 1213 w 10000"/>
              <a:gd name="connsiteY81" fmla="*/ 4040 h 9852"/>
              <a:gd name="connsiteX82" fmla="*/ 1216 w 10000"/>
              <a:gd name="connsiteY82" fmla="*/ 3864 h 9852"/>
              <a:gd name="connsiteX83" fmla="*/ 1225 w 10000"/>
              <a:gd name="connsiteY83" fmla="*/ 3752 h 9852"/>
              <a:gd name="connsiteX84" fmla="*/ 1241 w 10000"/>
              <a:gd name="connsiteY84" fmla="*/ 3638 h 9852"/>
              <a:gd name="connsiteX85" fmla="*/ 1267 w 10000"/>
              <a:gd name="connsiteY85" fmla="*/ 3529 h 9852"/>
              <a:gd name="connsiteX86" fmla="*/ 1296 w 10000"/>
              <a:gd name="connsiteY86" fmla="*/ 3420 h 9852"/>
              <a:gd name="connsiteX87" fmla="*/ 1337 w 10000"/>
              <a:gd name="connsiteY87" fmla="*/ 3315 h 9852"/>
              <a:gd name="connsiteX88" fmla="*/ 1359 w 10000"/>
              <a:gd name="connsiteY88" fmla="*/ 3265 h 9852"/>
              <a:gd name="connsiteX89" fmla="*/ 1392 w 10000"/>
              <a:gd name="connsiteY89" fmla="*/ 3192 h 9852"/>
              <a:gd name="connsiteX90" fmla="*/ 1470 w 10000"/>
              <a:gd name="connsiteY90" fmla="*/ 3070 h 9852"/>
              <a:gd name="connsiteX91" fmla="*/ 1560 w 10000"/>
              <a:gd name="connsiteY91" fmla="*/ 2961 h 9852"/>
              <a:gd name="connsiteX92" fmla="*/ 1657 w 10000"/>
              <a:gd name="connsiteY92" fmla="*/ 2873 h 9852"/>
              <a:gd name="connsiteX93" fmla="*/ 1762 w 10000"/>
              <a:gd name="connsiteY93" fmla="*/ 2799 h 9852"/>
              <a:gd name="connsiteX94" fmla="*/ 1874 w 10000"/>
              <a:gd name="connsiteY94" fmla="*/ 2739 h 9852"/>
              <a:gd name="connsiteX95" fmla="*/ 1992 w 10000"/>
              <a:gd name="connsiteY95" fmla="*/ 2698 h 9852"/>
              <a:gd name="connsiteX96" fmla="*/ 2110 w 10000"/>
              <a:gd name="connsiteY96" fmla="*/ 2668 h 9852"/>
              <a:gd name="connsiteX97" fmla="*/ 2234 w 10000"/>
              <a:gd name="connsiteY97" fmla="*/ 2651 h 9852"/>
              <a:gd name="connsiteX98" fmla="*/ 2359 w 10000"/>
              <a:gd name="connsiteY98" fmla="*/ 2646 h 9852"/>
              <a:gd name="connsiteX99" fmla="*/ 2485 w 10000"/>
              <a:gd name="connsiteY99" fmla="*/ 2652 h 9852"/>
              <a:gd name="connsiteX100" fmla="*/ 2607 w 10000"/>
              <a:gd name="connsiteY100" fmla="*/ 2670 h 9852"/>
              <a:gd name="connsiteX101" fmla="*/ 2727 w 10000"/>
              <a:gd name="connsiteY101" fmla="*/ 2698 h 9852"/>
              <a:gd name="connsiteX102" fmla="*/ 2844 w 10000"/>
              <a:gd name="connsiteY102" fmla="*/ 2733 h 9852"/>
              <a:gd name="connsiteX103" fmla="*/ 2957 w 10000"/>
              <a:gd name="connsiteY103" fmla="*/ 2777 h 9852"/>
              <a:gd name="connsiteX104" fmla="*/ 3061 w 10000"/>
              <a:gd name="connsiteY104" fmla="*/ 2830 h 9852"/>
              <a:gd name="connsiteX105" fmla="*/ 3113 w 10000"/>
              <a:gd name="connsiteY105" fmla="*/ 2859 h 9852"/>
              <a:gd name="connsiteX106" fmla="*/ 3168 w 10000"/>
              <a:gd name="connsiteY106" fmla="*/ 2893 h 9852"/>
              <a:gd name="connsiteX107" fmla="*/ 3282 w 10000"/>
              <a:gd name="connsiteY107" fmla="*/ 2972 h 9852"/>
              <a:gd name="connsiteX108" fmla="*/ 3389 w 10000"/>
              <a:gd name="connsiteY108" fmla="*/ 3059 h 9852"/>
              <a:gd name="connsiteX109" fmla="*/ 3495 w 10000"/>
              <a:gd name="connsiteY109" fmla="*/ 3153 h 9852"/>
              <a:gd name="connsiteX110" fmla="*/ 3648 w 10000"/>
              <a:gd name="connsiteY110" fmla="*/ 3311 h 9852"/>
              <a:gd name="connsiteX111" fmla="*/ 3842 w 10000"/>
              <a:gd name="connsiteY111" fmla="*/ 3545 h 9852"/>
              <a:gd name="connsiteX112" fmla="*/ 4016 w 10000"/>
              <a:gd name="connsiteY112" fmla="*/ 3803 h 9852"/>
              <a:gd name="connsiteX113" fmla="*/ 4176 w 10000"/>
              <a:gd name="connsiteY113" fmla="*/ 4083 h 9852"/>
              <a:gd name="connsiteX114" fmla="*/ 4321 w 10000"/>
              <a:gd name="connsiteY114" fmla="*/ 4380 h 9852"/>
              <a:gd name="connsiteX115" fmla="*/ 4442 w 10000"/>
              <a:gd name="connsiteY115" fmla="*/ 4688 h 9852"/>
              <a:gd name="connsiteX116" fmla="*/ 4494 w 10000"/>
              <a:gd name="connsiteY116" fmla="*/ 4850 h 9852"/>
              <a:gd name="connsiteX117" fmla="*/ 4534 w 10000"/>
              <a:gd name="connsiteY117" fmla="*/ 4968 h 9852"/>
              <a:gd name="connsiteX118" fmla="*/ 4599 w 10000"/>
              <a:gd name="connsiteY118" fmla="*/ 5213 h 9852"/>
              <a:gd name="connsiteX119" fmla="*/ 4653 w 10000"/>
              <a:gd name="connsiteY119" fmla="*/ 5459 h 9852"/>
              <a:gd name="connsiteX120" fmla="*/ 4697 w 10000"/>
              <a:gd name="connsiteY120" fmla="*/ 5708 h 9852"/>
              <a:gd name="connsiteX121" fmla="*/ 4756 w 10000"/>
              <a:gd name="connsiteY121" fmla="*/ 6087 h 9852"/>
              <a:gd name="connsiteX122" fmla="*/ 4829 w 10000"/>
              <a:gd name="connsiteY122" fmla="*/ 6592 h 9852"/>
              <a:gd name="connsiteX123" fmla="*/ 4888 w 10000"/>
              <a:gd name="connsiteY123" fmla="*/ 6966 h 9852"/>
              <a:gd name="connsiteX124" fmla="*/ 4933 w 10000"/>
              <a:gd name="connsiteY124" fmla="*/ 7213 h 9852"/>
              <a:gd name="connsiteX125" fmla="*/ 4988 w 10000"/>
              <a:gd name="connsiteY125" fmla="*/ 7453 h 9852"/>
              <a:gd name="connsiteX126" fmla="*/ 5052 w 10000"/>
              <a:gd name="connsiteY126" fmla="*/ 7692 h 9852"/>
              <a:gd name="connsiteX127" fmla="*/ 5128 w 10000"/>
              <a:gd name="connsiteY127" fmla="*/ 7923 h 9852"/>
              <a:gd name="connsiteX128" fmla="*/ 5218 w 10000"/>
              <a:gd name="connsiteY128" fmla="*/ 8143 h 9852"/>
              <a:gd name="connsiteX129" fmla="*/ 5328 w 10000"/>
              <a:gd name="connsiteY129" fmla="*/ 8359 h 9852"/>
              <a:gd name="connsiteX130" fmla="*/ 5455 w 10000"/>
              <a:gd name="connsiteY130" fmla="*/ 8563 h 9852"/>
              <a:gd name="connsiteX131" fmla="*/ 5527 w 10000"/>
              <a:gd name="connsiteY131" fmla="*/ 8661 h 9852"/>
              <a:gd name="connsiteX132" fmla="*/ 5558 w 10000"/>
              <a:gd name="connsiteY132" fmla="*/ 8702 h 9852"/>
              <a:gd name="connsiteX133" fmla="*/ 5626 w 10000"/>
              <a:gd name="connsiteY133" fmla="*/ 8775 h 9852"/>
              <a:gd name="connsiteX134" fmla="*/ 5693 w 10000"/>
              <a:gd name="connsiteY134" fmla="*/ 8839 h 9852"/>
              <a:gd name="connsiteX135" fmla="*/ 5762 w 10000"/>
              <a:gd name="connsiteY135" fmla="*/ 8894 h 9852"/>
              <a:gd name="connsiteX136" fmla="*/ 5830 w 10000"/>
              <a:gd name="connsiteY136" fmla="*/ 8936 h 9852"/>
              <a:gd name="connsiteX137" fmla="*/ 5901 w 10000"/>
              <a:gd name="connsiteY137" fmla="*/ 8967 h 9852"/>
              <a:gd name="connsiteX138" fmla="*/ 5971 w 10000"/>
              <a:gd name="connsiteY138" fmla="*/ 8991 h 9852"/>
              <a:gd name="connsiteX139" fmla="*/ 6043 w 10000"/>
              <a:gd name="connsiteY139" fmla="*/ 9004 h 9852"/>
              <a:gd name="connsiteX140" fmla="*/ 6114 w 10000"/>
              <a:gd name="connsiteY140" fmla="*/ 9004 h 9852"/>
              <a:gd name="connsiteX141" fmla="*/ 6185 w 10000"/>
              <a:gd name="connsiteY141" fmla="*/ 8995 h 9852"/>
              <a:gd name="connsiteX142" fmla="*/ 6256 w 10000"/>
              <a:gd name="connsiteY142" fmla="*/ 8973 h 9852"/>
              <a:gd name="connsiteX143" fmla="*/ 6326 w 10000"/>
              <a:gd name="connsiteY143" fmla="*/ 8944 h 9852"/>
              <a:gd name="connsiteX144" fmla="*/ 6397 w 10000"/>
              <a:gd name="connsiteY144" fmla="*/ 8907 h 9852"/>
              <a:gd name="connsiteX145" fmla="*/ 6466 w 10000"/>
              <a:gd name="connsiteY145" fmla="*/ 8853 h 9852"/>
              <a:gd name="connsiteX146" fmla="*/ 6535 w 10000"/>
              <a:gd name="connsiteY146" fmla="*/ 8793 h 9852"/>
              <a:gd name="connsiteX147" fmla="*/ 6603 w 10000"/>
              <a:gd name="connsiteY147" fmla="*/ 8721 h 9852"/>
              <a:gd name="connsiteX148" fmla="*/ 6637 w 10000"/>
              <a:gd name="connsiteY148" fmla="*/ 8681 h 9852"/>
              <a:gd name="connsiteX149" fmla="*/ 6667 w 10000"/>
              <a:gd name="connsiteY149" fmla="*/ 8644 h 9852"/>
              <a:gd name="connsiteX150" fmla="*/ 6721 w 10000"/>
              <a:gd name="connsiteY150" fmla="*/ 8566 h 9852"/>
              <a:gd name="connsiteX151" fmla="*/ 6766 w 10000"/>
              <a:gd name="connsiteY151" fmla="*/ 8482 h 9852"/>
              <a:gd name="connsiteX152" fmla="*/ 6805 w 10000"/>
              <a:gd name="connsiteY152" fmla="*/ 8396 h 9852"/>
              <a:gd name="connsiteX153" fmla="*/ 6853 w 10000"/>
              <a:gd name="connsiteY153" fmla="*/ 8261 h 9852"/>
              <a:gd name="connsiteX154" fmla="*/ 6901 w 10000"/>
              <a:gd name="connsiteY154" fmla="*/ 8072 h 9852"/>
              <a:gd name="connsiteX155" fmla="*/ 6931 w 10000"/>
              <a:gd name="connsiteY155" fmla="*/ 7875 h 9852"/>
              <a:gd name="connsiteX156" fmla="*/ 6950 w 10000"/>
              <a:gd name="connsiteY156" fmla="*/ 7670 h 9852"/>
              <a:gd name="connsiteX157" fmla="*/ 6966 w 10000"/>
              <a:gd name="connsiteY157" fmla="*/ 7358 h 9852"/>
              <a:gd name="connsiteX158" fmla="*/ 6974 w 10000"/>
              <a:gd name="connsiteY158" fmla="*/ 7150 h 9852"/>
              <a:gd name="connsiteX159" fmla="*/ 6987 w 10000"/>
              <a:gd name="connsiteY159" fmla="*/ 6869 h 9852"/>
              <a:gd name="connsiteX160" fmla="*/ 7001 w 10000"/>
              <a:gd name="connsiteY160" fmla="*/ 6304 h 9852"/>
              <a:gd name="connsiteX161" fmla="*/ 7001 w 10000"/>
              <a:gd name="connsiteY161" fmla="*/ 5737 h 9852"/>
              <a:gd name="connsiteX162" fmla="*/ 6990 w 10000"/>
              <a:gd name="connsiteY162" fmla="*/ 5173 h 9852"/>
              <a:gd name="connsiteX163" fmla="*/ 6981 w 10000"/>
              <a:gd name="connsiteY163" fmla="*/ 4891 h 9852"/>
              <a:gd name="connsiteX164" fmla="*/ 6978 w 10000"/>
              <a:gd name="connsiteY164" fmla="*/ 4826 h 9852"/>
              <a:gd name="connsiteX165" fmla="*/ 6965 w 10000"/>
              <a:gd name="connsiteY165" fmla="*/ 4688 h 9852"/>
              <a:gd name="connsiteX166" fmla="*/ 6946 w 10000"/>
              <a:gd name="connsiteY166" fmla="*/ 4557 h 9852"/>
              <a:gd name="connsiteX167" fmla="*/ 6916 w 10000"/>
              <a:gd name="connsiteY167" fmla="*/ 4429 h 9852"/>
              <a:gd name="connsiteX168" fmla="*/ 6885 w 10000"/>
              <a:gd name="connsiteY168" fmla="*/ 4306 h 9852"/>
              <a:gd name="connsiteX169" fmla="*/ 6844 w 10000"/>
              <a:gd name="connsiteY169" fmla="*/ 4186 h 9852"/>
              <a:gd name="connsiteX170" fmla="*/ 6796 w 10000"/>
              <a:gd name="connsiteY170" fmla="*/ 4071 h 9852"/>
              <a:gd name="connsiteX171" fmla="*/ 6744 w 10000"/>
              <a:gd name="connsiteY171" fmla="*/ 3963 h 9852"/>
              <a:gd name="connsiteX172" fmla="*/ 6684 w 10000"/>
              <a:gd name="connsiteY172" fmla="*/ 3864 h 9852"/>
              <a:gd name="connsiteX173" fmla="*/ 6619 w 10000"/>
              <a:gd name="connsiteY173" fmla="*/ 3774 h 9852"/>
              <a:gd name="connsiteX174" fmla="*/ 6547 w 10000"/>
              <a:gd name="connsiteY174" fmla="*/ 3692 h 9852"/>
              <a:gd name="connsiteX175" fmla="*/ 6470 w 10000"/>
              <a:gd name="connsiteY175" fmla="*/ 3618 h 9852"/>
              <a:gd name="connsiteX176" fmla="*/ 6390 w 10000"/>
              <a:gd name="connsiteY176" fmla="*/ 3557 h 9852"/>
              <a:gd name="connsiteX177" fmla="*/ 6304 w 10000"/>
              <a:gd name="connsiteY177" fmla="*/ 3503 h 9852"/>
              <a:gd name="connsiteX178" fmla="*/ 6212 w 10000"/>
              <a:gd name="connsiteY178" fmla="*/ 3467 h 9852"/>
              <a:gd name="connsiteX179" fmla="*/ 6115 w 10000"/>
              <a:gd name="connsiteY179" fmla="*/ 3443 h 9852"/>
              <a:gd name="connsiteX180" fmla="*/ 6064 w 10000"/>
              <a:gd name="connsiteY180" fmla="*/ 3438 h 9852"/>
              <a:gd name="connsiteX181" fmla="*/ 6039 w 10000"/>
              <a:gd name="connsiteY181" fmla="*/ 3437 h 9852"/>
              <a:gd name="connsiteX182" fmla="*/ 5986 w 10000"/>
              <a:gd name="connsiteY182" fmla="*/ 3442 h 9852"/>
              <a:gd name="connsiteX183" fmla="*/ 5934 w 10000"/>
              <a:gd name="connsiteY183" fmla="*/ 3457 h 9852"/>
              <a:gd name="connsiteX184" fmla="*/ 5884 w 10000"/>
              <a:gd name="connsiteY184" fmla="*/ 3483 h 9852"/>
              <a:gd name="connsiteX185" fmla="*/ 5837 w 10000"/>
              <a:gd name="connsiteY185" fmla="*/ 3520 h 9852"/>
              <a:gd name="connsiteX186" fmla="*/ 5796 w 10000"/>
              <a:gd name="connsiteY186" fmla="*/ 3566 h 9852"/>
              <a:gd name="connsiteX187" fmla="*/ 5763 w 10000"/>
              <a:gd name="connsiteY187" fmla="*/ 3621 h 9852"/>
              <a:gd name="connsiteX188" fmla="*/ 5738 w 10000"/>
              <a:gd name="connsiteY188" fmla="*/ 3684 h 9852"/>
              <a:gd name="connsiteX189" fmla="*/ 5729 w 10000"/>
              <a:gd name="connsiteY189" fmla="*/ 3717 h 9852"/>
              <a:gd name="connsiteX190" fmla="*/ 5725 w 10000"/>
              <a:gd name="connsiteY190" fmla="*/ 3745 h 9852"/>
              <a:gd name="connsiteX191" fmla="*/ 5719 w 10000"/>
              <a:gd name="connsiteY191" fmla="*/ 3800 h 9852"/>
              <a:gd name="connsiteX192" fmla="*/ 5724 w 10000"/>
              <a:gd name="connsiteY192" fmla="*/ 3884 h 9852"/>
              <a:gd name="connsiteX193" fmla="*/ 5745 w 10000"/>
              <a:gd name="connsiteY193" fmla="*/ 3995 h 9852"/>
              <a:gd name="connsiteX194" fmla="*/ 5786 w 10000"/>
              <a:gd name="connsiteY194" fmla="*/ 4092 h 9852"/>
              <a:gd name="connsiteX195" fmla="*/ 5811 w 10000"/>
              <a:gd name="connsiteY195" fmla="*/ 4137 h 9852"/>
              <a:gd name="connsiteX196" fmla="*/ 5860 w 10000"/>
              <a:gd name="connsiteY196" fmla="*/ 4212 h 9852"/>
              <a:gd name="connsiteX197" fmla="*/ 5960 w 10000"/>
              <a:gd name="connsiteY197" fmla="*/ 4336 h 9852"/>
              <a:gd name="connsiteX198" fmla="*/ 6061 w 10000"/>
              <a:gd name="connsiteY198" fmla="*/ 4439 h 9852"/>
              <a:gd name="connsiteX199" fmla="*/ 6167 w 10000"/>
              <a:gd name="connsiteY199" fmla="*/ 4520 h 9852"/>
              <a:gd name="connsiteX200" fmla="*/ 6272 w 10000"/>
              <a:gd name="connsiteY200" fmla="*/ 4573 h 9852"/>
              <a:gd name="connsiteX201" fmla="*/ 6380 w 10000"/>
              <a:gd name="connsiteY201" fmla="*/ 4608 h 9852"/>
              <a:gd name="connsiteX202" fmla="*/ 6488 w 10000"/>
              <a:gd name="connsiteY202" fmla="*/ 4621 h 9852"/>
              <a:gd name="connsiteX203" fmla="*/ 6596 w 10000"/>
              <a:gd name="connsiteY203" fmla="*/ 4611 h 9852"/>
              <a:gd name="connsiteX204" fmla="*/ 6703 w 10000"/>
              <a:gd name="connsiteY204" fmla="*/ 4586 h 9852"/>
              <a:gd name="connsiteX205" fmla="*/ 6810 w 10000"/>
              <a:gd name="connsiteY205" fmla="*/ 4538 h 9852"/>
              <a:gd name="connsiteX206" fmla="*/ 6915 w 10000"/>
              <a:gd name="connsiteY206" fmla="*/ 4480 h 9852"/>
              <a:gd name="connsiteX207" fmla="*/ 7018 w 10000"/>
              <a:gd name="connsiteY207" fmla="*/ 4400 h 9852"/>
              <a:gd name="connsiteX208" fmla="*/ 7116 w 10000"/>
              <a:gd name="connsiteY208" fmla="*/ 4307 h 9852"/>
              <a:gd name="connsiteX209" fmla="*/ 7213 w 10000"/>
              <a:gd name="connsiteY209" fmla="*/ 4199 h 9852"/>
              <a:gd name="connsiteX210" fmla="*/ 7306 w 10000"/>
              <a:gd name="connsiteY210" fmla="*/ 4081 h 9852"/>
              <a:gd name="connsiteX211" fmla="*/ 7391 w 10000"/>
              <a:gd name="connsiteY211" fmla="*/ 3948 h 9852"/>
              <a:gd name="connsiteX212" fmla="*/ 7433 w 10000"/>
              <a:gd name="connsiteY212" fmla="*/ 3878 h 9852"/>
              <a:gd name="connsiteX213" fmla="*/ 7506 w 10000"/>
              <a:gd name="connsiteY213" fmla="*/ 3746 h 9852"/>
              <a:gd name="connsiteX214" fmla="*/ 7640 w 10000"/>
              <a:gd name="connsiteY214" fmla="*/ 3470 h 9852"/>
              <a:gd name="connsiteX215" fmla="*/ 7754 w 10000"/>
              <a:gd name="connsiteY215" fmla="*/ 3174 h 9852"/>
              <a:gd name="connsiteX216" fmla="*/ 7825 w 10000"/>
              <a:gd name="connsiteY216" fmla="*/ 2943 h 9852"/>
              <a:gd name="connsiteX217" fmla="*/ 7868 w 10000"/>
              <a:gd name="connsiteY217" fmla="*/ 2786 h 9852"/>
              <a:gd name="connsiteX218" fmla="*/ 7900 w 10000"/>
              <a:gd name="connsiteY218" fmla="*/ 2626 h 9852"/>
              <a:gd name="connsiteX219" fmla="*/ 7931 w 10000"/>
              <a:gd name="connsiteY219" fmla="*/ 2460 h 9852"/>
              <a:gd name="connsiteX220" fmla="*/ 7952 w 10000"/>
              <a:gd name="connsiteY220" fmla="*/ 2299 h 9852"/>
              <a:gd name="connsiteX221" fmla="*/ 7965 w 10000"/>
              <a:gd name="connsiteY221" fmla="*/ 2133 h 9852"/>
              <a:gd name="connsiteX222" fmla="*/ 7973 w 10000"/>
              <a:gd name="connsiteY222" fmla="*/ 1967 h 9852"/>
              <a:gd name="connsiteX223" fmla="*/ 7971 w 10000"/>
              <a:gd name="connsiteY223" fmla="*/ 1800 h 9852"/>
              <a:gd name="connsiteX224" fmla="*/ 7963 w 10000"/>
              <a:gd name="connsiteY224" fmla="*/ 1632 h 9852"/>
              <a:gd name="connsiteX225" fmla="*/ 7949 w 10000"/>
              <a:gd name="connsiteY225" fmla="*/ 1465 h 9852"/>
              <a:gd name="connsiteX226" fmla="*/ 7937 w 10000"/>
              <a:gd name="connsiteY226" fmla="*/ 1382 h 9852"/>
              <a:gd name="connsiteX227" fmla="*/ 7916 w 10000"/>
              <a:gd name="connsiteY227" fmla="*/ 1269 h 9852"/>
              <a:gd name="connsiteX228" fmla="*/ 7892 w 10000"/>
              <a:gd name="connsiteY228" fmla="*/ 1081 h 9852"/>
              <a:gd name="connsiteX229" fmla="*/ 7883 w 10000"/>
              <a:gd name="connsiteY229" fmla="*/ 954 h 9852"/>
              <a:gd name="connsiteX230" fmla="*/ 7885 w 10000"/>
              <a:gd name="connsiteY230" fmla="*/ 832 h 9852"/>
              <a:gd name="connsiteX231" fmla="*/ 7903 w 10000"/>
              <a:gd name="connsiteY231" fmla="*/ 715 h 9852"/>
              <a:gd name="connsiteX232" fmla="*/ 7934 w 10000"/>
              <a:gd name="connsiteY232" fmla="*/ 638 h 9852"/>
              <a:gd name="connsiteX233" fmla="*/ 7958 w 10000"/>
              <a:gd name="connsiteY233" fmla="*/ 591 h 9852"/>
              <a:gd name="connsiteX234" fmla="*/ 7992 w 10000"/>
              <a:gd name="connsiteY234" fmla="*/ 549 h 9852"/>
              <a:gd name="connsiteX235" fmla="*/ 8030 w 10000"/>
              <a:gd name="connsiteY235" fmla="*/ 513 h 9852"/>
              <a:gd name="connsiteX236" fmla="*/ 8050 w 10000"/>
              <a:gd name="connsiteY236" fmla="*/ 499 h 9852"/>
              <a:gd name="connsiteX237" fmla="*/ 8088 w 10000"/>
              <a:gd name="connsiteY237" fmla="*/ 478 h 9852"/>
              <a:gd name="connsiteX238" fmla="*/ 8159 w 10000"/>
              <a:gd name="connsiteY238" fmla="*/ 463 h 9852"/>
              <a:gd name="connsiteX239" fmla="*/ 8229 w 10000"/>
              <a:gd name="connsiteY239" fmla="*/ 472 h 9852"/>
              <a:gd name="connsiteX240" fmla="*/ 8301 w 10000"/>
              <a:gd name="connsiteY240" fmla="*/ 506 h 9852"/>
              <a:gd name="connsiteX241" fmla="*/ 8370 w 10000"/>
              <a:gd name="connsiteY241" fmla="*/ 555 h 9852"/>
              <a:gd name="connsiteX242" fmla="*/ 8433 w 10000"/>
              <a:gd name="connsiteY242" fmla="*/ 619 h 9852"/>
              <a:gd name="connsiteX243" fmla="*/ 8490 w 10000"/>
              <a:gd name="connsiteY243" fmla="*/ 693 h 9852"/>
              <a:gd name="connsiteX244" fmla="*/ 8538 w 10000"/>
              <a:gd name="connsiteY244" fmla="*/ 767 h 9852"/>
              <a:gd name="connsiteX245" fmla="*/ 8559 w 10000"/>
              <a:gd name="connsiteY245" fmla="*/ 805 h 9852"/>
              <a:gd name="connsiteX246" fmla="*/ 8645 w 10000"/>
              <a:gd name="connsiteY246" fmla="*/ 987 h 9852"/>
              <a:gd name="connsiteX247" fmla="*/ 8792 w 10000"/>
              <a:gd name="connsiteY247" fmla="*/ 1287 h 9852"/>
              <a:gd name="connsiteX248" fmla="*/ 8868 w 10000"/>
              <a:gd name="connsiteY248" fmla="*/ 1419 h 9852"/>
              <a:gd name="connsiteX249" fmla="*/ 8925 w 10000"/>
              <a:gd name="connsiteY249" fmla="*/ 1497 h 9852"/>
              <a:gd name="connsiteX250" fmla="*/ 8982 w 10000"/>
              <a:gd name="connsiteY250" fmla="*/ 1566 h 9852"/>
              <a:gd name="connsiteX251" fmla="*/ 9039 w 10000"/>
              <a:gd name="connsiteY251" fmla="*/ 1616 h 9852"/>
              <a:gd name="connsiteX252" fmla="*/ 9103 w 10000"/>
              <a:gd name="connsiteY252" fmla="*/ 1649 h 9852"/>
              <a:gd name="connsiteX253" fmla="*/ 9168 w 10000"/>
              <a:gd name="connsiteY253" fmla="*/ 1663 h 9852"/>
              <a:gd name="connsiteX254" fmla="*/ 9236 w 10000"/>
              <a:gd name="connsiteY254" fmla="*/ 1654 h 9852"/>
              <a:gd name="connsiteX255" fmla="*/ 9308 w 10000"/>
              <a:gd name="connsiteY255" fmla="*/ 1621 h 9852"/>
              <a:gd name="connsiteX256" fmla="*/ 9384 w 10000"/>
              <a:gd name="connsiteY256" fmla="*/ 1558 h 9852"/>
              <a:gd name="connsiteX257" fmla="*/ 9463 w 10000"/>
              <a:gd name="connsiteY257" fmla="*/ 1463 h 9852"/>
              <a:gd name="connsiteX258" fmla="*/ 9504 w 10000"/>
              <a:gd name="connsiteY258" fmla="*/ 1403 h 9852"/>
              <a:gd name="connsiteX259" fmla="*/ 9544 w 10000"/>
              <a:gd name="connsiteY259" fmla="*/ 1335 h 9852"/>
              <a:gd name="connsiteX260" fmla="*/ 9614 w 10000"/>
              <a:gd name="connsiteY260" fmla="*/ 1191 h 9852"/>
              <a:gd name="connsiteX261" fmla="*/ 9672 w 10000"/>
              <a:gd name="connsiteY261" fmla="*/ 1031 h 9852"/>
              <a:gd name="connsiteX262" fmla="*/ 9722 w 10000"/>
              <a:gd name="connsiteY262" fmla="*/ 866 h 9852"/>
              <a:gd name="connsiteX263" fmla="*/ 9743 w 10000"/>
              <a:gd name="connsiteY263" fmla="*/ 783 h 9852"/>
              <a:gd name="connsiteX264" fmla="*/ 9795 w 10000"/>
              <a:gd name="connsiteY264" fmla="*/ 585 h 9852"/>
              <a:gd name="connsiteX265" fmla="*/ 9884 w 10000"/>
              <a:gd name="connsiteY265" fmla="*/ 279 h 9852"/>
              <a:gd name="connsiteX266" fmla="*/ 9955 w 10000"/>
              <a:gd name="connsiteY266" fmla="*/ 88 h 9852"/>
              <a:gd name="connsiteX267" fmla="*/ 10000 w 10000"/>
              <a:gd name="connsiteY267" fmla="*/ 0 h 9852"/>
              <a:gd name="connsiteX0" fmla="*/ 569 w 10000"/>
              <a:gd name="connsiteY0" fmla="*/ 9834 h 9990"/>
              <a:gd name="connsiteX1" fmla="*/ 675 w 10000"/>
              <a:gd name="connsiteY1" fmla="*/ 9657 h 9990"/>
              <a:gd name="connsiteX2" fmla="*/ 769 w 10000"/>
              <a:gd name="connsiteY2" fmla="*/ 9460 h 9990"/>
              <a:gd name="connsiteX3" fmla="*/ 846 w 10000"/>
              <a:gd name="connsiteY3" fmla="*/ 9253 h 9990"/>
              <a:gd name="connsiteX4" fmla="*/ 905 w 10000"/>
              <a:gd name="connsiteY4" fmla="*/ 9029 h 9990"/>
              <a:gd name="connsiteX5" fmla="*/ 926 w 10000"/>
              <a:gd name="connsiteY5" fmla="*/ 8911 h 9990"/>
              <a:gd name="connsiteX6" fmla="*/ 942 w 10000"/>
              <a:gd name="connsiteY6" fmla="*/ 8815 h 9990"/>
              <a:gd name="connsiteX7" fmla="*/ 958 w 10000"/>
              <a:gd name="connsiteY7" fmla="*/ 8621 h 9990"/>
              <a:gd name="connsiteX8" fmla="*/ 961 w 10000"/>
              <a:gd name="connsiteY8" fmla="*/ 8432 h 9990"/>
              <a:gd name="connsiteX9" fmla="*/ 944 w 10000"/>
              <a:gd name="connsiteY9" fmla="*/ 8239 h 9990"/>
              <a:gd name="connsiteX10" fmla="*/ 912 w 10000"/>
              <a:gd name="connsiteY10" fmla="*/ 8054 h 9990"/>
              <a:gd name="connsiteX11" fmla="*/ 861 w 10000"/>
              <a:gd name="connsiteY11" fmla="*/ 7875 h 9990"/>
              <a:gd name="connsiteX12" fmla="*/ 795 w 10000"/>
              <a:gd name="connsiteY12" fmla="*/ 7710 h 9990"/>
              <a:gd name="connsiteX13" fmla="*/ 709 w 10000"/>
              <a:gd name="connsiteY13" fmla="*/ 7553 h 9990"/>
              <a:gd name="connsiteX14" fmla="*/ 657 w 10000"/>
              <a:gd name="connsiteY14" fmla="*/ 7480 h 9990"/>
              <a:gd name="connsiteX15" fmla="*/ 625 w 10000"/>
              <a:gd name="connsiteY15" fmla="*/ 7439 h 9990"/>
              <a:gd name="connsiteX16" fmla="*/ 557 w 10000"/>
              <a:gd name="connsiteY16" fmla="*/ 7372 h 9990"/>
              <a:gd name="connsiteX17" fmla="*/ 492 w 10000"/>
              <a:gd name="connsiteY17" fmla="*/ 7323 h 9990"/>
              <a:gd name="connsiteX18" fmla="*/ 427 w 10000"/>
              <a:gd name="connsiteY18" fmla="*/ 7294 h 9990"/>
              <a:gd name="connsiteX19" fmla="*/ 365 w 10000"/>
              <a:gd name="connsiteY19" fmla="*/ 7283 h 9990"/>
              <a:gd name="connsiteX20" fmla="*/ 304 w 10000"/>
              <a:gd name="connsiteY20" fmla="*/ 7288 h 9990"/>
              <a:gd name="connsiteX21" fmla="*/ 245 w 10000"/>
              <a:gd name="connsiteY21" fmla="*/ 7308 h 9990"/>
              <a:gd name="connsiteX22" fmla="*/ 191 w 10000"/>
              <a:gd name="connsiteY22" fmla="*/ 7343 h 9990"/>
              <a:gd name="connsiteX23" fmla="*/ 144 w 10000"/>
              <a:gd name="connsiteY23" fmla="*/ 7390 h 9990"/>
              <a:gd name="connsiteX24" fmla="*/ 101 w 10000"/>
              <a:gd name="connsiteY24" fmla="*/ 7454 h 9990"/>
              <a:gd name="connsiteX25" fmla="*/ 66 w 10000"/>
              <a:gd name="connsiteY25" fmla="*/ 7529 h 9990"/>
              <a:gd name="connsiteX26" fmla="*/ 35 w 10000"/>
              <a:gd name="connsiteY26" fmla="*/ 7614 h 9990"/>
              <a:gd name="connsiteX27" fmla="*/ 16 w 10000"/>
              <a:gd name="connsiteY27" fmla="*/ 7710 h 9990"/>
              <a:gd name="connsiteX28" fmla="*/ 3 w 10000"/>
              <a:gd name="connsiteY28" fmla="*/ 7811 h 9990"/>
              <a:gd name="connsiteX29" fmla="*/ 0 w 10000"/>
              <a:gd name="connsiteY29" fmla="*/ 7921 h 9990"/>
              <a:gd name="connsiteX30" fmla="*/ 7 w 10000"/>
              <a:gd name="connsiteY30" fmla="*/ 8037 h 9990"/>
              <a:gd name="connsiteX31" fmla="*/ 14 w 10000"/>
              <a:gd name="connsiteY31" fmla="*/ 8096 h 9990"/>
              <a:gd name="connsiteX32" fmla="*/ 29 w 10000"/>
              <a:gd name="connsiteY32" fmla="*/ 8199 h 9990"/>
              <a:gd name="connsiteX33" fmla="*/ 76 w 10000"/>
              <a:gd name="connsiteY33" fmla="*/ 8393 h 9990"/>
              <a:gd name="connsiteX34" fmla="*/ 138 w 10000"/>
              <a:gd name="connsiteY34" fmla="*/ 8583 h 9990"/>
              <a:gd name="connsiteX35" fmla="*/ 214 w 10000"/>
              <a:gd name="connsiteY35" fmla="*/ 8764 h 9990"/>
              <a:gd name="connsiteX36" fmla="*/ 304 w 10000"/>
              <a:gd name="connsiteY36" fmla="*/ 8932 h 9990"/>
              <a:gd name="connsiteX37" fmla="*/ 401 w 10000"/>
              <a:gd name="connsiteY37" fmla="*/ 9091 h 9990"/>
              <a:gd name="connsiteX38" fmla="*/ 510 w 10000"/>
              <a:gd name="connsiteY38" fmla="*/ 9241 h 9990"/>
              <a:gd name="connsiteX39" fmla="*/ 630 w 10000"/>
              <a:gd name="connsiteY39" fmla="*/ 9380 h 9990"/>
              <a:gd name="connsiteX40" fmla="*/ 754 w 10000"/>
              <a:gd name="connsiteY40" fmla="*/ 9508 h 9990"/>
              <a:gd name="connsiteX41" fmla="*/ 886 w 10000"/>
              <a:gd name="connsiteY41" fmla="*/ 9618 h 9990"/>
              <a:gd name="connsiteX42" fmla="*/ 1019 w 10000"/>
              <a:gd name="connsiteY42" fmla="*/ 9717 h 9990"/>
              <a:gd name="connsiteX43" fmla="*/ 1157 w 10000"/>
              <a:gd name="connsiteY43" fmla="*/ 9803 h 9990"/>
              <a:gd name="connsiteX44" fmla="*/ 1294 w 10000"/>
              <a:gd name="connsiteY44" fmla="*/ 9874 h 9990"/>
              <a:gd name="connsiteX45" fmla="*/ 1434 w 10000"/>
              <a:gd name="connsiteY45" fmla="*/ 9929 h 9990"/>
              <a:gd name="connsiteX46" fmla="*/ 1571 w 10000"/>
              <a:gd name="connsiteY46" fmla="*/ 9965 h 9990"/>
              <a:gd name="connsiteX47" fmla="*/ 1705 w 10000"/>
              <a:gd name="connsiteY47" fmla="*/ 9989 h 9990"/>
              <a:gd name="connsiteX48" fmla="*/ 1769 w 10000"/>
              <a:gd name="connsiteY48" fmla="*/ 9990 h 9990"/>
              <a:gd name="connsiteX49" fmla="*/ 1844 w 10000"/>
              <a:gd name="connsiteY49" fmla="*/ 9989 h 9990"/>
              <a:gd name="connsiteX50" fmla="*/ 1992 w 10000"/>
              <a:gd name="connsiteY50" fmla="*/ 9964 h 9990"/>
              <a:gd name="connsiteX51" fmla="*/ 2129 w 10000"/>
              <a:gd name="connsiteY51" fmla="*/ 9913 h 9990"/>
              <a:gd name="connsiteX52" fmla="*/ 2263 w 10000"/>
              <a:gd name="connsiteY52" fmla="*/ 9834 h 9990"/>
              <a:gd name="connsiteX53" fmla="*/ 2382 w 10000"/>
              <a:gd name="connsiteY53" fmla="*/ 9731 h 9990"/>
              <a:gd name="connsiteX54" fmla="*/ 2491 w 10000"/>
              <a:gd name="connsiteY54" fmla="*/ 9596 h 9990"/>
              <a:gd name="connsiteX55" fmla="*/ 2561 w 10000"/>
              <a:gd name="connsiteY55" fmla="*/ 9481 h 9990"/>
              <a:gd name="connsiteX56" fmla="*/ 2602 w 10000"/>
              <a:gd name="connsiteY56" fmla="*/ 9395 h 9990"/>
              <a:gd name="connsiteX57" fmla="*/ 2639 w 10000"/>
              <a:gd name="connsiteY57" fmla="*/ 9303 h 9990"/>
              <a:gd name="connsiteX58" fmla="*/ 2674 w 10000"/>
              <a:gd name="connsiteY58" fmla="*/ 9204 h 9990"/>
              <a:gd name="connsiteX59" fmla="*/ 2687 w 10000"/>
              <a:gd name="connsiteY59" fmla="*/ 9150 h 9990"/>
              <a:gd name="connsiteX60" fmla="*/ 2706 w 10000"/>
              <a:gd name="connsiteY60" fmla="*/ 9067 h 9990"/>
              <a:gd name="connsiteX61" fmla="*/ 2736 w 10000"/>
              <a:gd name="connsiteY61" fmla="*/ 8902 h 9990"/>
              <a:gd name="connsiteX62" fmla="*/ 2750 w 10000"/>
              <a:gd name="connsiteY62" fmla="*/ 8748 h 9990"/>
              <a:gd name="connsiteX63" fmla="*/ 2754 w 10000"/>
              <a:gd name="connsiteY63" fmla="*/ 8597 h 9990"/>
              <a:gd name="connsiteX64" fmla="*/ 2746 w 10000"/>
              <a:gd name="connsiteY64" fmla="*/ 8454 h 9990"/>
              <a:gd name="connsiteX65" fmla="*/ 2727 w 10000"/>
              <a:gd name="connsiteY65" fmla="*/ 8314 h 9990"/>
              <a:gd name="connsiteX66" fmla="*/ 2700 w 10000"/>
              <a:gd name="connsiteY66" fmla="*/ 8175 h 9990"/>
              <a:gd name="connsiteX67" fmla="*/ 2665 w 10000"/>
              <a:gd name="connsiteY67" fmla="*/ 8043 h 9990"/>
              <a:gd name="connsiteX68" fmla="*/ 2600 w 10000"/>
              <a:gd name="connsiteY68" fmla="*/ 7847 h 9990"/>
              <a:gd name="connsiteX69" fmla="*/ 2496 w 10000"/>
              <a:gd name="connsiteY69" fmla="*/ 7590 h 9990"/>
              <a:gd name="connsiteX70" fmla="*/ 2319 w 10000"/>
              <a:gd name="connsiteY70" fmla="*/ 7211 h 9990"/>
              <a:gd name="connsiteX71" fmla="*/ 2199 w 10000"/>
              <a:gd name="connsiteY71" fmla="*/ 6944 h 9990"/>
              <a:gd name="connsiteX72" fmla="*/ 2032 w 10000"/>
              <a:gd name="connsiteY72" fmla="*/ 6585 h 9990"/>
              <a:gd name="connsiteX73" fmla="*/ 1728 w 10000"/>
              <a:gd name="connsiteY73" fmla="*/ 5929 h 9990"/>
              <a:gd name="connsiteX74" fmla="*/ 1579 w 10000"/>
              <a:gd name="connsiteY74" fmla="*/ 5573 h 9990"/>
              <a:gd name="connsiteX75" fmla="*/ 1484 w 10000"/>
              <a:gd name="connsiteY75" fmla="*/ 5331 h 9990"/>
              <a:gd name="connsiteX76" fmla="*/ 1399 w 10000"/>
              <a:gd name="connsiteY76" fmla="*/ 5085 h 9990"/>
              <a:gd name="connsiteX77" fmla="*/ 1327 w 10000"/>
              <a:gd name="connsiteY77" fmla="*/ 4838 h 9990"/>
              <a:gd name="connsiteX78" fmla="*/ 1272 w 10000"/>
              <a:gd name="connsiteY78" fmla="*/ 4588 h 9990"/>
              <a:gd name="connsiteX79" fmla="*/ 1232 w 10000"/>
              <a:gd name="connsiteY79" fmla="*/ 4342 h 9990"/>
              <a:gd name="connsiteX80" fmla="*/ 1213 w 10000"/>
              <a:gd name="connsiteY80" fmla="*/ 4101 h 9990"/>
              <a:gd name="connsiteX81" fmla="*/ 1216 w 10000"/>
              <a:gd name="connsiteY81" fmla="*/ 3922 h 9990"/>
              <a:gd name="connsiteX82" fmla="*/ 1225 w 10000"/>
              <a:gd name="connsiteY82" fmla="*/ 3808 h 9990"/>
              <a:gd name="connsiteX83" fmla="*/ 1241 w 10000"/>
              <a:gd name="connsiteY83" fmla="*/ 3693 h 9990"/>
              <a:gd name="connsiteX84" fmla="*/ 1267 w 10000"/>
              <a:gd name="connsiteY84" fmla="*/ 3582 h 9990"/>
              <a:gd name="connsiteX85" fmla="*/ 1296 w 10000"/>
              <a:gd name="connsiteY85" fmla="*/ 3471 h 9990"/>
              <a:gd name="connsiteX86" fmla="*/ 1337 w 10000"/>
              <a:gd name="connsiteY86" fmla="*/ 3365 h 9990"/>
              <a:gd name="connsiteX87" fmla="*/ 1359 w 10000"/>
              <a:gd name="connsiteY87" fmla="*/ 3314 h 9990"/>
              <a:gd name="connsiteX88" fmla="*/ 1392 w 10000"/>
              <a:gd name="connsiteY88" fmla="*/ 3240 h 9990"/>
              <a:gd name="connsiteX89" fmla="*/ 1470 w 10000"/>
              <a:gd name="connsiteY89" fmla="*/ 3116 h 9990"/>
              <a:gd name="connsiteX90" fmla="*/ 1560 w 10000"/>
              <a:gd name="connsiteY90" fmla="*/ 3005 h 9990"/>
              <a:gd name="connsiteX91" fmla="*/ 1657 w 10000"/>
              <a:gd name="connsiteY91" fmla="*/ 2916 h 9990"/>
              <a:gd name="connsiteX92" fmla="*/ 1762 w 10000"/>
              <a:gd name="connsiteY92" fmla="*/ 2841 h 9990"/>
              <a:gd name="connsiteX93" fmla="*/ 1874 w 10000"/>
              <a:gd name="connsiteY93" fmla="*/ 2780 h 9990"/>
              <a:gd name="connsiteX94" fmla="*/ 1992 w 10000"/>
              <a:gd name="connsiteY94" fmla="*/ 2739 h 9990"/>
              <a:gd name="connsiteX95" fmla="*/ 2110 w 10000"/>
              <a:gd name="connsiteY95" fmla="*/ 2708 h 9990"/>
              <a:gd name="connsiteX96" fmla="*/ 2234 w 10000"/>
              <a:gd name="connsiteY96" fmla="*/ 2691 h 9990"/>
              <a:gd name="connsiteX97" fmla="*/ 2359 w 10000"/>
              <a:gd name="connsiteY97" fmla="*/ 2686 h 9990"/>
              <a:gd name="connsiteX98" fmla="*/ 2485 w 10000"/>
              <a:gd name="connsiteY98" fmla="*/ 2692 h 9990"/>
              <a:gd name="connsiteX99" fmla="*/ 2607 w 10000"/>
              <a:gd name="connsiteY99" fmla="*/ 2710 h 9990"/>
              <a:gd name="connsiteX100" fmla="*/ 2727 w 10000"/>
              <a:gd name="connsiteY100" fmla="*/ 2739 h 9990"/>
              <a:gd name="connsiteX101" fmla="*/ 2844 w 10000"/>
              <a:gd name="connsiteY101" fmla="*/ 2774 h 9990"/>
              <a:gd name="connsiteX102" fmla="*/ 2957 w 10000"/>
              <a:gd name="connsiteY102" fmla="*/ 2819 h 9990"/>
              <a:gd name="connsiteX103" fmla="*/ 3061 w 10000"/>
              <a:gd name="connsiteY103" fmla="*/ 2873 h 9990"/>
              <a:gd name="connsiteX104" fmla="*/ 3113 w 10000"/>
              <a:gd name="connsiteY104" fmla="*/ 2902 h 9990"/>
              <a:gd name="connsiteX105" fmla="*/ 3168 w 10000"/>
              <a:gd name="connsiteY105" fmla="*/ 2936 h 9990"/>
              <a:gd name="connsiteX106" fmla="*/ 3282 w 10000"/>
              <a:gd name="connsiteY106" fmla="*/ 3017 h 9990"/>
              <a:gd name="connsiteX107" fmla="*/ 3389 w 10000"/>
              <a:gd name="connsiteY107" fmla="*/ 3105 h 9990"/>
              <a:gd name="connsiteX108" fmla="*/ 3495 w 10000"/>
              <a:gd name="connsiteY108" fmla="*/ 3200 h 9990"/>
              <a:gd name="connsiteX109" fmla="*/ 3648 w 10000"/>
              <a:gd name="connsiteY109" fmla="*/ 3361 h 9990"/>
              <a:gd name="connsiteX110" fmla="*/ 3842 w 10000"/>
              <a:gd name="connsiteY110" fmla="*/ 3598 h 9990"/>
              <a:gd name="connsiteX111" fmla="*/ 4016 w 10000"/>
              <a:gd name="connsiteY111" fmla="*/ 3860 h 9990"/>
              <a:gd name="connsiteX112" fmla="*/ 4176 w 10000"/>
              <a:gd name="connsiteY112" fmla="*/ 4144 h 9990"/>
              <a:gd name="connsiteX113" fmla="*/ 4321 w 10000"/>
              <a:gd name="connsiteY113" fmla="*/ 4446 h 9990"/>
              <a:gd name="connsiteX114" fmla="*/ 4442 w 10000"/>
              <a:gd name="connsiteY114" fmla="*/ 4758 h 9990"/>
              <a:gd name="connsiteX115" fmla="*/ 4494 w 10000"/>
              <a:gd name="connsiteY115" fmla="*/ 4923 h 9990"/>
              <a:gd name="connsiteX116" fmla="*/ 4534 w 10000"/>
              <a:gd name="connsiteY116" fmla="*/ 5043 h 9990"/>
              <a:gd name="connsiteX117" fmla="*/ 4599 w 10000"/>
              <a:gd name="connsiteY117" fmla="*/ 5291 h 9990"/>
              <a:gd name="connsiteX118" fmla="*/ 4653 w 10000"/>
              <a:gd name="connsiteY118" fmla="*/ 5541 h 9990"/>
              <a:gd name="connsiteX119" fmla="*/ 4697 w 10000"/>
              <a:gd name="connsiteY119" fmla="*/ 5794 h 9990"/>
              <a:gd name="connsiteX120" fmla="*/ 4756 w 10000"/>
              <a:gd name="connsiteY120" fmla="*/ 6178 h 9990"/>
              <a:gd name="connsiteX121" fmla="*/ 4829 w 10000"/>
              <a:gd name="connsiteY121" fmla="*/ 6691 h 9990"/>
              <a:gd name="connsiteX122" fmla="*/ 4888 w 10000"/>
              <a:gd name="connsiteY122" fmla="*/ 7071 h 9990"/>
              <a:gd name="connsiteX123" fmla="*/ 4933 w 10000"/>
              <a:gd name="connsiteY123" fmla="*/ 7321 h 9990"/>
              <a:gd name="connsiteX124" fmla="*/ 4988 w 10000"/>
              <a:gd name="connsiteY124" fmla="*/ 7565 h 9990"/>
              <a:gd name="connsiteX125" fmla="*/ 5052 w 10000"/>
              <a:gd name="connsiteY125" fmla="*/ 7808 h 9990"/>
              <a:gd name="connsiteX126" fmla="*/ 5128 w 10000"/>
              <a:gd name="connsiteY126" fmla="*/ 8042 h 9990"/>
              <a:gd name="connsiteX127" fmla="*/ 5218 w 10000"/>
              <a:gd name="connsiteY127" fmla="*/ 8265 h 9990"/>
              <a:gd name="connsiteX128" fmla="*/ 5328 w 10000"/>
              <a:gd name="connsiteY128" fmla="*/ 8485 h 9990"/>
              <a:gd name="connsiteX129" fmla="*/ 5455 w 10000"/>
              <a:gd name="connsiteY129" fmla="*/ 8692 h 9990"/>
              <a:gd name="connsiteX130" fmla="*/ 5527 w 10000"/>
              <a:gd name="connsiteY130" fmla="*/ 8791 h 9990"/>
              <a:gd name="connsiteX131" fmla="*/ 5558 w 10000"/>
              <a:gd name="connsiteY131" fmla="*/ 8833 h 9990"/>
              <a:gd name="connsiteX132" fmla="*/ 5626 w 10000"/>
              <a:gd name="connsiteY132" fmla="*/ 8907 h 9990"/>
              <a:gd name="connsiteX133" fmla="*/ 5693 w 10000"/>
              <a:gd name="connsiteY133" fmla="*/ 8972 h 9990"/>
              <a:gd name="connsiteX134" fmla="*/ 5762 w 10000"/>
              <a:gd name="connsiteY134" fmla="*/ 9028 h 9990"/>
              <a:gd name="connsiteX135" fmla="*/ 5830 w 10000"/>
              <a:gd name="connsiteY135" fmla="*/ 9070 h 9990"/>
              <a:gd name="connsiteX136" fmla="*/ 5901 w 10000"/>
              <a:gd name="connsiteY136" fmla="*/ 9102 h 9990"/>
              <a:gd name="connsiteX137" fmla="*/ 5971 w 10000"/>
              <a:gd name="connsiteY137" fmla="*/ 9126 h 9990"/>
              <a:gd name="connsiteX138" fmla="*/ 6043 w 10000"/>
              <a:gd name="connsiteY138" fmla="*/ 9139 h 9990"/>
              <a:gd name="connsiteX139" fmla="*/ 6114 w 10000"/>
              <a:gd name="connsiteY139" fmla="*/ 9139 h 9990"/>
              <a:gd name="connsiteX140" fmla="*/ 6185 w 10000"/>
              <a:gd name="connsiteY140" fmla="*/ 9130 h 9990"/>
              <a:gd name="connsiteX141" fmla="*/ 6256 w 10000"/>
              <a:gd name="connsiteY141" fmla="*/ 9108 h 9990"/>
              <a:gd name="connsiteX142" fmla="*/ 6326 w 10000"/>
              <a:gd name="connsiteY142" fmla="*/ 9078 h 9990"/>
              <a:gd name="connsiteX143" fmla="*/ 6397 w 10000"/>
              <a:gd name="connsiteY143" fmla="*/ 9041 h 9990"/>
              <a:gd name="connsiteX144" fmla="*/ 6466 w 10000"/>
              <a:gd name="connsiteY144" fmla="*/ 8986 h 9990"/>
              <a:gd name="connsiteX145" fmla="*/ 6535 w 10000"/>
              <a:gd name="connsiteY145" fmla="*/ 8925 h 9990"/>
              <a:gd name="connsiteX146" fmla="*/ 6603 w 10000"/>
              <a:gd name="connsiteY146" fmla="*/ 8852 h 9990"/>
              <a:gd name="connsiteX147" fmla="*/ 6637 w 10000"/>
              <a:gd name="connsiteY147" fmla="*/ 8811 h 9990"/>
              <a:gd name="connsiteX148" fmla="*/ 6667 w 10000"/>
              <a:gd name="connsiteY148" fmla="*/ 8774 h 9990"/>
              <a:gd name="connsiteX149" fmla="*/ 6721 w 10000"/>
              <a:gd name="connsiteY149" fmla="*/ 8695 h 9990"/>
              <a:gd name="connsiteX150" fmla="*/ 6766 w 10000"/>
              <a:gd name="connsiteY150" fmla="*/ 8609 h 9990"/>
              <a:gd name="connsiteX151" fmla="*/ 6805 w 10000"/>
              <a:gd name="connsiteY151" fmla="*/ 8522 h 9990"/>
              <a:gd name="connsiteX152" fmla="*/ 6853 w 10000"/>
              <a:gd name="connsiteY152" fmla="*/ 8385 h 9990"/>
              <a:gd name="connsiteX153" fmla="*/ 6901 w 10000"/>
              <a:gd name="connsiteY153" fmla="*/ 8193 h 9990"/>
              <a:gd name="connsiteX154" fmla="*/ 6931 w 10000"/>
              <a:gd name="connsiteY154" fmla="*/ 7993 h 9990"/>
              <a:gd name="connsiteX155" fmla="*/ 6950 w 10000"/>
              <a:gd name="connsiteY155" fmla="*/ 7785 h 9990"/>
              <a:gd name="connsiteX156" fmla="*/ 6966 w 10000"/>
              <a:gd name="connsiteY156" fmla="*/ 7469 h 9990"/>
              <a:gd name="connsiteX157" fmla="*/ 6974 w 10000"/>
              <a:gd name="connsiteY157" fmla="*/ 7257 h 9990"/>
              <a:gd name="connsiteX158" fmla="*/ 6987 w 10000"/>
              <a:gd name="connsiteY158" fmla="*/ 6972 h 9990"/>
              <a:gd name="connsiteX159" fmla="*/ 7001 w 10000"/>
              <a:gd name="connsiteY159" fmla="*/ 6399 h 9990"/>
              <a:gd name="connsiteX160" fmla="*/ 7001 w 10000"/>
              <a:gd name="connsiteY160" fmla="*/ 5823 h 9990"/>
              <a:gd name="connsiteX161" fmla="*/ 6990 w 10000"/>
              <a:gd name="connsiteY161" fmla="*/ 5251 h 9990"/>
              <a:gd name="connsiteX162" fmla="*/ 6981 w 10000"/>
              <a:gd name="connsiteY162" fmla="*/ 4964 h 9990"/>
              <a:gd name="connsiteX163" fmla="*/ 6978 w 10000"/>
              <a:gd name="connsiteY163" fmla="*/ 4898 h 9990"/>
              <a:gd name="connsiteX164" fmla="*/ 6965 w 10000"/>
              <a:gd name="connsiteY164" fmla="*/ 4758 h 9990"/>
              <a:gd name="connsiteX165" fmla="*/ 6946 w 10000"/>
              <a:gd name="connsiteY165" fmla="*/ 4625 h 9990"/>
              <a:gd name="connsiteX166" fmla="*/ 6916 w 10000"/>
              <a:gd name="connsiteY166" fmla="*/ 4496 h 9990"/>
              <a:gd name="connsiteX167" fmla="*/ 6885 w 10000"/>
              <a:gd name="connsiteY167" fmla="*/ 4371 h 9990"/>
              <a:gd name="connsiteX168" fmla="*/ 6844 w 10000"/>
              <a:gd name="connsiteY168" fmla="*/ 4249 h 9990"/>
              <a:gd name="connsiteX169" fmla="*/ 6796 w 10000"/>
              <a:gd name="connsiteY169" fmla="*/ 4132 h 9990"/>
              <a:gd name="connsiteX170" fmla="*/ 6744 w 10000"/>
              <a:gd name="connsiteY170" fmla="*/ 4023 h 9990"/>
              <a:gd name="connsiteX171" fmla="*/ 6684 w 10000"/>
              <a:gd name="connsiteY171" fmla="*/ 3922 h 9990"/>
              <a:gd name="connsiteX172" fmla="*/ 6619 w 10000"/>
              <a:gd name="connsiteY172" fmla="*/ 3831 h 9990"/>
              <a:gd name="connsiteX173" fmla="*/ 6547 w 10000"/>
              <a:gd name="connsiteY173" fmla="*/ 3747 h 9990"/>
              <a:gd name="connsiteX174" fmla="*/ 6470 w 10000"/>
              <a:gd name="connsiteY174" fmla="*/ 3672 h 9990"/>
              <a:gd name="connsiteX175" fmla="*/ 6390 w 10000"/>
              <a:gd name="connsiteY175" fmla="*/ 3610 h 9990"/>
              <a:gd name="connsiteX176" fmla="*/ 6304 w 10000"/>
              <a:gd name="connsiteY176" fmla="*/ 3556 h 9990"/>
              <a:gd name="connsiteX177" fmla="*/ 6212 w 10000"/>
              <a:gd name="connsiteY177" fmla="*/ 3519 h 9990"/>
              <a:gd name="connsiteX178" fmla="*/ 6115 w 10000"/>
              <a:gd name="connsiteY178" fmla="*/ 3495 h 9990"/>
              <a:gd name="connsiteX179" fmla="*/ 6064 w 10000"/>
              <a:gd name="connsiteY179" fmla="*/ 3490 h 9990"/>
              <a:gd name="connsiteX180" fmla="*/ 6039 w 10000"/>
              <a:gd name="connsiteY180" fmla="*/ 3489 h 9990"/>
              <a:gd name="connsiteX181" fmla="*/ 5986 w 10000"/>
              <a:gd name="connsiteY181" fmla="*/ 3494 h 9990"/>
              <a:gd name="connsiteX182" fmla="*/ 5934 w 10000"/>
              <a:gd name="connsiteY182" fmla="*/ 3509 h 9990"/>
              <a:gd name="connsiteX183" fmla="*/ 5884 w 10000"/>
              <a:gd name="connsiteY183" fmla="*/ 3535 h 9990"/>
              <a:gd name="connsiteX184" fmla="*/ 5837 w 10000"/>
              <a:gd name="connsiteY184" fmla="*/ 3573 h 9990"/>
              <a:gd name="connsiteX185" fmla="*/ 5796 w 10000"/>
              <a:gd name="connsiteY185" fmla="*/ 3620 h 9990"/>
              <a:gd name="connsiteX186" fmla="*/ 5763 w 10000"/>
              <a:gd name="connsiteY186" fmla="*/ 3675 h 9990"/>
              <a:gd name="connsiteX187" fmla="*/ 5738 w 10000"/>
              <a:gd name="connsiteY187" fmla="*/ 3739 h 9990"/>
              <a:gd name="connsiteX188" fmla="*/ 5729 w 10000"/>
              <a:gd name="connsiteY188" fmla="*/ 3773 h 9990"/>
              <a:gd name="connsiteX189" fmla="*/ 5725 w 10000"/>
              <a:gd name="connsiteY189" fmla="*/ 3801 h 9990"/>
              <a:gd name="connsiteX190" fmla="*/ 5719 w 10000"/>
              <a:gd name="connsiteY190" fmla="*/ 3857 h 9990"/>
              <a:gd name="connsiteX191" fmla="*/ 5724 w 10000"/>
              <a:gd name="connsiteY191" fmla="*/ 3942 h 9990"/>
              <a:gd name="connsiteX192" fmla="*/ 5745 w 10000"/>
              <a:gd name="connsiteY192" fmla="*/ 4055 h 9990"/>
              <a:gd name="connsiteX193" fmla="*/ 5786 w 10000"/>
              <a:gd name="connsiteY193" fmla="*/ 4153 h 9990"/>
              <a:gd name="connsiteX194" fmla="*/ 5811 w 10000"/>
              <a:gd name="connsiteY194" fmla="*/ 4199 h 9990"/>
              <a:gd name="connsiteX195" fmla="*/ 5860 w 10000"/>
              <a:gd name="connsiteY195" fmla="*/ 4275 h 9990"/>
              <a:gd name="connsiteX196" fmla="*/ 5960 w 10000"/>
              <a:gd name="connsiteY196" fmla="*/ 4401 h 9990"/>
              <a:gd name="connsiteX197" fmla="*/ 6061 w 10000"/>
              <a:gd name="connsiteY197" fmla="*/ 4506 h 9990"/>
              <a:gd name="connsiteX198" fmla="*/ 6167 w 10000"/>
              <a:gd name="connsiteY198" fmla="*/ 4588 h 9990"/>
              <a:gd name="connsiteX199" fmla="*/ 6272 w 10000"/>
              <a:gd name="connsiteY199" fmla="*/ 4642 h 9990"/>
              <a:gd name="connsiteX200" fmla="*/ 6380 w 10000"/>
              <a:gd name="connsiteY200" fmla="*/ 4677 h 9990"/>
              <a:gd name="connsiteX201" fmla="*/ 6488 w 10000"/>
              <a:gd name="connsiteY201" fmla="*/ 4690 h 9990"/>
              <a:gd name="connsiteX202" fmla="*/ 6596 w 10000"/>
              <a:gd name="connsiteY202" fmla="*/ 4680 h 9990"/>
              <a:gd name="connsiteX203" fmla="*/ 6703 w 10000"/>
              <a:gd name="connsiteY203" fmla="*/ 4655 h 9990"/>
              <a:gd name="connsiteX204" fmla="*/ 6810 w 10000"/>
              <a:gd name="connsiteY204" fmla="*/ 4606 h 9990"/>
              <a:gd name="connsiteX205" fmla="*/ 6915 w 10000"/>
              <a:gd name="connsiteY205" fmla="*/ 4547 h 9990"/>
              <a:gd name="connsiteX206" fmla="*/ 7018 w 10000"/>
              <a:gd name="connsiteY206" fmla="*/ 4466 h 9990"/>
              <a:gd name="connsiteX207" fmla="*/ 7116 w 10000"/>
              <a:gd name="connsiteY207" fmla="*/ 4372 h 9990"/>
              <a:gd name="connsiteX208" fmla="*/ 7213 w 10000"/>
              <a:gd name="connsiteY208" fmla="*/ 4262 h 9990"/>
              <a:gd name="connsiteX209" fmla="*/ 7306 w 10000"/>
              <a:gd name="connsiteY209" fmla="*/ 4142 h 9990"/>
              <a:gd name="connsiteX210" fmla="*/ 7391 w 10000"/>
              <a:gd name="connsiteY210" fmla="*/ 4007 h 9990"/>
              <a:gd name="connsiteX211" fmla="*/ 7433 w 10000"/>
              <a:gd name="connsiteY211" fmla="*/ 3936 h 9990"/>
              <a:gd name="connsiteX212" fmla="*/ 7506 w 10000"/>
              <a:gd name="connsiteY212" fmla="*/ 3802 h 9990"/>
              <a:gd name="connsiteX213" fmla="*/ 7640 w 10000"/>
              <a:gd name="connsiteY213" fmla="*/ 3522 h 9990"/>
              <a:gd name="connsiteX214" fmla="*/ 7754 w 10000"/>
              <a:gd name="connsiteY214" fmla="*/ 3222 h 9990"/>
              <a:gd name="connsiteX215" fmla="*/ 7825 w 10000"/>
              <a:gd name="connsiteY215" fmla="*/ 2987 h 9990"/>
              <a:gd name="connsiteX216" fmla="*/ 7868 w 10000"/>
              <a:gd name="connsiteY216" fmla="*/ 2828 h 9990"/>
              <a:gd name="connsiteX217" fmla="*/ 7900 w 10000"/>
              <a:gd name="connsiteY217" fmla="*/ 2665 h 9990"/>
              <a:gd name="connsiteX218" fmla="*/ 7931 w 10000"/>
              <a:gd name="connsiteY218" fmla="*/ 2497 h 9990"/>
              <a:gd name="connsiteX219" fmla="*/ 7952 w 10000"/>
              <a:gd name="connsiteY219" fmla="*/ 2334 h 9990"/>
              <a:gd name="connsiteX220" fmla="*/ 7965 w 10000"/>
              <a:gd name="connsiteY220" fmla="*/ 2165 h 9990"/>
              <a:gd name="connsiteX221" fmla="*/ 7973 w 10000"/>
              <a:gd name="connsiteY221" fmla="*/ 1997 h 9990"/>
              <a:gd name="connsiteX222" fmla="*/ 7971 w 10000"/>
              <a:gd name="connsiteY222" fmla="*/ 1827 h 9990"/>
              <a:gd name="connsiteX223" fmla="*/ 7963 w 10000"/>
              <a:gd name="connsiteY223" fmla="*/ 1657 h 9990"/>
              <a:gd name="connsiteX224" fmla="*/ 7949 w 10000"/>
              <a:gd name="connsiteY224" fmla="*/ 1487 h 9990"/>
              <a:gd name="connsiteX225" fmla="*/ 7937 w 10000"/>
              <a:gd name="connsiteY225" fmla="*/ 1403 h 9990"/>
              <a:gd name="connsiteX226" fmla="*/ 7916 w 10000"/>
              <a:gd name="connsiteY226" fmla="*/ 1288 h 9990"/>
              <a:gd name="connsiteX227" fmla="*/ 7892 w 10000"/>
              <a:gd name="connsiteY227" fmla="*/ 1097 h 9990"/>
              <a:gd name="connsiteX228" fmla="*/ 7883 w 10000"/>
              <a:gd name="connsiteY228" fmla="*/ 968 h 9990"/>
              <a:gd name="connsiteX229" fmla="*/ 7885 w 10000"/>
              <a:gd name="connsiteY229" fmla="*/ 844 h 9990"/>
              <a:gd name="connsiteX230" fmla="*/ 7903 w 10000"/>
              <a:gd name="connsiteY230" fmla="*/ 726 h 9990"/>
              <a:gd name="connsiteX231" fmla="*/ 7934 w 10000"/>
              <a:gd name="connsiteY231" fmla="*/ 648 h 9990"/>
              <a:gd name="connsiteX232" fmla="*/ 7958 w 10000"/>
              <a:gd name="connsiteY232" fmla="*/ 600 h 9990"/>
              <a:gd name="connsiteX233" fmla="*/ 7992 w 10000"/>
              <a:gd name="connsiteY233" fmla="*/ 557 h 9990"/>
              <a:gd name="connsiteX234" fmla="*/ 8030 w 10000"/>
              <a:gd name="connsiteY234" fmla="*/ 521 h 9990"/>
              <a:gd name="connsiteX235" fmla="*/ 8050 w 10000"/>
              <a:gd name="connsiteY235" fmla="*/ 506 h 9990"/>
              <a:gd name="connsiteX236" fmla="*/ 8088 w 10000"/>
              <a:gd name="connsiteY236" fmla="*/ 485 h 9990"/>
              <a:gd name="connsiteX237" fmla="*/ 8159 w 10000"/>
              <a:gd name="connsiteY237" fmla="*/ 470 h 9990"/>
              <a:gd name="connsiteX238" fmla="*/ 8229 w 10000"/>
              <a:gd name="connsiteY238" fmla="*/ 479 h 9990"/>
              <a:gd name="connsiteX239" fmla="*/ 8301 w 10000"/>
              <a:gd name="connsiteY239" fmla="*/ 514 h 9990"/>
              <a:gd name="connsiteX240" fmla="*/ 8370 w 10000"/>
              <a:gd name="connsiteY240" fmla="*/ 563 h 9990"/>
              <a:gd name="connsiteX241" fmla="*/ 8433 w 10000"/>
              <a:gd name="connsiteY241" fmla="*/ 628 h 9990"/>
              <a:gd name="connsiteX242" fmla="*/ 8490 w 10000"/>
              <a:gd name="connsiteY242" fmla="*/ 703 h 9990"/>
              <a:gd name="connsiteX243" fmla="*/ 8538 w 10000"/>
              <a:gd name="connsiteY243" fmla="*/ 779 h 9990"/>
              <a:gd name="connsiteX244" fmla="*/ 8559 w 10000"/>
              <a:gd name="connsiteY244" fmla="*/ 817 h 9990"/>
              <a:gd name="connsiteX245" fmla="*/ 8645 w 10000"/>
              <a:gd name="connsiteY245" fmla="*/ 1002 h 9990"/>
              <a:gd name="connsiteX246" fmla="*/ 8792 w 10000"/>
              <a:gd name="connsiteY246" fmla="*/ 1306 h 9990"/>
              <a:gd name="connsiteX247" fmla="*/ 8868 w 10000"/>
              <a:gd name="connsiteY247" fmla="*/ 1440 h 9990"/>
              <a:gd name="connsiteX248" fmla="*/ 8925 w 10000"/>
              <a:gd name="connsiteY248" fmla="*/ 1519 h 9990"/>
              <a:gd name="connsiteX249" fmla="*/ 8982 w 10000"/>
              <a:gd name="connsiteY249" fmla="*/ 1590 h 9990"/>
              <a:gd name="connsiteX250" fmla="*/ 9039 w 10000"/>
              <a:gd name="connsiteY250" fmla="*/ 1640 h 9990"/>
              <a:gd name="connsiteX251" fmla="*/ 9103 w 10000"/>
              <a:gd name="connsiteY251" fmla="*/ 1674 h 9990"/>
              <a:gd name="connsiteX252" fmla="*/ 9168 w 10000"/>
              <a:gd name="connsiteY252" fmla="*/ 1688 h 9990"/>
              <a:gd name="connsiteX253" fmla="*/ 9236 w 10000"/>
              <a:gd name="connsiteY253" fmla="*/ 1679 h 9990"/>
              <a:gd name="connsiteX254" fmla="*/ 9308 w 10000"/>
              <a:gd name="connsiteY254" fmla="*/ 1645 h 9990"/>
              <a:gd name="connsiteX255" fmla="*/ 9384 w 10000"/>
              <a:gd name="connsiteY255" fmla="*/ 1581 h 9990"/>
              <a:gd name="connsiteX256" fmla="*/ 9463 w 10000"/>
              <a:gd name="connsiteY256" fmla="*/ 1485 h 9990"/>
              <a:gd name="connsiteX257" fmla="*/ 9504 w 10000"/>
              <a:gd name="connsiteY257" fmla="*/ 1424 h 9990"/>
              <a:gd name="connsiteX258" fmla="*/ 9544 w 10000"/>
              <a:gd name="connsiteY258" fmla="*/ 1355 h 9990"/>
              <a:gd name="connsiteX259" fmla="*/ 9614 w 10000"/>
              <a:gd name="connsiteY259" fmla="*/ 1209 h 9990"/>
              <a:gd name="connsiteX260" fmla="*/ 9672 w 10000"/>
              <a:gd name="connsiteY260" fmla="*/ 1046 h 9990"/>
              <a:gd name="connsiteX261" fmla="*/ 9722 w 10000"/>
              <a:gd name="connsiteY261" fmla="*/ 879 h 9990"/>
              <a:gd name="connsiteX262" fmla="*/ 9743 w 10000"/>
              <a:gd name="connsiteY262" fmla="*/ 795 h 9990"/>
              <a:gd name="connsiteX263" fmla="*/ 9795 w 10000"/>
              <a:gd name="connsiteY263" fmla="*/ 594 h 9990"/>
              <a:gd name="connsiteX264" fmla="*/ 9884 w 10000"/>
              <a:gd name="connsiteY264" fmla="*/ 283 h 9990"/>
              <a:gd name="connsiteX265" fmla="*/ 9955 w 10000"/>
              <a:gd name="connsiteY265" fmla="*/ 89 h 9990"/>
              <a:gd name="connsiteX266" fmla="*/ 10000 w 10000"/>
              <a:gd name="connsiteY266" fmla="*/ 0 h 9990"/>
              <a:gd name="connsiteX0" fmla="*/ 675 w 10000"/>
              <a:gd name="connsiteY0" fmla="*/ 9667 h 10000"/>
              <a:gd name="connsiteX1" fmla="*/ 769 w 10000"/>
              <a:gd name="connsiteY1" fmla="*/ 9469 h 10000"/>
              <a:gd name="connsiteX2" fmla="*/ 846 w 10000"/>
              <a:gd name="connsiteY2" fmla="*/ 9262 h 10000"/>
              <a:gd name="connsiteX3" fmla="*/ 905 w 10000"/>
              <a:gd name="connsiteY3" fmla="*/ 9038 h 10000"/>
              <a:gd name="connsiteX4" fmla="*/ 926 w 10000"/>
              <a:gd name="connsiteY4" fmla="*/ 8920 h 10000"/>
              <a:gd name="connsiteX5" fmla="*/ 942 w 10000"/>
              <a:gd name="connsiteY5" fmla="*/ 8824 h 10000"/>
              <a:gd name="connsiteX6" fmla="*/ 958 w 10000"/>
              <a:gd name="connsiteY6" fmla="*/ 8630 h 10000"/>
              <a:gd name="connsiteX7" fmla="*/ 961 w 10000"/>
              <a:gd name="connsiteY7" fmla="*/ 8440 h 10000"/>
              <a:gd name="connsiteX8" fmla="*/ 944 w 10000"/>
              <a:gd name="connsiteY8" fmla="*/ 8247 h 10000"/>
              <a:gd name="connsiteX9" fmla="*/ 912 w 10000"/>
              <a:gd name="connsiteY9" fmla="*/ 8062 h 10000"/>
              <a:gd name="connsiteX10" fmla="*/ 861 w 10000"/>
              <a:gd name="connsiteY10" fmla="*/ 7883 h 10000"/>
              <a:gd name="connsiteX11" fmla="*/ 795 w 10000"/>
              <a:gd name="connsiteY11" fmla="*/ 7718 h 10000"/>
              <a:gd name="connsiteX12" fmla="*/ 709 w 10000"/>
              <a:gd name="connsiteY12" fmla="*/ 7561 h 10000"/>
              <a:gd name="connsiteX13" fmla="*/ 657 w 10000"/>
              <a:gd name="connsiteY13" fmla="*/ 7487 h 10000"/>
              <a:gd name="connsiteX14" fmla="*/ 625 w 10000"/>
              <a:gd name="connsiteY14" fmla="*/ 7446 h 10000"/>
              <a:gd name="connsiteX15" fmla="*/ 557 w 10000"/>
              <a:gd name="connsiteY15" fmla="*/ 7379 h 10000"/>
              <a:gd name="connsiteX16" fmla="*/ 492 w 10000"/>
              <a:gd name="connsiteY16" fmla="*/ 7330 h 10000"/>
              <a:gd name="connsiteX17" fmla="*/ 427 w 10000"/>
              <a:gd name="connsiteY17" fmla="*/ 7301 h 10000"/>
              <a:gd name="connsiteX18" fmla="*/ 365 w 10000"/>
              <a:gd name="connsiteY18" fmla="*/ 7290 h 10000"/>
              <a:gd name="connsiteX19" fmla="*/ 304 w 10000"/>
              <a:gd name="connsiteY19" fmla="*/ 7295 h 10000"/>
              <a:gd name="connsiteX20" fmla="*/ 245 w 10000"/>
              <a:gd name="connsiteY20" fmla="*/ 7315 h 10000"/>
              <a:gd name="connsiteX21" fmla="*/ 191 w 10000"/>
              <a:gd name="connsiteY21" fmla="*/ 7350 h 10000"/>
              <a:gd name="connsiteX22" fmla="*/ 144 w 10000"/>
              <a:gd name="connsiteY22" fmla="*/ 7397 h 10000"/>
              <a:gd name="connsiteX23" fmla="*/ 101 w 10000"/>
              <a:gd name="connsiteY23" fmla="*/ 7461 h 10000"/>
              <a:gd name="connsiteX24" fmla="*/ 66 w 10000"/>
              <a:gd name="connsiteY24" fmla="*/ 7537 h 10000"/>
              <a:gd name="connsiteX25" fmla="*/ 35 w 10000"/>
              <a:gd name="connsiteY25" fmla="*/ 7622 h 10000"/>
              <a:gd name="connsiteX26" fmla="*/ 16 w 10000"/>
              <a:gd name="connsiteY26" fmla="*/ 7718 h 10000"/>
              <a:gd name="connsiteX27" fmla="*/ 3 w 10000"/>
              <a:gd name="connsiteY27" fmla="*/ 7819 h 10000"/>
              <a:gd name="connsiteX28" fmla="*/ 0 w 10000"/>
              <a:gd name="connsiteY28" fmla="*/ 7929 h 10000"/>
              <a:gd name="connsiteX29" fmla="*/ 7 w 10000"/>
              <a:gd name="connsiteY29" fmla="*/ 8045 h 10000"/>
              <a:gd name="connsiteX30" fmla="*/ 14 w 10000"/>
              <a:gd name="connsiteY30" fmla="*/ 8104 h 10000"/>
              <a:gd name="connsiteX31" fmla="*/ 29 w 10000"/>
              <a:gd name="connsiteY31" fmla="*/ 8207 h 10000"/>
              <a:gd name="connsiteX32" fmla="*/ 76 w 10000"/>
              <a:gd name="connsiteY32" fmla="*/ 8401 h 10000"/>
              <a:gd name="connsiteX33" fmla="*/ 138 w 10000"/>
              <a:gd name="connsiteY33" fmla="*/ 8592 h 10000"/>
              <a:gd name="connsiteX34" fmla="*/ 214 w 10000"/>
              <a:gd name="connsiteY34" fmla="*/ 8773 h 10000"/>
              <a:gd name="connsiteX35" fmla="*/ 304 w 10000"/>
              <a:gd name="connsiteY35" fmla="*/ 8941 h 10000"/>
              <a:gd name="connsiteX36" fmla="*/ 401 w 10000"/>
              <a:gd name="connsiteY36" fmla="*/ 9100 h 10000"/>
              <a:gd name="connsiteX37" fmla="*/ 510 w 10000"/>
              <a:gd name="connsiteY37" fmla="*/ 9250 h 10000"/>
              <a:gd name="connsiteX38" fmla="*/ 630 w 10000"/>
              <a:gd name="connsiteY38" fmla="*/ 9389 h 10000"/>
              <a:gd name="connsiteX39" fmla="*/ 754 w 10000"/>
              <a:gd name="connsiteY39" fmla="*/ 9518 h 10000"/>
              <a:gd name="connsiteX40" fmla="*/ 886 w 10000"/>
              <a:gd name="connsiteY40" fmla="*/ 9628 h 10000"/>
              <a:gd name="connsiteX41" fmla="*/ 1019 w 10000"/>
              <a:gd name="connsiteY41" fmla="*/ 9727 h 10000"/>
              <a:gd name="connsiteX42" fmla="*/ 1157 w 10000"/>
              <a:gd name="connsiteY42" fmla="*/ 9813 h 10000"/>
              <a:gd name="connsiteX43" fmla="*/ 1294 w 10000"/>
              <a:gd name="connsiteY43" fmla="*/ 9884 h 10000"/>
              <a:gd name="connsiteX44" fmla="*/ 1434 w 10000"/>
              <a:gd name="connsiteY44" fmla="*/ 9939 h 10000"/>
              <a:gd name="connsiteX45" fmla="*/ 1571 w 10000"/>
              <a:gd name="connsiteY45" fmla="*/ 9975 h 10000"/>
              <a:gd name="connsiteX46" fmla="*/ 1705 w 10000"/>
              <a:gd name="connsiteY46" fmla="*/ 9999 h 10000"/>
              <a:gd name="connsiteX47" fmla="*/ 1769 w 10000"/>
              <a:gd name="connsiteY47" fmla="*/ 10000 h 10000"/>
              <a:gd name="connsiteX48" fmla="*/ 1844 w 10000"/>
              <a:gd name="connsiteY48" fmla="*/ 9999 h 10000"/>
              <a:gd name="connsiteX49" fmla="*/ 1992 w 10000"/>
              <a:gd name="connsiteY49" fmla="*/ 9974 h 10000"/>
              <a:gd name="connsiteX50" fmla="*/ 2129 w 10000"/>
              <a:gd name="connsiteY50" fmla="*/ 9923 h 10000"/>
              <a:gd name="connsiteX51" fmla="*/ 2263 w 10000"/>
              <a:gd name="connsiteY51" fmla="*/ 9844 h 10000"/>
              <a:gd name="connsiteX52" fmla="*/ 2382 w 10000"/>
              <a:gd name="connsiteY52" fmla="*/ 9741 h 10000"/>
              <a:gd name="connsiteX53" fmla="*/ 2491 w 10000"/>
              <a:gd name="connsiteY53" fmla="*/ 9606 h 10000"/>
              <a:gd name="connsiteX54" fmla="*/ 2561 w 10000"/>
              <a:gd name="connsiteY54" fmla="*/ 9490 h 10000"/>
              <a:gd name="connsiteX55" fmla="*/ 2602 w 10000"/>
              <a:gd name="connsiteY55" fmla="*/ 9404 h 10000"/>
              <a:gd name="connsiteX56" fmla="*/ 2639 w 10000"/>
              <a:gd name="connsiteY56" fmla="*/ 9312 h 10000"/>
              <a:gd name="connsiteX57" fmla="*/ 2674 w 10000"/>
              <a:gd name="connsiteY57" fmla="*/ 9213 h 10000"/>
              <a:gd name="connsiteX58" fmla="*/ 2687 w 10000"/>
              <a:gd name="connsiteY58" fmla="*/ 9159 h 10000"/>
              <a:gd name="connsiteX59" fmla="*/ 2706 w 10000"/>
              <a:gd name="connsiteY59" fmla="*/ 9076 h 10000"/>
              <a:gd name="connsiteX60" fmla="*/ 2736 w 10000"/>
              <a:gd name="connsiteY60" fmla="*/ 8911 h 10000"/>
              <a:gd name="connsiteX61" fmla="*/ 2750 w 10000"/>
              <a:gd name="connsiteY61" fmla="*/ 8757 h 10000"/>
              <a:gd name="connsiteX62" fmla="*/ 2754 w 10000"/>
              <a:gd name="connsiteY62" fmla="*/ 8606 h 10000"/>
              <a:gd name="connsiteX63" fmla="*/ 2746 w 10000"/>
              <a:gd name="connsiteY63" fmla="*/ 8462 h 10000"/>
              <a:gd name="connsiteX64" fmla="*/ 2727 w 10000"/>
              <a:gd name="connsiteY64" fmla="*/ 8322 h 10000"/>
              <a:gd name="connsiteX65" fmla="*/ 2700 w 10000"/>
              <a:gd name="connsiteY65" fmla="*/ 8183 h 10000"/>
              <a:gd name="connsiteX66" fmla="*/ 2665 w 10000"/>
              <a:gd name="connsiteY66" fmla="*/ 8051 h 10000"/>
              <a:gd name="connsiteX67" fmla="*/ 2600 w 10000"/>
              <a:gd name="connsiteY67" fmla="*/ 7855 h 10000"/>
              <a:gd name="connsiteX68" fmla="*/ 2496 w 10000"/>
              <a:gd name="connsiteY68" fmla="*/ 7598 h 10000"/>
              <a:gd name="connsiteX69" fmla="*/ 2319 w 10000"/>
              <a:gd name="connsiteY69" fmla="*/ 7218 h 10000"/>
              <a:gd name="connsiteX70" fmla="*/ 2199 w 10000"/>
              <a:gd name="connsiteY70" fmla="*/ 6951 h 10000"/>
              <a:gd name="connsiteX71" fmla="*/ 2032 w 10000"/>
              <a:gd name="connsiteY71" fmla="*/ 6592 h 10000"/>
              <a:gd name="connsiteX72" fmla="*/ 1728 w 10000"/>
              <a:gd name="connsiteY72" fmla="*/ 5935 h 10000"/>
              <a:gd name="connsiteX73" fmla="*/ 1579 w 10000"/>
              <a:gd name="connsiteY73" fmla="*/ 5579 h 10000"/>
              <a:gd name="connsiteX74" fmla="*/ 1484 w 10000"/>
              <a:gd name="connsiteY74" fmla="*/ 5336 h 10000"/>
              <a:gd name="connsiteX75" fmla="*/ 1399 w 10000"/>
              <a:gd name="connsiteY75" fmla="*/ 5090 h 10000"/>
              <a:gd name="connsiteX76" fmla="*/ 1327 w 10000"/>
              <a:gd name="connsiteY76" fmla="*/ 4843 h 10000"/>
              <a:gd name="connsiteX77" fmla="*/ 1272 w 10000"/>
              <a:gd name="connsiteY77" fmla="*/ 4593 h 10000"/>
              <a:gd name="connsiteX78" fmla="*/ 1232 w 10000"/>
              <a:gd name="connsiteY78" fmla="*/ 4346 h 10000"/>
              <a:gd name="connsiteX79" fmla="*/ 1213 w 10000"/>
              <a:gd name="connsiteY79" fmla="*/ 4105 h 10000"/>
              <a:gd name="connsiteX80" fmla="*/ 1216 w 10000"/>
              <a:gd name="connsiteY80" fmla="*/ 3926 h 10000"/>
              <a:gd name="connsiteX81" fmla="*/ 1225 w 10000"/>
              <a:gd name="connsiteY81" fmla="*/ 3812 h 10000"/>
              <a:gd name="connsiteX82" fmla="*/ 1241 w 10000"/>
              <a:gd name="connsiteY82" fmla="*/ 3697 h 10000"/>
              <a:gd name="connsiteX83" fmla="*/ 1267 w 10000"/>
              <a:gd name="connsiteY83" fmla="*/ 3586 h 10000"/>
              <a:gd name="connsiteX84" fmla="*/ 1296 w 10000"/>
              <a:gd name="connsiteY84" fmla="*/ 3474 h 10000"/>
              <a:gd name="connsiteX85" fmla="*/ 1337 w 10000"/>
              <a:gd name="connsiteY85" fmla="*/ 3368 h 10000"/>
              <a:gd name="connsiteX86" fmla="*/ 1359 w 10000"/>
              <a:gd name="connsiteY86" fmla="*/ 3317 h 10000"/>
              <a:gd name="connsiteX87" fmla="*/ 1392 w 10000"/>
              <a:gd name="connsiteY87" fmla="*/ 3243 h 10000"/>
              <a:gd name="connsiteX88" fmla="*/ 1470 w 10000"/>
              <a:gd name="connsiteY88" fmla="*/ 3119 h 10000"/>
              <a:gd name="connsiteX89" fmla="*/ 1560 w 10000"/>
              <a:gd name="connsiteY89" fmla="*/ 3008 h 10000"/>
              <a:gd name="connsiteX90" fmla="*/ 1657 w 10000"/>
              <a:gd name="connsiteY90" fmla="*/ 2919 h 10000"/>
              <a:gd name="connsiteX91" fmla="*/ 1762 w 10000"/>
              <a:gd name="connsiteY91" fmla="*/ 2844 h 10000"/>
              <a:gd name="connsiteX92" fmla="*/ 1874 w 10000"/>
              <a:gd name="connsiteY92" fmla="*/ 2783 h 10000"/>
              <a:gd name="connsiteX93" fmla="*/ 1992 w 10000"/>
              <a:gd name="connsiteY93" fmla="*/ 2742 h 10000"/>
              <a:gd name="connsiteX94" fmla="*/ 2110 w 10000"/>
              <a:gd name="connsiteY94" fmla="*/ 2711 h 10000"/>
              <a:gd name="connsiteX95" fmla="*/ 2234 w 10000"/>
              <a:gd name="connsiteY95" fmla="*/ 2694 h 10000"/>
              <a:gd name="connsiteX96" fmla="*/ 2359 w 10000"/>
              <a:gd name="connsiteY96" fmla="*/ 2689 h 10000"/>
              <a:gd name="connsiteX97" fmla="*/ 2485 w 10000"/>
              <a:gd name="connsiteY97" fmla="*/ 2695 h 10000"/>
              <a:gd name="connsiteX98" fmla="*/ 2607 w 10000"/>
              <a:gd name="connsiteY98" fmla="*/ 2713 h 10000"/>
              <a:gd name="connsiteX99" fmla="*/ 2727 w 10000"/>
              <a:gd name="connsiteY99" fmla="*/ 2742 h 10000"/>
              <a:gd name="connsiteX100" fmla="*/ 2844 w 10000"/>
              <a:gd name="connsiteY100" fmla="*/ 2777 h 10000"/>
              <a:gd name="connsiteX101" fmla="*/ 2957 w 10000"/>
              <a:gd name="connsiteY101" fmla="*/ 2822 h 10000"/>
              <a:gd name="connsiteX102" fmla="*/ 3061 w 10000"/>
              <a:gd name="connsiteY102" fmla="*/ 2876 h 10000"/>
              <a:gd name="connsiteX103" fmla="*/ 3113 w 10000"/>
              <a:gd name="connsiteY103" fmla="*/ 2905 h 10000"/>
              <a:gd name="connsiteX104" fmla="*/ 3168 w 10000"/>
              <a:gd name="connsiteY104" fmla="*/ 2939 h 10000"/>
              <a:gd name="connsiteX105" fmla="*/ 3282 w 10000"/>
              <a:gd name="connsiteY105" fmla="*/ 3020 h 10000"/>
              <a:gd name="connsiteX106" fmla="*/ 3389 w 10000"/>
              <a:gd name="connsiteY106" fmla="*/ 3108 h 10000"/>
              <a:gd name="connsiteX107" fmla="*/ 3495 w 10000"/>
              <a:gd name="connsiteY107" fmla="*/ 3203 h 10000"/>
              <a:gd name="connsiteX108" fmla="*/ 3648 w 10000"/>
              <a:gd name="connsiteY108" fmla="*/ 3364 h 10000"/>
              <a:gd name="connsiteX109" fmla="*/ 3842 w 10000"/>
              <a:gd name="connsiteY109" fmla="*/ 3602 h 10000"/>
              <a:gd name="connsiteX110" fmla="*/ 4016 w 10000"/>
              <a:gd name="connsiteY110" fmla="*/ 3864 h 10000"/>
              <a:gd name="connsiteX111" fmla="*/ 4176 w 10000"/>
              <a:gd name="connsiteY111" fmla="*/ 4148 h 10000"/>
              <a:gd name="connsiteX112" fmla="*/ 4321 w 10000"/>
              <a:gd name="connsiteY112" fmla="*/ 4450 h 10000"/>
              <a:gd name="connsiteX113" fmla="*/ 4442 w 10000"/>
              <a:gd name="connsiteY113" fmla="*/ 4763 h 10000"/>
              <a:gd name="connsiteX114" fmla="*/ 4494 w 10000"/>
              <a:gd name="connsiteY114" fmla="*/ 4928 h 10000"/>
              <a:gd name="connsiteX115" fmla="*/ 4534 w 10000"/>
              <a:gd name="connsiteY115" fmla="*/ 5048 h 10000"/>
              <a:gd name="connsiteX116" fmla="*/ 4599 w 10000"/>
              <a:gd name="connsiteY116" fmla="*/ 5296 h 10000"/>
              <a:gd name="connsiteX117" fmla="*/ 4653 w 10000"/>
              <a:gd name="connsiteY117" fmla="*/ 5547 h 10000"/>
              <a:gd name="connsiteX118" fmla="*/ 4697 w 10000"/>
              <a:gd name="connsiteY118" fmla="*/ 5800 h 10000"/>
              <a:gd name="connsiteX119" fmla="*/ 4756 w 10000"/>
              <a:gd name="connsiteY119" fmla="*/ 6184 h 10000"/>
              <a:gd name="connsiteX120" fmla="*/ 4829 w 10000"/>
              <a:gd name="connsiteY120" fmla="*/ 6698 h 10000"/>
              <a:gd name="connsiteX121" fmla="*/ 4888 w 10000"/>
              <a:gd name="connsiteY121" fmla="*/ 7078 h 10000"/>
              <a:gd name="connsiteX122" fmla="*/ 4933 w 10000"/>
              <a:gd name="connsiteY122" fmla="*/ 7328 h 10000"/>
              <a:gd name="connsiteX123" fmla="*/ 4988 w 10000"/>
              <a:gd name="connsiteY123" fmla="*/ 7573 h 10000"/>
              <a:gd name="connsiteX124" fmla="*/ 5052 w 10000"/>
              <a:gd name="connsiteY124" fmla="*/ 7816 h 10000"/>
              <a:gd name="connsiteX125" fmla="*/ 5128 w 10000"/>
              <a:gd name="connsiteY125" fmla="*/ 8050 h 10000"/>
              <a:gd name="connsiteX126" fmla="*/ 5218 w 10000"/>
              <a:gd name="connsiteY126" fmla="*/ 8273 h 10000"/>
              <a:gd name="connsiteX127" fmla="*/ 5328 w 10000"/>
              <a:gd name="connsiteY127" fmla="*/ 8493 h 10000"/>
              <a:gd name="connsiteX128" fmla="*/ 5455 w 10000"/>
              <a:gd name="connsiteY128" fmla="*/ 8701 h 10000"/>
              <a:gd name="connsiteX129" fmla="*/ 5527 w 10000"/>
              <a:gd name="connsiteY129" fmla="*/ 8800 h 10000"/>
              <a:gd name="connsiteX130" fmla="*/ 5558 w 10000"/>
              <a:gd name="connsiteY130" fmla="*/ 8842 h 10000"/>
              <a:gd name="connsiteX131" fmla="*/ 5626 w 10000"/>
              <a:gd name="connsiteY131" fmla="*/ 8916 h 10000"/>
              <a:gd name="connsiteX132" fmla="*/ 5693 w 10000"/>
              <a:gd name="connsiteY132" fmla="*/ 8981 h 10000"/>
              <a:gd name="connsiteX133" fmla="*/ 5762 w 10000"/>
              <a:gd name="connsiteY133" fmla="*/ 9037 h 10000"/>
              <a:gd name="connsiteX134" fmla="*/ 5830 w 10000"/>
              <a:gd name="connsiteY134" fmla="*/ 9079 h 10000"/>
              <a:gd name="connsiteX135" fmla="*/ 5901 w 10000"/>
              <a:gd name="connsiteY135" fmla="*/ 9111 h 10000"/>
              <a:gd name="connsiteX136" fmla="*/ 5971 w 10000"/>
              <a:gd name="connsiteY136" fmla="*/ 9135 h 10000"/>
              <a:gd name="connsiteX137" fmla="*/ 6043 w 10000"/>
              <a:gd name="connsiteY137" fmla="*/ 9148 h 10000"/>
              <a:gd name="connsiteX138" fmla="*/ 6114 w 10000"/>
              <a:gd name="connsiteY138" fmla="*/ 9148 h 10000"/>
              <a:gd name="connsiteX139" fmla="*/ 6185 w 10000"/>
              <a:gd name="connsiteY139" fmla="*/ 9139 h 10000"/>
              <a:gd name="connsiteX140" fmla="*/ 6256 w 10000"/>
              <a:gd name="connsiteY140" fmla="*/ 9117 h 10000"/>
              <a:gd name="connsiteX141" fmla="*/ 6326 w 10000"/>
              <a:gd name="connsiteY141" fmla="*/ 9087 h 10000"/>
              <a:gd name="connsiteX142" fmla="*/ 6397 w 10000"/>
              <a:gd name="connsiteY142" fmla="*/ 9050 h 10000"/>
              <a:gd name="connsiteX143" fmla="*/ 6466 w 10000"/>
              <a:gd name="connsiteY143" fmla="*/ 8995 h 10000"/>
              <a:gd name="connsiteX144" fmla="*/ 6535 w 10000"/>
              <a:gd name="connsiteY144" fmla="*/ 8934 h 10000"/>
              <a:gd name="connsiteX145" fmla="*/ 6603 w 10000"/>
              <a:gd name="connsiteY145" fmla="*/ 8861 h 10000"/>
              <a:gd name="connsiteX146" fmla="*/ 6637 w 10000"/>
              <a:gd name="connsiteY146" fmla="*/ 8820 h 10000"/>
              <a:gd name="connsiteX147" fmla="*/ 6667 w 10000"/>
              <a:gd name="connsiteY147" fmla="*/ 8783 h 10000"/>
              <a:gd name="connsiteX148" fmla="*/ 6721 w 10000"/>
              <a:gd name="connsiteY148" fmla="*/ 8704 h 10000"/>
              <a:gd name="connsiteX149" fmla="*/ 6766 w 10000"/>
              <a:gd name="connsiteY149" fmla="*/ 8618 h 10000"/>
              <a:gd name="connsiteX150" fmla="*/ 6805 w 10000"/>
              <a:gd name="connsiteY150" fmla="*/ 8531 h 10000"/>
              <a:gd name="connsiteX151" fmla="*/ 6853 w 10000"/>
              <a:gd name="connsiteY151" fmla="*/ 8393 h 10000"/>
              <a:gd name="connsiteX152" fmla="*/ 6901 w 10000"/>
              <a:gd name="connsiteY152" fmla="*/ 8201 h 10000"/>
              <a:gd name="connsiteX153" fmla="*/ 6931 w 10000"/>
              <a:gd name="connsiteY153" fmla="*/ 8001 h 10000"/>
              <a:gd name="connsiteX154" fmla="*/ 6950 w 10000"/>
              <a:gd name="connsiteY154" fmla="*/ 7793 h 10000"/>
              <a:gd name="connsiteX155" fmla="*/ 6966 w 10000"/>
              <a:gd name="connsiteY155" fmla="*/ 7476 h 10000"/>
              <a:gd name="connsiteX156" fmla="*/ 6974 w 10000"/>
              <a:gd name="connsiteY156" fmla="*/ 7264 h 10000"/>
              <a:gd name="connsiteX157" fmla="*/ 6987 w 10000"/>
              <a:gd name="connsiteY157" fmla="*/ 6979 h 10000"/>
              <a:gd name="connsiteX158" fmla="*/ 7001 w 10000"/>
              <a:gd name="connsiteY158" fmla="*/ 6405 h 10000"/>
              <a:gd name="connsiteX159" fmla="*/ 7001 w 10000"/>
              <a:gd name="connsiteY159" fmla="*/ 5829 h 10000"/>
              <a:gd name="connsiteX160" fmla="*/ 6990 w 10000"/>
              <a:gd name="connsiteY160" fmla="*/ 5256 h 10000"/>
              <a:gd name="connsiteX161" fmla="*/ 6981 w 10000"/>
              <a:gd name="connsiteY161" fmla="*/ 4969 h 10000"/>
              <a:gd name="connsiteX162" fmla="*/ 6978 w 10000"/>
              <a:gd name="connsiteY162" fmla="*/ 4903 h 10000"/>
              <a:gd name="connsiteX163" fmla="*/ 6965 w 10000"/>
              <a:gd name="connsiteY163" fmla="*/ 4763 h 10000"/>
              <a:gd name="connsiteX164" fmla="*/ 6946 w 10000"/>
              <a:gd name="connsiteY164" fmla="*/ 4630 h 10000"/>
              <a:gd name="connsiteX165" fmla="*/ 6916 w 10000"/>
              <a:gd name="connsiteY165" fmla="*/ 4501 h 10000"/>
              <a:gd name="connsiteX166" fmla="*/ 6885 w 10000"/>
              <a:gd name="connsiteY166" fmla="*/ 4375 h 10000"/>
              <a:gd name="connsiteX167" fmla="*/ 6844 w 10000"/>
              <a:gd name="connsiteY167" fmla="*/ 4253 h 10000"/>
              <a:gd name="connsiteX168" fmla="*/ 6796 w 10000"/>
              <a:gd name="connsiteY168" fmla="*/ 4136 h 10000"/>
              <a:gd name="connsiteX169" fmla="*/ 6744 w 10000"/>
              <a:gd name="connsiteY169" fmla="*/ 4027 h 10000"/>
              <a:gd name="connsiteX170" fmla="*/ 6684 w 10000"/>
              <a:gd name="connsiteY170" fmla="*/ 3926 h 10000"/>
              <a:gd name="connsiteX171" fmla="*/ 6619 w 10000"/>
              <a:gd name="connsiteY171" fmla="*/ 3835 h 10000"/>
              <a:gd name="connsiteX172" fmla="*/ 6547 w 10000"/>
              <a:gd name="connsiteY172" fmla="*/ 3751 h 10000"/>
              <a:gd name="connsiteX173" fmla="*/ 6470 w 10000"/>
              <a:gd name="connsiteY173" fmla="*/ 3676 h 10000"/>
              <a:gd name="connsiteX174" fmla="*/ 6390 w 10000"/>
              <a:gd name="connsiteY174" fmla="*/ 3614 h 10000"/>
              <a:gd name="connsiteX175" fmla="*/ 6304 w 10000"/>
              <a:gd name="connsiteY175" fmla="*/ 3560 h 10000"/>
              <a:gd name="connsiteX176" fmla="*/ 6212 w 10000"/>
              <a:gd name="connsiteY176" fmla="*/ 3523 h 10000"/>
              <a:gd name="connsiteX177" fmla="*/ 6115 w 10000"/>
              <a:gd name="connsiteY177" fmla="*/ 3498 h 10000"/>
              <a:gd name="connsiteX178" fmla="*/ 6064 w 10000"/>
              <a:gd name="connsiteY178" fmla="*/ 3493 h 10000"/>
              <a:gd name="connsiteX179" fmla="*/ 6039 w 10000"/>
              <a:gd name="connsiteY179" fmla="*/ 3492 h 10000"/>
              <a:gd name="connsiteX180" fmla="*/ 5986 w 10000"/>
              <a:gd name="connsiteY180" fmla="*/ 3497 h 10000"/>
              <a:gd name="connsiteX181" fmla="*/ 5934 w 10000"/>
              <a:gd name="connsiteY181" fmla="*/ 3513 h 10000"/>
              <a:gd name="connsiteX182" fmla="*/ 5884 w 10000"/>
              <a:gd name="connsiteY182" fmla="*/ 3539 h 10000"/>
              <a:gd name="connsiteX183" fmla="*/ 5837 w 10000"/>
              <a:gd name="connsiteY183" fmla="*/ 3577 h 10000"/>
              <a:gd name="connsiteX184" fmla="*/ 5796 w 10000"/>
              <a:gd name="connsiteY184" fmla="*/ 3624 h 10000"/>
              <a:gd name="connsiteX185" fmla="*/ 5763 w 10000"/>
              <a:gd name="connsiteY185" fmla="*/ 3679 h 10000"/>
              <a:gd name="connsiteX186" fmla="*/ 5738 w 10000"/>
              <a:gd name="connsiteY186" fmla="*/ 3743 h 10000"/>
              <a:gd name="connsiteX187" fmla="*/ 5729 w 10000"/>
              <a:gd name="connsiteY187" fmla="*/ 3777 h 10000"/>
              <a:gd name="connsiteX188" fmla="*/ 5725 w 10000"/>
              <a:gd name="connsiteY188" fmla="*/ 3805 h 10000"/>
              <a:gd name="connsiteX189" fmla="*/ 5719 w 10000"/>
              <a:gd name="connsiteY189" fmla="*/ 3861 h 10000"/>
              <a:gd name="connsiteX190" fmla="*/ 5724 w 10000"/>
              <a:gd name="connsiteY190" fmla="*/ 3946 h 10000"/>
              <a:gd name="connsiteX191" fmla="*/ 5745 w 10000"/>
              <a:gd name="connsiteY191" fmla="*/ 4059 h 10000"/>
              <a:gd name="connsiteX192" fmla="*/ 5786 w 10000"/>
              <a:gd name="connsiteY192" fmla="*/ 4157 h 10000"/>
              <a:gd name="connsiteX193" fmla="*/ 5811 w 10000"/>
              <a:gd name="connsiteY193" fmla="*/ 4203 h 10000"/>
              <a:gd name="connsiteX194" fmla="*/ 5860 w 10000"/>
              <a:gd name="connsiteY194" fmla="*/ 4279 h 10000"/>
              <a:gd name="connsiteX195" fmla="*/ 5960 w 10000"/>
              <a:gd name="connsiteY195" fmla="*/ 4405 h 10000"/>
              <a:gd name="connsiteX196" fmla="*/ 6061 w 10000"/>
              <a:gd name="connsiteY196" fmla="*/ 4511 h 10000"/>
              <a:gd name="connsiteX197" fmla="*/ 6167 w 10000"/>
              <a:gd name="connsiteY197" fmla="*/ 4593 h 10000"/>
              <a:gd name="connsiteX198" fmla="*/ 6272 w 10000"/>
              <a:gd name="connsiteY198" fmla="*/ 4647 h 10000"/>
              <a:gd name="connsiteX199" fmla="*/ 6380 w 10000"/>
              <a:gd name="connsiteY199" fmla="*/ 4682 h 10000"/>
              <a:gd name="connsiteX200" fmla="*/ 6488 w 10000"/>
              <a:gd name="connsiteY200" fmla="*/ 4695 h 10000"/>
              <a:gd name="connsiteX201" fmla="*/ 6596 w 10000"/>
              <a:gd name="connsiteY201" fmla="*/ 4685 h 10000"/>
              <a:gd name="connsiteX202" fmla="*/ 6703 w 10000"/>
              <a:gd name="connsiteY202" fmla="*/ 4660 h 10000"/>
              <a:gd name="connsiteX203" fmla="*/ 6810 w 10000"/>
              <a:gd name="connsiteY203" fmla="*/ 4611 h 10000"/>
              <a:gd name="connsiteX204" fmla="*/ 6915 w 10000"/>
              <a:gd name="connsiteY204" fmla="*/ 4552 h 10000"/>
              <a:gd name="connsiteX205" fmla="*/ 7018 w 10000"/>
              <a:gd name="connsiteY205" fmla="*/ 4470 h 10000"/>
              <a:gd name="connsiteX206" fmla="*/ 7116 w 10000"/>
              <a:gd name="connsiteY206" fmla="*/ 4376 h 10000"/>
              <a:gd name="connsiteX207" fmla="*/ 7213 w 10000"/>
              <a:gd name="connsiteY207" fmla="*/ 4266 h 10000"/>
              <a:gd name="connsiteX208" fmla="*/ 7306 w 10000"/>
              <a:gd name="connsiteY208" fmla="*/ 4146 h 10000"/>
              <a:gd name="connsiteX209" fmla="*/ 7391 w 10000"/>
              <a:gd name="connsiteY209" fmla="*/ 4011 h 10000"/>
              <a:gd name="connsiteX210" fmla="*/ 7433 w 10000"/>
              <a:gd name="connsiteY210" fmla="*/ 3940 h 10000"/>
              <a:gd name="connsiteX211" fmla="*/ 7506 w 10000"/>
              <a:gd name="connsiteY211" fmla="*/ 3806 h 10000"/>
              <a:gd name="connsiteX212" fmla="*/ 7640 w 10000"/>
              <a:gd name="connsiteY212" fmla="*/ 3526 h 10000"/>
              <a:gd name="connsiteX213" fmla="*/ 7754 w 10000"/>
              <a:gd name="connsiteY213" fmla="*/ 3225 h 10000"/>
              <a:gd name="connsiteX214" fmla="*/ 7825 w 10000"/>
              <a:gd name="connsiteY214" fmla="*/ 2990 h 10000"/>
              <a:gd name="connsiteX215" fmla="*/ 7868 w 10000"/>
              <a:gd name="connsiteY215" fmla="*/ 2831 h 10000"/>
              <a:gd name="connsiteX216" fmla="*/ 7900 w 10000"/>
              <a:gd name="connsiteY216" fmla="*/ 2668 h 10000"/>
              <a:gd name="connsiteX217" fmla="*/ 7931 w 10000"/>
              <a:gd name="connsiteY217" fmla="*/ 2499 h 10000"/>
              <a:gd name="connsiteX218" fmla="*/ 7952 w 10000"/>
              <a:gd name="connsiteY218" fmla="*/ 2336 h 10000"/>
              <a:gd name="connsiteX219" fmla="*/ 7965 w 10000"/>
              <a:gd name="connsiteY219" fmla="*/ 2167 h 10000"/>
              <a:gd name="connsiteX220" fmla="*/ 7973 w 10000"/>
              <a:gd name="connsiteY220" fmla="*/ 1999 h 10000"/>
              <a:gd name="connsiteX221" fmla="*/ 7971 w 10000"/>
              <a:gd name="connsiteY221" fmla="*/ 1829 h 10000"/>
              <a:gd name="connsiteX222" fmla="*/ 7963 w 10000"/>
              <a:gd name="connsiteY222" fmla="*/ 1659 h 10000"/>
              <a:gd name="connsiteX223" fmla="*/ 7949 w 10000"/>
              <a:gd name="connsiteY223" fmla="*/ 1488 h 10000"/>
              <a:gd name="connsiteX224" fmla="*/ 7937 w 10000"/>
              <a:gd name="connsiteY224" fmla="*/ 1404 h 10000"/>
              <a:gd name="connsiteX225" fmla="*/ 7916 w 10000"/>
              <a:gd name="connsiteY225" fmla="*/ 1289 h 10000"/>
              <a:gd name="connsiteX226" fmla="*/ 7892 w 10000"/>
              <a:gd name="connsiteY226" fmla="*/ 1098 h 10000"/>
              <a:gd name="connsiteX227" fmla="*/ 7883 w 10000"/>
              <a:gd name="connsiteY227" fmla="*/ 969 h 10000"/>
              <a:gd name="connsiteX228" fmla="*/ 7885 w 10000"/>
              <a:gd name="connsiteY228" fmla="*/ 845 h 10000"/>
              <a:gd name="connsiteX229" fmla="*/ 7903 w 10000"/>
              <a:gd name="connsiteY229" fmla="*/ 727 h 10000"/>
              <a:gd name="connsiteX230" fmla="*/ 7934 w 10000"/>
              <a:gd name="connsiteY230" fmla="*/ 649 h 10000"/>
              <a:gd name="connsiteX231" fmla="*/ 7958 w 10000"/>
              <a:gd name="connsiteY231" fmla="*/ 601 h 10000"/>
              <a:gd name="connsiteX232" fmla="*/ 7992 w 10000"/>
              <a:gd name="connsiteY232" fmla="*/ 558 h 10000"/>
              <a:gd name="connsiteX233" fmla="*/ 8030 w 10000"/>
              <a:gd name="connsiteY233" fmla="*/ 522 h 10000"/>
              <a:gd name="connsiteX234" fmla="*/ 8050 w 10000"/>
              <a:gd name="connsiteY234" fmla="*/ 507 h 10000"/>
              <a:gd name="connsiteX235" fmla="*/ 8088 w 10000"/>
              <a:gd name="connsiteY235" fmla="*/ 485 h 10000"/>
              <a:gd name="connsiteX236" fmla="*/ 8159 w 10000"/>
              <a:gd name="connsiteY236" fmla="*/ 470 h 10000"/>
              <a:gd name="connsiteX237" fmla="*/ 8229 w 10000"/>
              <a:gd name="connsiteY237" fmla="*/ 479 h 10000"/>
              <a:gd name="connsiteX238" fmla="*/ 8301 w 10000"/>
              <a:gd name="connsiteY238" fmla="*/ 515 h 10000"/>
              <a:gd name="connsiteX239" fmla="*/ 8370 w 10000"/>
              <a:gd name="connsiteY239" fmla="*/ 564 h 10000"/>
              <a:gd name="connsiteX240" fmla="*/ 8433 w 10000"/>
              <a:gd name="connsiteY240" fmla="*/ 629 h 10000"/>
              <a:gd name="connsiteX241" fmla="*/ 8490 w 10000"/>
              <a:gd name="connsiteY241" fmla="*/ 704 h 10000"/>
              <a:gd name="connsiteX242" fmla="*/ 8538 w 10000"/>
              <a:gd name="connsiteY242" fmla="*/ 780 h 10000"/>
              <a:gd name="connsiteX243" fmla="*/ 8559 w 10000"/>
              <a:gd name="connsiteY243" fmla="*/ 818 h 10000"/>
              <a:gd name="connsiteX244" fmla="*/ 8645 w 10000"/>
              <a:gd name="connsiteY244" fmla="*/ 1003 h 10000"/>
              <a:gd name="connsiteX245" fmla="*/ 8792 w 10000"/>
              <a:gd name="connsiteY245" fmla="*/ 1307 h 10000"/>
              <a:gd name="connsiteX246" fmla="*/ 8868 w 10000"/>
              <a:gd name="connsiteY246" fmla="*/ 1441 h 10000"/>
              <a:gd name="connsiteX247" fmla="*/ 8925 w 10000"/>
              <a:gd name="connsiteY247" fmla="*/ 1521 h 10000"/>
              <a:gd name="connsiteX248" fmla="*/ 8982 w 10000"/>
              <a:gd name="connsiteY248" fmla="*/ 1592 h 10000"/>
              <a:gd name="connsiteX249" fmla="*/ 9039 w 10000"/>
              <a:gd name="connsiteY249" fmla="*/ 1642 h 10000"/>
              <a:gd name="connsiteX250" fmla="*/ 9103 w 10000"/>
              <a:gd name="connsiteY250" fmla="*/ 1676 h 10000"/>
              <a:gd name="connsiteX251" fmla="*/ 9168 w 10000"/>
              <a:gd name="connsiteY251" fmla="*/ 1690 h 10000"/>
              <a:gd name="connsiteX252" fmla="*/ 9236 w 10000"/>
              <a:gd name="connsiteY252" fmla="*/ 1681 h 10000"/>
              <a:gd name="connsiteX253" fmla="*/ 9308 w 10000"/>
              <a:gd name="connsiteY253" fmla="*/ 1647 h 10000"/>
              <a:gd name="connsiteX254" fmla="*/ 9384 w 10000"/>
              <a:gd name="connsiteY254" fmla="*/ 1583 h 10000"/>
              <a:gd name="connsiteX255" fmla="*/ 9463 w 10000"/>
              <a:gd name="connsiteY255" fmla="*/ 1486 h 10000"/>
              <a:gd name="connsiteX256" fmla="*/ 9504 w 10000"/>
              <a:gd name="connsiteY256" fmla="*/ 1425 h 10000"/>
              <a:gd name="connsiteX257" fmla="*/ 9544 w 10000"/>
              <a:gd name="connsiteY257" fmla="*/ 1356 h 10000"/>
              <a:gd name="connsiteX258" fmla="*/ 9614 w 10000"/>
              <a:gd name="connsiteY258" fmla="*/ 1210 h 10000"/>
              <a:gd name="connsiteX259" fmla="*/ 9672 w 10000"/>
              <a:gd name="connsiteY259" fmla="*/ 1047 h 10000"/>
              <a:gd name="connsiteX260" fmla="*/ 9722 w 10000"/>
              <a:gd name="connsiteY260" fmla="*/ 880 h 10000"/>
              <a:gd name="connsiteX261" fmla="*/ 9743 w 10000"/>
              <a:gd name="connsiteY261" fmla="*/ 796 h 10000"/>
              <a:gd name="connsiteX262" fmla="*/ 9795 w 10000"/>
              <a:gd name="connsiteY262" fmla="*/ 595 h 10000"/>
              <a:gd name="connsiteX263" fmla="*/ 9884 w 10000"/>
              <a:gd name="connsiteY263" fmla="*/ 283 h 10000"/>
              <a:gd name="connsiteX264" fmla="*/ 9955 w 10000"/>
              <a:gd name="connsiteY264" fmla="*/ 89 h 10000"/>
              <a:gd name="connsiteX265" fmla="*/ 10000 w 10000"/>
              <a:gd name="connsiteY265" fmla="*/ 0 h 10000"/>
              <a:gd name="connsiteX0" fmla="*/ 769 w 10000"/>
              <a:gd name="connsiteY0" fmla="*/ 9469 h 10000"/>
              <a:gd name="connsiteX1" fmla="*/ 846 w 10000"/>
              <a:gd name="connsiteY1" fmla="*/ 9262 h 10000"/>
              <a:gd name="connsiteX2" fmla="*/ 905 w 10000"/>
              <a:gd name="connsiteY2" fmla="*/ 9038 h 10000"/>
              <a:gd name="connsiteX3" fmla="*/ 926 w 10000"/>
              <a:gd name="connsiteY3" fmla="*/ 8920 h 10000"/>
              <a:gd name="connsiteX4" fmla="*/ 942 w 10000"/>
              <a:gd name="connsiteY4" fmla="*/ 8824 h 10000"/>
              <a:gd name="connsiteX5" fmla="*/ 958 w 10000"/>
              <a:gd name="connsiteY5" fmla="*/ 8630 h 10000"/>
              <a:gd name="connsiteX6" fmla="*/ 961 w 10000"/>
              <a:gd name="connsiteY6" fmla="*/ 8440 h 10000"/>
              <a:gd name="connsiteX7" fmla="*/ 944 w 10000"/>
              <a:gd name="connsiteY7" fmla="*/ 8247 h 10000"/>
              <a:gd name="connsiteX8" fmla="*/ 912 w 10000"/>
              <a:gd name="connsiteY8" fmla="*/ 8062 h 10000"/>
              <a:gd name="connsiteX9" fmla="*/ 861 w 10000"/>
              <a:gd name="connsiteY9" fmla="*/ 7883 h 10000"/>
              <a:gd name="connsiteX10" fmla="*/ 795 w 10000"/>
              <a:gd name="connsiteY10" fmla="*/ 7718 h 10000"/>
              <a:gd name="connsiteX11" fmla="*/ 709 w 10000"/>
              <a:gd name="connsiteY11" fmla="*/ 7561 h 10000"/>
              <a:gd name="connsiteX12" fmla="*/ 657 w 10000"/>
              <a:gd name="connsiteY12" fmla="*/ 7487 h 10000"/>
              <a:gd name="connsiteX13" fmla="*/ 625 w 10000"/>
              <a:gd name="connsiteY13" fmla="*/ 7446 h 10000"/>
              <a:gd name="connsiteX14" fmla="*/ 557 w 10000"/>
              <a:gd name="connsiteY14" fmla="*/ 7379 h 10000"/>
              <a:gd name="connsiteX15" fmla="*/ 492 w 10000"/>
              <a:gd name="connsiteY15" fmla="*/ 7330 h 10000"/>
              <a:gd name="connsiteX16" fmla="*/ 427 w 10000"/>
              <a:gd name="connsiteY16" fmla="*/ 7301 h 10000"/>
              <a:gd name="connsiteX17" fmla="*/ 365 w 10000"/>
              <a:gd name="connsiteY17" fmla="*/ 7290 h 10000"/>
              <a:gd name="connsiteX18" fmla="*/ 304 w 10000"/>
              <a:gd name="connsiteY18" fmla="*/ 7295 h 10000"/>
              <a:gd name="connsiteX19" fmla="*/ 245 w 10000"/>
              <a:gd name="connsiteY19" fmla="*/ 7315 h 10000"/>
              <a:gd name="connsiteX20" fmla="*/ 191 w 10000"/>
              <a:gd name="connsiteY20" fmla="*/ 7350 h 10000"/>
              <a:gd name="connsiteX21" fmla="*/ 144 w 10000"/>
              <a:gd name="connsiteY21" fmla="*/ 7397 h 10000"/>
              <a:gd name="connsiteX22" fmla="*/ 101 w 10000"/>
              <a:gd name="connsiteY22" fmla="*/ 7461 h 10000"/>
              <a:gd name="connsiteX23" fmla="*/ 66 w 10000"/>
              <a:gd name="connsiteY23" fmla="*/ 7537 h 10000"/>
              <a:gd name="connsiteX24" fmla="*/ 35 w 10000"/>
              <a:gd name="connsiteY24" fmla="*/ 7622 h 10000"/>
              <a:gd name="connsiteX25" fmla="*/ 16 w 10000"/>
              <a:gd name="connsiteY25" fmla="*/ 7718 h 10000"/>
              <a:gd name="connsiteX26" fmla="*/ 3 w 10000"/>
              <a:gd name="connsiteY26" fmla="*/ 7819 h 10000"/>
              <a:gd name="connsiteX27" fmla="*/ 0 w 10000"/>
              <a:gd name="connsiteY27" fmla="*/ 7929 h 10000"/>
              <a:gd name="connsiteX28" fmla="*/ 7 w 10000"/>
              <a:gd name="connsiteY28" fmla="*/ 8045 h 10000"/>
              <a:gd name="connsiteX29" fmla="*/ 14 w 10000"/>
              <a:gd name="connsiteY29" fmla="*/ 8104 h 10000"/>
              <a:gd name="connsiteX30" fmla="*/ 29 w 10000"/>
              <a:gd name="connsiteY30" fmla="*/ 8207 h 10000"/>
              <a:gd name="connsiteX31" fmla="*/ 76 w 10000"/>
              <a:gd name="connsiteY31" fmla="*/ 8401 h 10000"/>
              <a:gd name="connsiteX32" fmla="*/ 138 w 10000"/>
              <a:gd name="connsiteY32" fmla="*/ 8592 h 10000"/>
              <a:gd name="connsiteX33" fmla="*/ 214 w 10000"/>
              <a:gd name="connsiteY33" fmla="*/ 8773 h 10000"/>
              <a:gd name="connsiteX34" fmla="*/ 304 w 10000"/>
              <a:gd name="connsiteY34" fmla="*/ 8941 h 10000"/>
              <a:gd name="connsiteX35" fmla="*/ 401 w 10000"/>
              <a:gd name="connsiteY35" fmla="*/ 9100 h 10000"/>
              <a:gd name="connsiteX36" fmla="*/ 510 w 10000"/>
              <a:gd name="connsiteY36" fmla="*/ 9250 h 10000"/>
              <a:gd name="connsiteX37" fmla="*/ 630 w 10000"/>
              <a:gd name="connsiteY37" fmla="*/ 9389 h 10000"/>
              <a:gd name="connsiteX38" fmla="*/ 754 w 10000"/>
              <a:gd name="connsiteY38" fmla="*/ 9518 h 10000"/>
              <a:gd name="connsiteX39" fmla="*/ 886 w 10000"/>
              <a:gd name="connsiteY39" fmla="*/ 9628 h 10000"/>
              <a:gd name="connsiteX40" fmla="*/ 1019 w 10000"/>
              <a:gd name="connsiteY40" fmla="*/ 9727 h 10000"/>
              <a:gd name="connsiteX41" fmla="*/ 1157 w 10000"/>
              <a:gd name="connsiteY41" fmla="*/ 9813 h 10000"/>
              <a:gd name="connsiteX42" fmla="*/ 1294 w 10000"/>
              <a:gd name="connsiteY42" fmla="*/ 9884 h 10000"/>
              <a:gd name="connsiteX43" fmla="*/ 1434 w 10000"/>
              <a:gd name="connsiteY43" fmla="*/ 9939 h 10000"/>
              <a:gd name="connsiteX44" fmla="*/ 1571 w 10000"/>
              <a:gd name="connsiteY44" fmla="*/ 9975 h 10000"/>
              <a:gd name="connsiteX45" fmla="*/ 1705 w 10000"/>
              <a:gd name="connsiteY45" fmla="*/ 9999 h 10000"/>
              <a:gd name="connsiteX46" fmla="*/ 1769 w 10000"/>
              <a:gd name="connsiteY46" fmla="*/ 10000 h 10000"/>
              <a:gd name="connsiteX47" fmla="*/ 1844 w 10000"/>
              <a:gd name="connsiteY47" fmla="*/ 9999 h 10000"/>
              <a:gd name="connsiteX48" fmla="*/ 1992 w 10000"/>
              <a:gd name="connsiteY48" fmla="*/ 9974 h 10000"/>
              <a:gd name="connsiteX49" fmla="*/ 2129 w 10000"/>
              <a:gd name="connsiteY49" fmla="*/ 9923 h 10000"/>
              <a:gd name="connsiteX50" fmla="*/ 2263 w 10000"/>
              <a:gd name="connsiteY50" fmla="*/ 9844 h 10000"/>
              <a:gd name="connsiteX51" fmla="*/ 2382 w 10000"/>
              <a:gd name="connsiteY51" fmla="*/ 9741 h 10000"/>
              <a:gd name="connsiteX52" fmla="*/ 2491 w 10000"/>
              <a:gd name="connsiteY52" fmla="*/ 9606 h 10000"/>
              <a:gd name="connsiteX53" fmla="*/ 2561 w 10000"/>
              <a:gd name="connsiteY53" fmla="*/ 9490 h 10000"/>
              <a:gd name="connsiteX54" fmla="*/ 2602 w 10000"/>
              <a:gd name="connsiteY54" fmla="*/ 9404 h 10000"/>
              <a:gd name="connsiteX55" fmla="*/ 2639 w 10000"/>
              <a:gd name="connsiteY55" fmla="*/ 9312 h 10000"/>
              <a:gd name="connsiteX56" fmla="*/ 2674 w 10000"/>
              <a:gd name="connsiteY56" fmla="*/ 9213 h 10000"/>
              <a:gd name="connsiteX57" fmla="*/ 2687 w 10000"/>
              <a:gd name="connsiteY57" fmla="*/ 9159 h 10000"/>
              <a:gd name="connsiteX58" fmla="*/ 2706 w 10000"/>
              <a:gd name="connsiteY58" fmla="*/ 9076 h 10000"/>
              <a:gd name="connsiteX59" fmla="*/ 2736 w 10000"/>
              <a:gd name="connsiteY59" fmla="*/ 8911 h 10000"/>
              <a:gd name="connsiteX60" fmla="*/ 2750 w 10000"/>
              <a:gd name="connsiteY60" fmla="*/ 8757 h 10000"/>
              <a:gd name="connsiteX61" fmla="*/ 2754 w 10000"/>
              <a:gd name="connsiteY61" fmla="*/ 8606 h 10000"/>
              <a:gd name="connsiteX62" fmla="*/ 2746 w 10000"/>
              <a:gd name="connsiteY62" fmla="*/ 8462 h 10000"/>
              <a:gd name="connsiteX63" fmla="*/ 2727 w 10000"/>
              <a:gd name="connsiteY63" fmla="*/ 8322 h 10000"/>
              <a:gd name="connsiteX64" fmla="*/ 2700 w 10000"/>
              <a:gd name="connsiteY64" fmla="*/ 8183 h 10000"/>
              <a:gd name="connsiteX65" fmla="*/ 2665 w 10000"/>
              <a:gd name="connsiteY65" fmla="*/ 8051 h 10000"/>
              <a:gd name="connsiteX66" fmla="*/ 2600 w 10000"/>
              <a:gd name="connsiteY66" fmla="*/ 7855 h 10000"/>
              <a:gd name="connsiteX67" fmla="*/ 2496 w 10000"/>
              <a:gd name="connsiteY67" fmla="*/ 7598 h 10000"/>
              <a:gd name="connsiteX68" fmla="*/ 2319 w 10000"/>
              <a:gd name="connsiteY68" fmla="*/ 7218 h 10000"/>
              <a:gd name="connsiteX69" fmla="*/ 2199 w 10000"/>
              <a:gd name="connsiteY69" fmla="*/ 6951 h 10000"/>
              <a:gd name="connsiteX70" fmla="*/ 2032 w 10000"/>
              <a:gd name="connsiteY70" fmla="*/ 6592 h 10000"/>
              <a:gd name="connsiteX71" fmla="*/ 1728 w 10000"/>
              <a:gd name="connsiteY71" fmla="*/ 5935 h 10000"/>
              <a:gd name="connsiteX72" fmla="*/ 1579 w 10000"/>
              <a:gd name="connsiteY72" fmla="*/ 5579 h 10000"/>
              <a:gd name="connsiteX73" fmla="*/ 1484 w 10000"/>
              <a:gd name="connsiteY73" fmla="*/ 5336 h 10000"/>
              <a:gd name="connsiteX74" fmla="*/ 1399 w 10000"/>
              <a:gd name="connsiteY74" fmla="*/ 5090 h 10000"/>
              <a:gd name="connsiteX75" fmla="*/ 1327 w 10000"/>
              <a:gd name="connsiteY75" fmla="*/ 4843 h 10000"/>
              <a:gd name="connsiteX76" fmla="*/ 1272 w 10000"/>
              <a:gd name="connsiteY76" fmla="*/ 4593 h 10000"/>
              <a:gd name="connsiteX77" fmla="*/ 1232 w 10000"/>
              <a:gd name="connsiteY77" fmla="*/ 4346 h 10000"/>
              <a:gd name="connsiteX78" fmla="*/ 1213 w 10000"/>
              <a:gd name="connsiteY78" fmla="*/ 4105 h 10000"/>
              <a:gd name="connsiteX79" fmla="*/ 1216 w 10000"/>
              <a:gd name="connsiteY79" fmla="*/ 3926 h 10000"/>
              <a:gd name="connsiteX80" fmla="*/ 1225 w 10000"/>
              <a:gd name="connsiteY80" fmla="*/ 3812 h 10000"/>
              <a:gd name="connsiteX81" fmla="*/ 1241 w 10000"/>
              <a:gd name="connsiteY81" fmla="*/ 3697 h 10000"/>
              <a:gd name="connsiteX82" fmla="*/ 1267 w 10000"/>
              <a:gd name="connsiteY82" fmla="*/ 3586 h 10000"/>
              <a:gd name="connsiteX83" fmla="*/ 1296 w 10000"/>
              <a:gd name="connsiteY83" fmla="*/ 3474 h 10000"/>
              <a:gd name="connsiteX84" fmla="*/ 1337 w 10000"/>
              <a:gd name="connsiteY84" fmla="*/ 3368 h 10000"/>
              <a:gd name="connsiteX85" fmla="*/ 1359 w 10000"/>
              <a:gd name="connsiteY85" fmla="*/ 3317 h 10000"/>
              <a:gd name="connsiteX86" fmla="*/ 1392 w 10000"/>
              <a:gd name="connsiteY86" fmla="*/ 3243 h 10000"/>
              <a:gd name="connsiteX87" fmla="*/ 1470 w 10000"/>
              <a:gd name="connsiteY87" fmla="*/ 3119 h 10000"/>
              <a:gd name="connsiteX88" fmla="*/ 1560 w 10000"/>
              <a:gd name="connsiteY88" fmla="*/ 3008 h 10000"/>
              <a:gd name="connsiteX89" fmla="*/ 1657 w 10000"/>
              <a:gd name="connsiteY89" fmla="*/ 2919 h 10000"/>
              <a:gd name="connsiteX90" fmla="*/ 1762 w 10000"/>
              <a:gd name="connsiteY90" fmla="*/ 2844 h 10000"/>
              <a:gd name="connsiteX91" fmla="*/ 1874 w 10000"/>
              <a:gd name="connsiteY91" fmla="*/ 2783 h 10000"/>
              <a:gd name="connsiteX92" fmla="*/ 1992 w 10000"/>
              <a:gd name="connsiteY92" fmla="*/ 2742 h 10000"/>
              <a:gd name="connsiteX93" fmla="*/ 2110 w 10000"/>
              <a:gd name="connsiteY93" fmla="*/ 2711 h 10000"/>
              <a:gd name="connsiteX94" fmla="*/ 2234 w 10000"/>
              <a:gd name="connsiteY94" fmla="*/ 2694 h 10000"/>
              <a:gd name="connsiteX95" fmla="*/ 2359 w 10000"/>
              <a:gd name="connsiteY95" fmla="*/ 2689 h 10000"/>
              <a:gd name="connsiteX96" fmla="*/ 2485 w 10000"/>
              <a:gd name="connsiteY96" fmla="*/ 2695 h 10000"/>
              <a:gd name="connsiteX97" fmla="*/ 2607 w 10000"/>
              <a:gd name="connsiteY97" fmla="*/ 2713 h 10000"/>
              <a:gd name="connsiteX98" fmla="*/ 2727 w 10000"/>
              <a:gd name="connsiteY98" fmla="*/ 2742 h 10000"/>
              <a:gd name="connsiteX99" fmla="*/ 2844 w 10000"/>
              <a:gd name="connsiteY99" fmla="*/ 2777 h 10000"/>
              <a:gd name="connsiteX100" fmla="*/ 2957 w 10000"/>
              <a:gd name="connsiteY100" fmla="*/ 2822 h 10000"/>
              <a:gd name="connsiteX101" fmla="*/ 3061 w 10000"/>
              <a:gd name="connsiteY101" fmla="*/ 2876 h 10000"/>
              <a:gd name="connsiteX102" fmla="*/ 3113 w 10000"/>
              <a:gd name="connsiteY102" fmla="*/ 2905 h 10000"/>
              <a:gd name="connsiteX103" fmla="*/ 3168 w 10000"/>
              <a:gd name="connsiteY103" fmla="*/ 2939 h 10000"/>
              <a:gd name="connsiteX104" fmla="*/ 3282 w 10000"/>
              <a:gd name="connsiteY104" fmla="*/ 3020 h 10000"/>
              <a:gd name="connsiteX105" fmla="*/ 3389 w 10000"/>
              <a:gd name="connsiteY105" fmla="*/ 3108 h 10000"/>
              <a:gd name="connsiteX106" fmla="*/ 3495 w 10000"/>
              <a:gd name="connsiteY106" fmla="*/ 3203 h 10000"/>
              <a:gd name="connsiteX107" fmla="*/ 3648 w 10000"/>
              <a:gd name="connsiteY107" fmla="*/ 3364 h 10000"/>
              <a:gd name="connsiteX108" fmla="*/ 3842 w 10000"/>
              <a:gd name="connsiteY108" fmla="*/ 3602 h 10000"/>
              <a:gd name="connsiteX109" fmla="*/ 4016 w 10000"/>
              <a:gd name="connsiteY109" fmla="*/ 3864 h 10000"/>
              <a:gd name="connsiteX110" fmla="*/ 4176 w 10000"/>
              <a:gd name="connsiteY110" fmla="*/ 4148 h 10000"/>
              <a:gd name="connsiteX111" fmla="*/ 4321 w 10000"/>
              <a:gd name="connsiteY111" fmla="*/ 4450 h 10000"/>
              <a:gd name="connsiteX112" fmla="*/ 4442 w 10000"/>
              <a:gd name="connsiteY112" fmla="*/ 4763 h 10000"/>
              <a:gd name="connsiteX113" fmla="*/ 4494 w 10000"/>
              <a:gd name="connsiteY113" fmla="*/ 4928 h 10000"/>
              <a:gd name="connsiteX114" fmla="*/ 4534 w 10000"/>
              <a:gd name="connsiteY114" fmla="*/ 5048 h 10000"/>
              <a:gd name="connsiteX115" fmla="*/ 4599 w 10000"/>
              <a:gd name="connsiteY115" fmla="*/ 5296 h 10000"/>
              <a:gd name="connsiteX116" fmla="*/ 4653 w 10000"/>
              <a:gd name="connsiteY116" fmla="*/ 5547 h 10000"/>
              <a:gd name="connsiteX117" fmla="*/ 4697 w 10000"/>
              <a:gd name="connsiteY117" fmla="*/ 5800 h 10000"/>
              <a:gd name="connsiteX118" fmla="*/ 4756 w 10000"/>
              <a:gd name="connsiteY118" fmla="*/ 6184 h 10000"/>
              <a:gd name="connsiteX119" fmla="*/ 4829 w 10000"/>
              <a:gd name="connsiteY119" fmla="*/ 6698 h 10000"/>
              <a:gd name="connsiteX120" fmla="*/ 4888 w 10000"/>
              <a:gd name="connsiteY120" fmla="*/ 7078 h 10000"/>
              <a:gd name="connsiteX121" fmla="*/ 4933 w 10000"/>
              <a:gd name="connsiteY121" fmla="*/ 7328 h 10000"/>
              <a:gd name="connsiteX122" fmla="*/ 4988 w 10000"/>
              <a:gd name="connsiteY122" fmla="*/ 7573 h 10000"/>
              <a:gd name="connsiteX123" fmla="*/ 5052 w 10000"/>
              <a:gd name="connsiteY123" fmla="*/ 7816 h 10000"/>
              <a:gd name="connsiteX124" fmla="*/ 5128 w 10000"/>
              <a:gd name="connsiteY124" fmla="*/ 8050 h 10000"/>
              <a:gd name="connsiteX125" fmla="*/ 5218 w 10000"/>
              <a:gd name="connsiteY125" fmla="*/ 8273 h 10000"/>
              <a:gd name="connsiteX126" fmla="*/ 5328 w 10000"/>
              <a:gd name="connsiteY126" fmla="*/ 8493 h 10000"/>
              <a:gd name="connsiteX127" fmla="*/ 5455 w 10000"/>
              <a:gd name="connsiteY127" fmla="*/ 8701 h 10000"/>
              <a:gd name="connsiteX128" fmla="*/ 5527 w 10000"/>
              <a:gd name="connsiteY128" fmla="*/ 8800 h 10000"/>
              <a:gd name="connsiteX129" fmla="*/ 5558 w 10000"/>
              <a:gd name="connsiteY129" fmla="*/ 8842 h 10000"/>
              <a:gd name="connsiteX130" fmla="*/ 5626 w 10000"/>
              <a:gd name="connsiteY130" fmla="*/ 8916 h 10000"/>
              <a:gd name="connsiteX131" fmla="*/ 5693 w 10000"/>
              <a:gd name="connsiteY131" fmla="*/ 8981 h 10000"/>
              <a:gd name="connsiteX132" fmla="*/ 5762 w 10000"/>
              <a:gd name="connsiteY132" fmla="*/ 9037 h 10000"/>
              <a:gd name="connsiteX133" fmla="*/ 5830 w 10000"/>
              <a:gd name="connsiteY133" fmla="*/ 9079 h 10000"/>
              <a:gd name="connsiteX134" fmla="*/ 5901 w 10000"/>
              <a:gd name="connsiteY134" fmla="*/ 9111 h 10000"/>
              <a:gd name="connsiteX135" fmla="*/ 5971 w 10000"/>
              <a:gd name="connsiteY135" fmla="*/ 9135 h 10000"/>
              <a:gd name="connsiteX136" fmla="*/ 6043 w 10000"/>
              <a:gd name="connsiteY136" fmla="*/ 9148 h 10000"/>
              <a:gd name="connsiteX137" fmla="*/ 6114 w 10000"/>
              <a:gd name="connsiteY137" fmla="*/ 9148 h 10000"/>
              <a:gd name="connsiteX138" fmla="*/ 6185 w 10000"/>
              <a:gd name="connsiteY138" fmla="*/ 9139 h 10000"/>
              <a:gd name="connsiteX139" fmla="*/ 6256 w 10000"/>
              <a:gd name="connsiteY139" fmla="*/ 9117 h 10000"/>
              <a:gd name="connsiteX140" fmla="*/ 6326 w 10000"/>
              <a:gd name="connsiteY140" fmla="*/ 9087 h 10000"/>
              <a:gd name="connsiteX141" fmla="*/ 6397 w 10000"/>
              <a:gd name="connsiteY141" fmla="*/ 9050 h 10000"/>
              <a:gd name="connsiteX142" fmla="*/ 6466 w 10000"/>
              <a:gd name="connsiteY142" fmla="*/ 8995 h 10000"/>
              <a:gd name="connsiteX143" fmla="*/ 6535 w 10000"/>
              <a:gd name="connsiteY143" fmla="*/ 8934 h 10000"/>
              <a:gd name="connsiteX144" fmla="*/ 6603 w 10000"/>
              <a:gd name="connsiteY144" fmla="*/ 8861 h 10000"/>
              <a:gd name="connsiteX145" fmla="*/ 6637 w 10000"/>
              <a:gd name="connsiteY145" fmla="*/ 8820 h 10000"/>
              <a:gd name="connsiteX146" fmla="*/ 6667 w 10000"/>
              <a:gd name="connsiteY146" fmla="*/ 8783 h 10000"/>
              <a:gd name="connsiteX147" fmla="*/ 6721 w 10000"/>
              <a:gd name="connsiteY147" fmla="*/ 8704 h 10000"/>
              <a:gd name="connsiteX148" fmla="*/ 6766 w 10000"/>
              <a:gd name="connsiteY148" fmla="*/ 8618 h 10000"/>
              <a:gd name="connsiteX149" fmla="*/ 6805 w 10000"/>
              <a:gd name="connsiteY149" fmla="*/ 8531 h 10000"/>
              <a:gd name="connsiteX150" fmla="*/ 6853 w 10000"/>
              <a:gd name="connsiteY150" fmla="*/ 8393 h 10000"/>
              <a:gd name="connsiteX151" fmla="*/ 6901 w 10000"/>
              <a:gd name="connsiteY151" fmla="*/ 8201 h 10000"/>
              <a:gd name="connsiteX152" fmla="*/ 6931 w 10000"/>
              <a:gd name="connsiteY152" fmla="*/ 8001 h 10000"/>
              <a:gd name="connsiteX153" fmla="*/ 6950 w 10000"/>
              <a:gd name="connsiteY153" fmla="*/ 7793 h 10000"/>
              <a:gd name="connsiteX154" fmla="*/ 6966 w 10000"/>
              <a:gd name="connsiteY154" fmla="*/ 7476 h 10000"/>
              <a:gd name="connsiteX155" fmla="*/ 6974 w 10000"/>
              <a:gd name="connsiteY155" fmla="*/ 7264 h 10000"/>
              <a:gd name="connsiteX156" fmla="*/ 6987 w 10000"/>
              <a:gd name="connsiteY156" fmla="*/ 6979 h 10000"/>
              <a:gd name="connsiteX157" fmla="*/ 7001 w 10000"/>
              <a:gd name="connsiteY157" fmla="*/ 6405 h 10000"/>
              <a:gd name="connsiteX158" fmla="*/ 7001 w 10000"/>
              <a:gd name="connsiteY158" fmla="*/ 5829 h 10000"/>
              <a:gd name="connsiteX159" fmla="*/ 6990 w 10000"/>
              <a:gd name="connsiteY159" fmla="*/ 5256 h 10000"/>
              <a:gd name="connsiteX160" fmla="*/ 6981 w 10000"/>
              <a:gd name="connsiteY160" fmla="*/ 4969 h 10000"/>
              <a:gd name="connsiteX161" fmla="*/ 6978 w 10000"/>
              <a:gd name="connsiteY161" fmla="*/ 4903 h 10000"/>
              <a:gd name="connsiteX162" fmla="*/ 6965 w 10000"/>
              <a:gd name="connsiteY162" fmla="*/ 4763 h 10000"/>
              <a:gd name="connsiteX163" fmla="*/ 6946 w 10000"/>
              <a:gd name="connsiteY163" fmla="*/ 4630 h 10000"/>
              <a:gd name="connsiteX164" fmla="*/ 6916 w 10000"/>
              <a:gd name="connsiteY164" fmla="*/ 4501 h 10000"/>
              <a:gd name="connsiteX165" fmla="*/ 6885 w 10000"/>
              <a:gd name="connsiteY165" fmla="*/ 4375 h 10000"/>
              <a:gd name="connsiteX166" fmla="*/ 6844 w 10000"/>
              <a:gd name="connsiteY166" fmla="*/ 4253 h 10000"/>
              <a:gd name="connsiteX167" fmla="*/ 6796 w 10000"/>
              <a:gd name="connsiteY167" fmla="*/ 4136 h 10000"/>
              <a:gd name="connsiteX168" fmla="*/ 6744 w 10000"/>
              <a:gd name="connsiteY168" fmla="*/ 4027 h 10000"/>
              <a:gd name="connsiteX169" fmla="*/ 6684 w 10000"/>
              <a:gd name="connsiteY169" fmla="*/ 3926 h 10000"/>
              <a:gd name="connsiteX170" fmla="*/ 6619 w 10000"/>
              <a:gd name="connsiteY170" fmla="*/ 3835 h 10000"/>
              <a:gd name="connsiteX171" fmla="*/ 6547 w 10000"/>
              <a:gd name="connsiteY171" fmla="*/ 3751 h 10000"/>
              <a:gd name="connsiteX172" fmla="*/ 6470 w 10000"/>
              <a:gd name="connsiteY172" fmla="*/ 3676 h 10000"/>
              <a:gd name="connsiteX173" fmla="*/ 6390 w 10000"/>
              <a:gd name="connsiteY173" fmla="*/ 3614 h 10000"/>
              <a:gd name="connsiteX174" fmla="*/ 6304 w 10000"/>
              <a:gd name="connsiteY174" fmla="*/ 3560 h 10000"/>
              <a:gd name="connsiteX175" fmla="*/ 6212 w 10000"/>
              <a:gd name="connsiteY175" fmla="*/ 3523 h 10000"/>
              <a:gd name="connsiteX176" fmla="*/ 6115 w 10000"/>
              <a:gd name="connsiteY176" fmla="*/ 3498 h 10000"/>
              <a:gd name="connsiteX177" fmla="*/ 6064 w 10000"/>
              <a:gd name="connsiteY177" fmla="*/ 3493 h 10000"/>
              <a:gd name="connsiteX178" fmla="*/ 6039 w 10000"/>
              <a:gd name="connsiteY178" fmla="*/ 3492 h 10000"/>
              <a:gd name="connsiteX179" fmla="*/ 5986 w 10000"/>
              <a:gd name="connsiteY179" fmla="*/ 3497 h 10000"/>
              <a:gd name="connsiteX180" fmla="*/ 5934 w 10000"/>
              <a:gd name="connsiteY180" fmla="*/ 3513 h 10000"/>
              <a:gd name="connsiteX181" fmla="*/ 5884 w 10000"/>
              <a:gd name="connsiteY181" fmla="*/ 3539 h 10000"/>
              <a:gd name="connsiteX182" fmla="*/ 5837 w 10000"/>
              <a:gd name="connsiteY182" fmla="*/ 3577 h 10000"/>
              <a:gd name="connsiteX183" fmla="*/ 5796 w 10000"/>
              <a:gd name="connsiteY183" fmla="*/ 3624 h 10000"/>
              <a:gd name="connsiteX184" fmla="*/ 5763 w 10000"/>
              <a:gd name="connsiteY184" fmla="*/ 3679 h 10000"/>
              <a:gd name="connsiteX185" fmla="*/ 5738 w 10000"/>
              <a:gd name="connsiteY185" fmla="*/ 3743 h 10000"/>
              <a:gd name="connsiteX186" fmla="*/ 5729 w 10000"/>
              <a:gd name="connsiteY186" fmla="*/ 3777 h 10000"/>
              <a:gd name="connsiteX187" fmla="*/ 5725 w 10000"/>
              <a:gd name="connsiteY187" fmla="*/ 3805 h 10000"/>
              <a:gd name="connsiteX188" fmla="*/ 5719 w 10000"/>
              <a:gd name="connsiteY188" fmla="*/ 3861 h 10000"/>
              <a:gd name="connsiteX189" fmla="*/ 5724 w 10000"/>
              <a:gd name="connsiteY189" fmla="*/ 3946 h 10000"/>
              <a:gd name="connsiteX190" fmla="*/ 5745 w 10000"/>
              <a:gd name="connsiteY190" fmla="*/ 4059 h 10000"/>
              <a:gd name="connsiteX191" fmla="*/ 5786 w 10000"/>
              <a:gd name="connsiteY191" fmla="*/ 4157 h 10000"/>
              <a:gd name="connsiteX192" fmla="*/ 5811 w 10000"/>
              <a:gd name="connsiteY192" fmla="*/ 4203 h 10000"/>
              <a:gd name="connsiteX193" fmla="*/ 5860 w 10000"/>
              <a:gd name="connsiteY193" fmla="*/ 4279 h 10000"/>
              <a:gd name="connsiteX194" fmla="*/ 5960 w 10000"/>
              <a:gd name="connsiteY194" fmla="*/ 4405 h 10000"/>
              <a:gd name="connsiteX195" fmla="*/ 6061 w 10000"/>
              <a:gd name="connsiteY195" fmla="*/ 4511 h 10000"/>
              <a:gd name="connsiteX196" fmla="*/ 6167 w 10000"/>
              <a:gd name="connsiteY196" fmla="*/ 4593 h 10000"/>
              <a:gd name="connsiteX197" fmla="*/ 6272 w 10000"/>
              <a:gd name="connsiteY197" fmla="*/ 4647 h 10000"/>
              <a:gd name="connsiteX198" fmla="*/ 6380 w 10000"/>
              <a:gd name="connsiteY198" fmla="*/ 4682 h 10000"/>
              <a:gd name="connsiteX199" fmla="*/ 6488 w 10000"/>
              <a:gd name="connsiteY199" fmla="*/ 4695 h 10000"/>
              <a:gd name="connsiteX200" fmla="*/ 6596 w 10000"/>
              <a:gd name="connsiteY200" fmla="*/ 4685 h 10000"/>
              <a:gd name="connsiteX201" fmla="*/ 6703 w 10000"/>
              <a:gd name="connsiteY201" fmla="*/ 4660 h 10000"/>
              <a:gd name="connsiteX202" fmla="*/ 6810 w 10000"/>
              <a:gd name="connsiteY202" fmla="*/ 4611 h 10000"/>
              <a:gd name="connsiteX203" fmla="*/ 6915 w 10000"/>
              <a:gd name="connsiteY203" fmla="*/ 4552 h 10000"/>
              <a:gd name="connsiteX204" fmla="*/ 7018 w 10000"/>
              <a:gd name="connsiteY204" fmla="*/ 4470 h 10000"/>
              <a:gd name="connsiteX205" fmla="*/ 7116 w 10000"/>
              <a:gd name="connsiteY205" fmla="*/ 4376 h 10000"/>
              <a:gd name="connsiteX206" fmla="*/ 7213 w 10000"/>
              <a:gd name="connsiteY206" fmla="*/ 4266 h 10000"/>
              <a:gd name="connsiteX207" fmla="*/ 7306 w 10000"/>
              <a:gd name="connsiteY207" fmla="*/ 4146 h 10000"/>
              <a:gd name="connsiteX208" fmla="*/ 7391 w 10000"/>
              <a:gd name="connsiteY208" fmla="*/ 4011 h 10000"/>
              <a:gd name="connsiteX209" fmla="*/ 7433 w 10000"/>
              <a:gd name="connsiteY209" fmla="*/ 3940 h 10000"/>
              <a:gd name="connsiteX210" fmla="*/ 7506 w 10000"/>
              <a:gd name="connsiteY210" fmla="*/ 3806 h 10000"/>
              <a:gd name="connsiteX211" fmla="*/ 7640 w 10000"/>
              <a:gd name="connsiteY211" fmla="*/ 3526 h 10000"/>
              <a:gd name="connsiteX212" fmla="*/ 7754 w 10000"/>
              <a:gd name="connsiteY212" fmla="*/ 3225 h 10000"/>
              <a:gd name="connsiteX213" fmla="*/ 7825 w 10000"/>
              <a:gd name="connsiteY213" fmla="*/ 2990 h 10000"/>
              <a:gd name="connsiteX214" fmla="*/ 7868 w 10000"/>
              <a:gd name="connsiteY214" fmla="*/ 2831 h 10000"/>
              <a:gd name="connsiteX215" fmla="*/ 7900 w 10000"/>
              <a:gd name="connsiteY215" fmla="*/ 2668 h 10000"/>
              <a:gd name="connsiteX216" fmla="*/ 7931 w 10000"/>
              <a:gd name="connsiteY216" fmla="*/ 2499 h 10000"/>
              <a:gd name="connsiteX217" fmla="*/ 7952 w 10000"/>
              <a:gd name="connsiteY217" fmla="*/ 2336 h 10000"/>
              <a:gd name="connsiteX218" fmla="*/ 7965 w 10000"/>
              <a:gd name="connsiteY218" fmla="*/ 2167 h 10000"/>
              <a:gd name="connsiteX219" fmla="*/ 7973 w 10000"/>
              <a:gd name="connsiteY219" fmla="*/ 1999 h 10000"/>
              <a:gd name="connsiteX220" fmla="*/ 7971 w 10000"/>
              <a:gd name="connsiteY220" fmla="*/ 1829 h 10000"/>
              <a:gd name="connsiteX221" fmla="*/ 7963 w 10000"/>
              <a:gd name="connsiteY221" fmla="*/ 1659 h 10000"/>
              <a:gd name="connsiteX222" fmla="*/ 7949 w 10000"/>
              <a:gd name="connsiteY222" fmla="*/ 1488 h 10000"/>
              <a:gd name="connsiteX223" fmla="*/ 7937 w 10000"/>
              <a:gd name="connsiteY223" fmla="*/ 1404 h 10000"/>
              <a:gd name="connsiteX224" fmla="*/ 7916 w 10000"/>
              <a:gd name="connsiteY224" fmla="*/ 1289 h 10000"/>
              <a:gd name="connsiteX225" fmla="*/ 7892 w 10000"/>
              <a:gd name="connsiteY225" fmla="*/ 1098 h 10000"/>
              <a:gd name="connsiteX226" fmla="*/ 7883 w 10000"/>
              <a:gd name="connsiteY226" fmla="*/ 969 h 10000"/>
              <a:gd name="connsiteX227" fmla="*/ 7885 w 10000"/>
              <a:gd name="connsiteY227" fmla="*/ 845 h 10000"/>
              <a:gd name="connsiteX228" fmla="*/ 7903 w 10000"/>
              <a:gd name="connsiteY228" fmla="*/ 727 h 10000"/>
              <a:gd name="connsiteX229" fmla="*/ 7934 w 10000"/>
              <a:gd name="connsiteY229" fmla="*/ 649 h 10000"/>
              <a:gd name="connsiteX230" fmla="*/ 7958 w 10000"/>
              <a:gd name="connsiteY230" fmla="*/ 601 h 10000"/>
              <a:gd name="connsiteX231" fmla="*/ 7992 w 10000"/>
              <a:gd name="connsiteY231" fmla="*/ 558 h 10000"/>
              <a:gd name="connsiteX232" fmla="*/ 8030 w 10000"/>
              <a:gd name="connsiteY232" fmla="*/ 522 h 10000"/>
              <a:gd name="connsiteX233" fmla="*/ 8050 w 10000"/>
              <a:gd name="connsiteY233" fmla="*/ 507 h 10000"/>
              <a:gd name="connsiteX234" fmla="*/ 8088 w 10000"/>
              <a:gd name="connsiteY234" fmla="*/ 485 h 10000"/>
              <a:gd name="connsiteX235" fmla="*/ 8159 w 10000"/>
              <a:gd name="connsiteY235" fmla="*/ 470 h 10000"/>
              <a:gd name="connsiteX236" fmla="*/ 8229 w 10000"/>
              <a:gd name="connsiteY236" fmla="*/ 479 h 10000"/>
              <a:gd name="connsiteX237" fmla="*/ 8301 w 10000"/>
              <a:gd name="connsiteY237" fmla="*/ 515 h 10000"/>
              <a:gd name="connsiteX238" fmla="*/ 8370 w 10000"/>
              <a:gd name="connsiteY238" fmla="*/ 564 h 10000"/>
              <a:gd name="connsiteX239" fmla="*/ 8433 w 10000"/>
              <a:gd name="connsiteY239" fmla="*/ 629 h 10000"/>
              <a:gd name="connsiteX240" fmla="*/ 8490 w 10000"/>
              <a:gd name="connsiteY240" fmla="*/ 704 h 10000"/>
              <a:gd name="connsiteX241" fmla="*/ 8538 w 10000"/>
              <a:gd name="connsiteY241" fmla="*/ 780 h 10000"/>
              <a:gd name="connsiteX242" fmla="*/ 8559 w 10000"/>
              <a:gd name="connsiteY242" fmla="*/ 818 h 10000"/>
              <a:gd name="connsiteX243" fmla="*/ 8645 w 10000"/>
              <a:gd name="connsiteY243" fmla="*/ 1003 h 10000"/>
              <a:gd name="connsiteX244" fmla="*/ 8792 w 10000"/>
              <a:gd name="connsiteY244" fmla="*/ 1307 h 10000"/>
              <a:gd name="connsiteX245" fmla="*/ 8868 w 10000"/>
              <a:gd name="connsiteY245" fmla="*/ 1441 h 10000"/>
              <a:gd name="connsiteX246" fmla="*/ 8925 w 10000"/>
              <a:gd name="connsiteY246" fmla="*/ 1521 h 10000"/>
              <a:gd name="connsiteX247" fmla="*/ 8982 w 10000"/>
              <a:gd name="connsiteY247" fmla="*/ 1592 h 10000"/>
              <a:gd name="connsiteX248" fmla="*/ 9039 w 10000"/>
              <a:gd name="connsiteY248" fmla="*/ 1642 h 10000"/>
              <a:gd name="connsiteX249" fmla="*/ 9103 w 10000"/>
              <a:gd name="connsiteY249" fmla="*/ 1676 h 10000"/>
              <a:gd name="connsiteX250" fmla="*/ 9168 w 10000"/>
              <a:gd name="connsiteY250" fmla="*/ 1690 h 10000"/>
              <a:gd name="connsiteX251" fmla="*/ 9236 w 10000"/>
              <a:gd name="connsiteY251" fmla="*/ 1681 h 10000"/>
              <a:gd name="connsiteX252" fmla="*/ 9308 w 10000"/>
              <a:gd name="connsiteY252" fmla="*/ 1647 h 10000"/>
              <a:gd name="connsiteX253" fmla="*/ 9384 w 10000"/>
              <a:gd name="connsiteY253" fmla="*/ 1583 h 10000"/>
              <a:gd name="connsiteX254" fmla="*/ 9463 w 10000"/>
              <a:gd name="connsiteY254" fmla="*/ 1486 h 10000"/>
              <a:gd name="connsiteX255" fmla="*/ 9504 w 10000"/>
              <a:gd name="connsiteY255" fmla="*/ 1425 h 10000"/>
              <a:gd name="connsiteX256" fmla="*/ 9544 w 10000"/>
              <a:gd name="connsiteY256" fmla="*/ 1356 h 10000"/>
              <a:gd name="connsiteX257" fmla="*/ 9614 w 10000"/>
              <a:gd name="connsiteY257" fmla="*/ 1210 h 10000"/>
              <a:gd name="connsiteX258" fmla="*/ 9672 w 10000"/>
              <a:gd name="connsiteY258" fmla="*/ 1047 h 10000"/>
              <a:gd name="connsiteX259" fmla="*/ 9722 w 10000"/>
              <a:gd name="connsiteY259" fmla="*/ 880 h 10000"/>
              <a:gd name="connsiteX260" fmla="*/ 9743 w 10000"/>
              <a:gd name="connsiteY260" fmla="*/ 796 h 10000"/>
              <a:gd name="connsiteX261" fmla="*/ 9795 w 10000"/>
              <a:gd name="connsiteY261" fmla="*/ 595 h 10000"/>
              <a:gd name="connsiteX262" fmla="*/ 9884 w 10000"/>
              <a:gd name="connsiteY262" fmla="*/ 283 h 10000"/>
              <a:gd name="connsiteX263" fmla="*/ 9955 w 10000"/>
              <a:gd name="connsiteY263" fmla="*/ 89 h 10000"/>
              <a:gd name="connsiteX264" fmla="*/ 10000 w 10000"/>
              <a:gd name="connsiteY264" fmla="*/ 0 h 10000"/>
              <a:gd name="connsiteX0" fmla="*/ 846 w 10000"/>
              <a:gd name="connsiteY0" fmla="*/ 9262 h 10000"/>
              <a:gd name="connsiteX1" fmla="*/ 905 w 10000"/>
              <a:gd name="connsiteY1" fmla="*/ 9038 h 10000"/>
              <a:gd name="connsiteX2" fmla="*/ 926 w 10000"/>
              <a:gd name="connsiteY2" fmla="*/ 8920 h 10000"/>
              <a:gd name="connsiteX3" fmla="*/ 942 w 10000"/>
              <a:gd name="connsiteY3" fmla="*/ 8824 h 10000"/>
              <a:gd name="connsiteX4" fmla="*/ 958 w 10000"/>
              <a:gd name="connsiteY4" fmla="*/ 8630 h 10000"/>
              <a:gd name="connsiteX5" fmla="*/ 961 w 10000"/>
              <a:gd name="connsiteY5" fmla="*/ 8440 h 10000"/>
              <a:gd name="connsiteX6" fmla="*/ 944 w 10000"/>
              <a:gd name="connsiteY6" fmla="*/ 8247 h 10000"/>
              <a:gd name="connsiteX7" fmla="*/ 912 w 10000"/>
              <a:gd name="connsiteY7" fmla="*/ 8062 h 10000"/>
              <a:gd name="connsiteX8" fmla="*/ 861 w 10000"/>
              <a:gd name="connsiteY8" fmla="*/ 7883 h 10000"/>
              <a:gd name="connsiteX9" fmla="*/ 795 w 10000"/>
              <a:gd name="connsiteY9" fmla="*/ 7718 h 10000"/>
              <a:gd name="connsiteX10" fmla="*/ 709 w 10000"/>
              <a:gd name="connsiteY10" fmla="*/ 7561 h 10000"/>
              <a:gd name="connsiteX11" fmla="*/ 657 w 10000"/>
              <a:gd name="connsiteY11" fmla="*/ 7487 h 10000"/>
              <a:gd name="connsiteX12" fmla="*/ 625 w 10000"/>
              <a:gd name="connsiteY12" fmla="*/ 7446 h 10000"/>
              <a:gd name="connsiteX13" fmla="*/ 557 w 10000"/>
              <a:gd name="connsiteY13" fmla="*/ 7379 h 10000"/>
              <a:gd name="connsiteX14" fmla="*/ 492 w 10000"/>
              <a:gd name="connsiteY14" fmla="*/ 7330 h 10000"/>
              <a:gd name="connsiteX15" fmla="*/ 427 w 10000"/>
              <a:gd name="connsiteY15" fmla="*/ 7301 h 10000"/>
              <a:gd name="connsiteX16" fmla="*/ 365 w 10000"/>
              <a:gd name="connsiteY16" fmla="*/ 7290 h 10000"/>
              <a:gd name="connsiteX17" fmla="*/ 304 w 10000"/>
              <a:gd name="connsiteY17" fmla="*/ 7295 h 10000"/>
              <a:gd name="connsiteX18" fmla="*/ 245 w 10000"/>
              <a:gd name="connsiteY18" fmla="*/ 7315 h 10000"/>
              <a:gd name="connsiteX19" fmla="*/ 191 w 10000"/>
              <a:gd name="connsiteY19" fmla="*/ 7350 h 10000"/>
              <a:gd name="connsiteX20" fmla="*/ 144 w 10000"/>
              <a:gd name="connsiteY20" fmla="*/ 7397 h 10000"/>
              <a:gd name="connsiteX21" fmla="*/ 101 w 10000"/>
              <a:gd name="connsiteY21" fmla="*/ 7461 h 10000"/>
              <a:gd name="connsiteX22" fmla="*/ 66 w 10000"/>
              <a:gd name="connsiteY22" fmla="*/ 7537 h 10000"/>
              <a:gd name="connsiteX23" fmla="*/ 35 w 10000"/>
              <a:gd name="connsiteY23" fmla="*/ 7622 h 10000"/>
              <a:gd name="connsiteX24" fmla="*/ 16 w 10000"/>
              <a:gd name="connsiteY24" fmla="*/ 7718 h 10000"/>
              <a:gd name="connsiteX25" fmla="*/ 3 w 10000"/>
              <a:gd name="connsiteY25" fmla="*/ 7819 h 10000"/>
              <a:gd name="connsiteX26" fmla="*/ 0 w 10000"/>
              <a:gd name="connsiteY26" fmla="*/ 7929 h 10000"/>
              <a:gd name="connsiteX27" fmla="*/ 7 w 10000"/>
              <a:gd name="connsiteY27" fmla="*/ 8045 h 10000"/>
              <a:gd name="connsiteX28" fmla="*/ 14 w 10000"/>
              <a:gd name="connsiteY28" fmla="*/ 8104 h 10000"/>
              <a:gd name="connsiteX29" fmla="*/ 29 w 10000"/>
              <a:gd name="connsiteY29" fmla="*/ 8207 h 10000"/>
              <a:gd name="connsiteX30" fmla="*/ 76 w 10000"/>
              <a:gd name="connsiteY30" fmla="*/ 8401 h 10000"/>
              <a:gd name="connsiteX31" fmla="*/ 138 w 10000"/>
              <a:gd name="connsiteY31" fmla="*/ 8592 h 10000"/>
              <a:gd name="connsiteX32" fmla="*/ 214 w 10000"/>
              <a:gd name="connsiteY32" fmla="*/ 8773 h 10000"/>
              <a:gd name="connsiteX33" fmla="*/ 304 w 10000"/>
              <a:gd name="connsiteY33" fmla="*/ 8941 h 10000"/>
              <a:gd name="connsiteX34" fmla="*/ 401 w 10000"/>
              <a:gd name="connsiteY34" fmla="*/ 9100 h 10000"/>
              <a:gd name="connsiteX35" fmla="*/ 510 w 10000"/>
              <a:gd name="connsiteY35" fmla="*/ 9250 h 10000"/>
              <a:gd name="connsiteX36" fmla="*/ 630 w 10000"/>
              <a:gd name="connsiteY36" fmla="*/ 9389 h 10000"/>
              <a:gd name="connsiteX37" fmla="*/ 754 w 10000"/>
              <a:gd name="connsiteY37" fmla="*/ 9518 h 10000"/>
              <a:gd name="connsiteX38" fmla="*/ 886 w 10000"/>
              <a:gd name="connsiteY38" fmla="*/ 9628 h 10000"/>
              <a:gd name="connsiteX39" fmla="*/ 1019 w 10000"/>
              <a:gd name="connsiteY39" fmla="*/ 9727 h 10000"/>
              <a:gd name="connsiteX40" fmla="*/ 1157 w 10000"/>
              <a:gd name="connsiteY40" fmla="*/ 9813 h 10000"/>
              <a:gd name="connsiteX41" fmla="*/ 1294 w 10000"/>
              <a:gd name="connsiteY41" fmla="*/ 9884 h 10000"/>
              <a:gd name="connsiteX42" fmla="*/ 1434 w 10000"/>
              <a:gd name="connsiteY42" fmla="*/ 9939 h 10000"/>
              <a:gd name="connsiteX43" fmla="*/ 1571 w 10000"/>
              <a:gd name="connsiteY43" fmla="*/ 9975 h 10000"/>
              <a:gd name="connsiteX44" fmla="*/ 1705 w 10000"/>
              <a:gd name="connsiteY44" fmla="*/ 9999 h 10000"/>
              <a:gd name="connsiteX45" fmla="*/ 1769 w 10000"/>
              <a:gd name="connsiteY45" fmla="*/ 10000 h 10000"/>
              <a:gd name="connsiteX46" fmla="*/ 1844 w 10000"/>
              <a:gd name="connsiteY46" fmla="*/ 9999 h 10000"/>
              <a:gd name="connsiteX47" fmla="*/ 1992 w 10000"/>
              <a:gd name="connsiteY47" fmla="*/ 9974 h 10000"/>
              <a:gd name="connsiteX48" fmla="*/ 2129 w 10000"/>
              <a:gd name="connsiteY48" fmla="*/ 9923 h 10000"/>
              <a:gd name="connsiteX49" fmla="*/ 2263 w 10000"/>
              <a:gd name="connsiteY49" fmla="*/ 9844 h 10000"/>
              <a:gd name="connsiteX50" fmla="*/ 2382 w 10000"/>
              <a:gd name="connsiteY50" fmla="*/ 9741 h 10000"/>
              <a:gd name="connsiteX51" fmla="*/ 2491 w 10000"/>
              <a:gd name="connsiteY51" fmla="*/ 9606 h 10000"/>
              <a:gd name="connsiteX52" fmla="*/ 2561 w 10000"/>
              <a:gd name="connsiteY52" fmla="*/ 9490 h 10000"/>
              <a:gd name="connsiteX53" fmla="*/ 2602 w 10000"/>
              <a:gd name="connsiteY53" fmla="*/ 9404 h 10000"/>
              <a:gd name="connsiteX54" fmla="*/ 2639 w 10000"/>
              <a:gd name="connsiteY54" fmla="*/ 9312 h 10000"/>
              <a:gd name="connsiteX55" fmla="*/ 2674 w 10000"/>
              <a:gd name="connsiteY55" fmla="*/ 9213 h 10000"/>
              <a:gd name="connsiteX56" fmla="*/ 2687 w 10000"/>
              <a:gd name="connsiteY56" fmla="*/ 9159 h 10000"/>
              <a:gd name="connsiteX57" fmla="*/ 2706 w 10000"/>
              <a:gd name="connsiteY57" fmla="*/ 9076 h 10000"/>
              <a:gd name="connsiteX58" fmla="*/ 2736 w 10000"/>
              <a:gd name="connsiteY58" fmla="*/ 8911 h 10000"/>
              <a:gd name="connsiteX59" fmla="*/ 2750 w 10000"/>
              <a:gd name="connsiteY59" fmla="*/ 8757 h 10000"/>
              <a:gd name="connsiteX60" fmla="*/ 2754 w 10000"/>
              <a:gd name="connsiteY60" fmla="*/ 8606 h 10000"/>
              <a:gd name="connsiteX61" fmla="*/ 2746 w 10000"/>
              <a:gd name="connsiteY61" fmla="*/ 8462 h 10000"/>
              <a:gd name="connsiteX62" fmla="*/ 2727 w 10000"/>
              <a:gd name="connsiteY62" fmla="*/ 8322 h 10000"/>
              <a:gd name="connsiteX63" fmla="*/ 2700 w 10000"/>
              <a:gd name="connsiteY63" fmla="*/ 8183 h 10000"/>
              <a:gd name="connsiteX64" fmla="*/ 2665 w 10000"/>
              <a:gd name="connsiteY64" fmla="*/ 8051 h 10000"/>
              <a:gd name="connsiteX65" fmla="*/ 2600 w 10000"/>
              <a:gd name="connsiteY65" fmla="*/ 7855 h 10000"/>
              <a:gd name="connsiteX66" fmla="*/ 2496 w 10000"/>
              <a:gd name="connsiteY66" fmla="*/ 7598 h 10000"/>
              <a:gd name="connsiteX67" fmla="*/ 2319 w 10000"/>
              <a:gd name="connsiteY67" fmla="*/ 7218 h 10000"/>
              <a:gd name="connsiteX68" fmla="*/ 2199 w 10000"/>
              <a:gd name="connsiteY68" fmla="*/ 6951 h 10000"/>
              <a:gd name="connsiteX69" fmla="*/ 2032 w 10000"/>
              <a:gd name="connsiteY69" fmla="*/ 6592 h 10000"/>
              <a:gd name="connsiteX70" fmla="*/ 1728 w 10000"/>
              <a:gd name="connsiteY70" fmla="*/ 5935 h 10000"/>
              <a:gd name="connsiteX71" fmla="*/ 1579 w 10000"/>
              <a:gd name="connsiteY71" fmla="*/ 5579 h 10000"/>
              <a:gd name="connsiteX72" fmla="*/ 1484 w 10000"/>
              <a:gd name="connsiteY72" fmla="*/ 5336 h 10000"/>
              <a:gd name="connsiteX73" fmla="*/ 1399 w 10000"/>
              <a:gd name="connsiteY73" fmla="*/ 5090 h 10000"/>
              <a:gd name="connsiteX74" fmla="*/ 1327 w 10000"/>
              <a:gd name="connsiteY74" fmla="*/ 4843 h 10000"/>
              <a:gd name="connsiteX75" fmla="*/ 1272 w 10000"/>
              <a:gd name="connsiteY75" fmla="*/ 4593 h 10000"/>
              <a:gd name="connsiteX76" fmla="*/ 1232 w 10000"/>
              <a:gd name="connsiteY76" fmla="*/ 4346 h 10000"/>
              <a:gd name="connsiteX77" fmla="*/ 1213 w 10000"/>
              <a:gd name="connsiteY77" fmla="*/ 4105 h 10000"/>
              <a:gd name="connsiteX78" fmla="*/ 1216 w 10000"/>
              <a:gd name="connsiteY78" fmla="*/ 3926 h 10000"/>
              <a:gd name="connsiteX79" fmla="*/ 1225 w 10000"/>
              <a:gd name="connsiteY79" fmla="*/ 3812 h 10000"/>
              <a:gd name="connsiteX80" fmla="*/ 1241 w 10000"/>
              <a:gd name="connsiteY80" fmla="*/ 3697 h 10000"/>
              <a:gd name="connsiteX81" fmla="*/ 1267 w 10000"/>
              <a:gd name="connsiteY81" fmla="*/ 3586 h 10000"/>
              <a:gd name="connsiteX82" fmla="*/ 1296 w 10000"/>
              <a:gd name="connsiteY82" fmla="*/ 3474 h 10000"/>
              <a:gd name="connsiteX83" fmla="*/ 1337 w 10000"/>
              <a:gd name="connsiteY83" fmla="*/ 3368 h 10000"/>
              <a:gd name="connsiteX84" fmla="*/ 1359 w 10000"/>
              <a:gd name="connsiteY84" fmla="*/ 3317 h 10000"/>
              <a:gd name="connsiteX85" fmla="*/ 1392 w 10000"/>
              <a:gd name="connsiteY85" fmla="*/ 3243 h 10000"/>
              <a:gd name="connsiteX86" fmla="*/ 1470 w 10000"/>
              <a:gd name="connsiteY86" fmla="*/ 3119 h 10000"/>
              <a:gd name="connsiteX87" fmla="*/ 1560 w 10000"/>
              <a:gd name="connsiteY87" fmla="*/ 3008 h 10000"/>
              <a:gd name="connsiteX88" fmla="*/ 1657 w 10000"/>
              <a:gd name="connsiteY88" fmla="*/ 2919 h 10000"/>
              <a:gd name="connsiteX89" fmla="*/ 1762 w 10000"/>
              <a:gd name="connsiteY89" fmla="*/ 2844 h 10000"/>
              <a:gd name="connsiteX90" fmla="*/ 1874 w 10000"/>
              <a:gd name="connsiteY90" fmla="*/ 2783 h 10000"/>
              <a:gd name="connsiteX91" fmla="*/ 1992 w 10000"/>
              <a:gd name="connsiteY91" fmla="*/ 2742 h 10000"/>
              <a:gd name="connsiteX92" fmla="*/ 2110 w 10000"/>
              <a:gd name="connsiteY92" fmla="*/ 2711 h 10000"/>
              <a:gd name="connsiteX93" fmla="*/ 2234 w 10000"/>
              <a:gd name="connsiteY93" fmla="*/ 2694 h 10000"/>
              <a:gd name="connsiteX94" fmla="*/ 2359 w 10000"/>
              <a:gd name="connsiteY94" fmla="*/ 2689 h 10000"/>
              <a:gd name="connsiteX95" fmla="*/ 2485 w 10000"/>
              <a:gd name="connsiteY95" fmla="*/ 2695 h 10000"/>
              <a:gd name="connsiteX96" fmla="*/ 2607 w 10000"/>
              <a:gd name="connsiteY96" fmla="*/ 2713 h 10000"/>
              <a:gd name="connsiteX97" fmla="*/ 2727 w 10000"/>
              <a:gd name="connsiteY97" fmla="*/ 2742 h 10000"/>
              <a:gd name="connsiteX98" fmla="*/ 2844 w 10000"/>
              <a:gd name="connsiteY98" fmla="*/ 2777 h 10000"/>
              <a:gd name="connsiteX99" fmla="*/ 2957 w 10000"/>
              <a:gd name="connsiteY99" fmla="*/ 2822 h 10000"/>
              <a:gd name="connsiteX100" fmla="*/ 3061 w 10000"/>
              <a:gd name="connsiteY100" fmla="*/ 2876 h 10000"/>
              <a:gd name="connsiteX101" fmla="*/ 3113 w 10000"/>
              <a:gd name="connsiteY101" fmla="*/ 2905 h 10000"/>
              <a:gd name="connsiteX102" fmla="*/ 3168 w 10000"/>
              <a:gd name="connsiteY102" fmla="*/ 2939 h 10000"/>
              <a:gd name="connsiteX103" fmla="*/ 3282 w 10000"/>
              <a:gd name="connsiteY103" fmla="*/ 3020 h 10000"/>
              <a:gd name="connsiteX104" fmla="*/ 3389 w 10000"/>
              <a:gd name="connsiteY104" fmla="*/ 3108 h 10000"/>
              <a:gd name="connsiteX105" fmla="*/ 3495 w 10000"/>
              <a:gd name="connsiteY105" fmla="*/ 3203 h 10000"/>
              <a:gd name="connsiteX106" fmla="*/ 3648 w 10000"/>
              <a:gd name="connsiteY106" fmla="*/ 3364 h 10000"/>
              <a:gd name="connsiteX107" fmla="*/ 3842 w 10000"/>
              <a:gd name="connsiteY107" fmla="*/ 3602 h 10000"/>
              <a:gd name="connsiteX108" fmla="*/ 4016 w 10000"/>
              <a:gd name="connsiteY108" fmla="*/ 3864 h 10000"/>
              <a:gd name="connsiteX109" fmla="*/ 4176 w 10000"/>
              <a:gd name="connsiteY109" fmla="*/ 4148 h 10000"/>
              <a:gd name="connsiteX110" fmla="*/ 4321 w 10000"/>
              <a:gd name="connsiteY110" fmla="*/ 4450 h 10000"/>
              <a:gd name="connsiteX111" fmla="*/ 4442 w 10000"/>
              <a:gd name="connsiteY111" fmla="*/ 4763 h 10000"/>
              <a:gd name="connsiteX112" fmla="*/ 4494 w 10000"/>
              <a:gd name="connsiteY112" fmla="*/ 4928 h 10000"/>
              <a:gd name="connsiteX113" fmla="*/ 4534 w 10000"/>
              <a:gd name="connsiteY113" fmla="*/ 5048 h 10000"/>
              <a:gd name="connsiteX114" fmla="*/ 4599 w 10000"/>
              <a:gd name="connsiteY114" fmla="*/ 5296 h 10000"/>
              <a:gd name="connsiteX115" fmla="*/ 4653 w 10000"/>
              <a:gd name="connsiteY115" fmla="*/ 5547 h 10000"/>
              <a:gd name="connsiteX116" fmla="*/ 4697 w 10000"/>
              <a:gd name="connsiteY116" fmla="*/ 5800 h 10000"/>
              <a:gd name="connsiteX117" fmla="*/ 4756 w 10000"/>
              <a:gd name="connsiteY117" fmla="*/ 6184 h 10000"/>
              <a:gd name="connsiteX118" fmla="*/ 4829 w 10000"/>
              <a:gd name="connsiteY118" fmla="*/ 6698 h 10000"/>
              <a:gd name="connsiteX119" fmla="*/ 4888 w 10000"/>
              <a:gd name="connsiteY119" fmla="*/ 7078 h 10000"/>
              <a:gd name="connsiteX120" fmla="*/ 4933 w 10000"/>
              <a:gd name="connsiteY120" fmla="*/ 7328 h 10000"/>
              <a:gd name="connsiteX121" fmla="*/ 4988 w 10000"/>
              <a:gd name="connsiteY121" fmla="*/ 7573 h 10000"/>
              <a:gd name="connsiteX122" fmla="*/ 5052 w 10000"/>
              <a:gd name="connsiteY122" fmla="*/ 7816 h 10000"/>
              <a:gd name="connsiteX123" fmla="*/ 5128 w 10000"/>
              <a:gd name="connsiteY123" fmla="*/ 8050 h 10000"/>
              <a:gd name="connsiteX124" fmla="*/ 5218 w 10000"/>
              <a:gd name="connsiteY124" fmla="*/ 8273 h 10000"/>
              <a:gd name="connsiteX125" fmla="*/ 5328 w 10000"/>
              <a:gd name="connsiteY125" fmla="*/ 8493 h 10000"/>
              <a:gd name="connsiteX126" fmla="*/ 5455 w 10000"/>
              <a:gd name="connsiteY126" fmla="*/ 8701 h 10000"/>
              <a:gd name="connsiteX127" fmla="*/ 5527 w 10000"/>
              <a:gd name="connsiteY127" fmla="*/ 8800 h 10000"/>
              <a:gd name="connsiteX128" fmla="*/ 5558 w 10000"/>
              <a:gd name="connsiteY128" fmla="*/ 8842 h 10000"/>
              <a:gd name="connsiteX129" fmla="*/ 5626 w 10000"/>
              <a:gd name="connsiteY129" fmla="*/ 8916 h 10000"/>
              <a:gd name="connsiteX130" fmla="*/ 5693 w 10000"/>
              <a:gd name="connsiteY130" fmla="*/ 8981 h 10000"/>
              <a:gd name="connsiteX131" fmla="*/ 5762 w 10000"/>
              <a:gd name="connsiteY131" fmla="*/ 9037 h 10000"/>
              <a:gd name="connsiteX132" fmla="*/ 5830 w 10000"/>
              <a:gd name="connsiteY132" fmla="*/ 9079 h 10000"/>
              <a:gd name="connsiteX133" fmla="*/ 5901 w 10000"/>
              <a:gd name="connsiteY133" fmla="*/ 9111 h 10000"/>
              <a:gd name="connsiteX134" fmla="*/ 5971 w 10000"/>
              <a:gd name="connsiteY134" fmla="*/ 9135 h 10000"/>
              <a:gd name="connsiteX135" fmla="*/ 6043 w 10000"/>
              <a:gd name="connsiteY135" fmla="*/ 9148 h 10000"/>
              <a:gd name="connsiteX136" fmla="*/ 6114 w 10000"/>
              <a:gd name="connsiteY136" fmla="*/ 9148 h 10000"/>
              <a:gd name="connsiteX137" fmla="*/ 6185 w 10000"/>
              <a:gd name="connsiteY137" fmla="*/ 9139 h 10000"/>
              <a:gd name="connsiteX138" fmla="*/ 6256 w 10000"/>
              <a:gd name="connsiteY138" fmla="*/ 9117 h 10000"/>
              <a:gd name="connsiteX139" fmla="*/ 6326 w 10000"/>
              <a:gd name="connsiteY139" fmla="*/ 9087 h 10000"/>
              <a:gd name="connsiteX140" fmla="*/ 6397 w 10000"/>
              <a:gd name="connsiteY140" fmla="*/ 9050 h 10000"/>
              <a:gd name="connsiteX141" fmla="*/ 6466 w 10000"/>
              <a:gd name="connsiteY141" fmla="*/ 8995 h 10000"/>
              <a:gd name="connsiteX142" fmla="*/ 6535 w 10000"/>
              <a:gd name="connsiteY142" fmla="*/ 8934 h 10000"/>
              <a:gd name="connsiteX143" fmla="*/ 6603 w 10000"/>
              <a:gd name="connsiteY143" fmla="*/ 8861 h 10000"/>
              <a:gd name="connsiteX144" fmla="*/ 6637 w 10000"/>
              <a:gd name="connsiteY144" fmla="*/ 8820 h 10000"/>
              <a:gd name="connsiteX145" fmla="*/ 6667 w 10000"/>
              <a:gd name="connsiteY145" fmla="*/ 8783 h 10000"/>
              <a:gd name="connsiteX146" fmla="*/ 6721 w 10000"/>
              <a:gd name="connsiteY146" fmla="*/ 8704 h 10000"/>
              <a:gd name="connsiteX147" fmla="*/ 6766 w 10000"/>
              <a:gd name="connsiteY147" fmla="*/ 8618 h 10000"/>
              <a:gd name="connsiteX148" fmla="*/ 6805 w 10000"/>
              <a:gd name="connsiteY148" fmla="*/ 8531 h 10000"/>
              <a:gd name="connsiteX149" fmla="*/ 6853 w 10000"/>
              <a:gd name="connsiteY149" fmla="*/ 8393 h 10000"/>
              <a:gd name="connsiteX150" fmla="*/ 6901 w 10000"/>
              <a:gd name="connsiteY150" fmla="*/ 8201 h 10000"/>
              <a:gd name="connsiteX151" fmla="*/ 6931 w 10000"/>
              <a:gd name="connsiteY151" fmla="*/ 8001 h 10000"/>
              <a:gd name="connsiteX152" fmla="*/ 6950 w 10000"/>
              <a:gd name="connsiteY152" fmla="*/ 7793 h 10000"/>
              <a:gd name="connsiteX153" fmla="*/ 6966 w 10000"/>
              <a:gd name="connsiteY153" fmla="*/ 7476 h 10000"/>
              <a:gd name="connsiteX154" fmla="*/ 6974 w 10000"/>
              <a:gd name="connsiteY154" fmla="*/ 7264 h 10000"/>
              <a:gd name="connsiteX155" fmla="*/ 6987 w 10000"/>
              <a:gd name="connsiteY155" fmla="*/ 6979 h 10000"/>
              <a:gd name="connsiteX156" fmla="*/ 7001 w 10000"/>
              <a:gd name="connsiteY156" fmla="*/ 6405 h 10000"/>
              <a:gd name="connsiteX157" fmla="*/ 7001 w 10000"/>
              <a:gd name="connsiteY157" fmla="*/ 5829 h 10000"/>
              <a:gd name="connsiteX158" fmla="*/ 6990 w 10000"/>
              <a:gd name="connsiteY158" fmla="*/ 5256 h 10000"/>
              <a:gd name="connsiteX159" fmla="*/ 6981 w 10000"/>
              <a:gd name="connsiteY159" fmla="*/ 4969 h 10000"/>
              <a:gd name="connsiteX160" fmla="*/ 6978 w 10000"/>
              <a:gd name="connsiteY160" fmla="*/ 4903 h 10000"/>
              <a:gd name="connsiteX161" fmla="*/ 6965 w 10000"/>
              <a:gd name="connsiteY161" fmla="*/ 4763 h 10000"/>
              <a:gd name="connsiteX162" fmla="*/ 6946 w 10000"/>
              <a:gd name="connsiteY162" fmla="*/ 4630 h 10000"/>
              <a:gd name="connsiteX163" fmla="*/ 6916 w 10000"/>
              <a:gd name="connsiteY163" fmla="*/ 4501 h 10000"/>
              <a:gd name="connsiteX164" fmla="*/ 6885 w 10000"/>
              <a:gd name="connsiteY164" fmla="*/ 4375 h 10000"/>
              <a:gd name="connsiteX165" fmla="*/ 6844 w 10000"/>
              <a:gd name="connsiteY165" fmla="*/ 4253 h 10000"/>
              <a:gd name="connsiteX166" fmla="*/ 6796 w 10000"/>
              <a:gd name="connsiteY166" fmla="*/ 4136 h 10000"/>
              <a:gd name="connsiteX167" fmla="*/ 6744 w 10000"/>
              <a:gd name="connsiteY167" fmla="*/ 4027 h 10000"/>
              <a:gd name="connsiteX168" fmla="*/ 6684 w 10000"/>
              <a:gd name="connsiteY168" fmla="*/ 3926 h 10000"/>
              <a:gd name="connsiteX169" fmla="*/ 6619 w 10000"/>
              <a:gd name="connsiteY169" fmla="*/ 3835 h 10000"/>
              <a:gd name="connsiteX170" fmla="*/ 6547 w 10000"/>
              <a:gd name="connsiteY170" fmla="*/ 3751 h 10000"/>
              <a:gd name="connsiteX171" fmla="*/ 6470 w 10000"/>
              <a:gd name="connsiteY171" fmla="*/ 3676 h 10000"/>
              <a:gd name="connsiteX172" fmla="*/ 6390 w 10000"/>
              <a:gd name="connsiteY172" fmla="*/ 3614 h 10000"/>
              <a:gd name="connsiteX173" fmla="*/ 6304 w 10000"/>
              <a:gd name="connsiteY173" fmla="*/ 3560 h 10000"/>
              <a:gd name="connsiteX174" fmla="*/ 6212 w 10000"/>
              <a:gd name="connsiteY174" fmla="*/ 3523 h 10000"/>
              <a:gd name="connsiteX175" fmla="*/ 6115 w 10000"/>
              <a:gd name="connsiteY175" fmla="*/ 3498 h 10000"/>
              <a:gd name="connsiteX176" fmla="*/ 6064 w 10000"/>
              <a:gd name="connsiteY176" fmla="*/ 3493 h 10000"/>
              <a:gd name="connsiteX177" fmla="*/ 6039 w 10000"/>
              <a:gd name="connsiteY177" fmla="*/ 3492 h 10000"/>
              <a:gd name="connsiteX178" fmla="*/ 5986 w 10000"/>
              <a:gd name="connsiteY178" fmla="*/ 3497 h 10000"/>
              <a:gd name="connsiteX179" fmla="*/ 5934 w 10000"/>
              <a:gd name="connsiteY179" fmla="*/ 3513 h 10000"/>
              <a:gd name="connsiteX180" fmla="*/ 5884 w 10000"/>
              <a:gd name="connsiteY180" fmla="*/ 3539 h 10000"/>
              <a:gd name="connsiteX181" fmla="*/ 5837 w 10000"/>
              <a:gd name="connsiteY181" fmla="*/ 3577 h 10000"/>
              <a:gd name="connsiteX182" fmla="*/ 5796 w 10000"/>
              <a:gd name="connsiteY182" fmla="*/ 3624 h 10000"/>
              <a:gd name="connsiteX183" fmla="*/ 5763 w 10000"/>
              <a:gd name="connsiteY183" fmla="*/ 3679 h 10000"/>
              <a:gd name="connsiteX184" fmla="*/ 5738 w 10000"/>
              <a:gd name="connsiteY184" fmla="*/ 3743 h 10000"/>
              <a:gd name="connsiteX185" fmla="*/ 5729 w 10000"/>
              <a:gd name="connsiteY185" fmla="*/ 3777 h 10000"/>
              <a:gd name="connsiteX186" fmla="*/ 5725 w 10000"/>
              <a:gd name="connsiteY186" fmla="*/ 3805 h 10000"/>
              <a:gd name="connsiteX187" fmla="*/ 5719 w 10000"/>
              <a:gd name="connsiteY187" fmla="*/ 3861 h 10000"/>
              <a:gd name="connsiteX188" fmla="*/ 5724 w 10000"/>
              <a:gd name="connsiteY188" fmla="*/ 3946 h 10000"/>
              <a:gd name="connsiteX189" fmla="*/ 5745 w 10000"/>
              <a:gd name="connsiteY189" fmla="*/ 4059 h 10000"/>
              <a:gd name="connsiteX190" fmla="*/ 5786 w 10000"/>
              <a:gd name="connsiteY190" fmla="*/ 4157 h 10000"/>
              <a:gd name="connsiteX191" fmla="*/ 5811 w 10000"/>
              <a:gd name="connsiteY191" fmla="*/ 4203 h 10000"/>
              <a:gd name="connsiteX192" fmla="*/ 5860 w 10000"/>
              <a:gd name="connsiteY192" fmla="*/ 4279 h 10000"/>
              <a:gd name="connsiteX193" fmla="*/ 5960 w 10000"/>
              <a:gd name="connsiteY193" fmla="*/ 4405 h 10000"/>
              <a:gd name="connsiteX194" fmla="*/ 6061 w 10000"/>
              <a:gd name="connsiteY194" fmla="*/ 4511 h 10000"/>
              <a:gd name="connsiteX195" fmla="*/ 6167 w 10000"/>
              <a:gd name="connsiteY195" fmla="*/ 4593 h 10000"/>
              <a:gd name="connsiteX196" fmla="*/ 6272 w 10000"/>
              <a:gd name="connsiteY196" fmla="*/ 4647 h 10000"/>
              <a:gd name="connsiteX197" fmla="*/ 6380 w 10000"/>
              <a:gd name="connsiteY197" fmla="*/ 4682 h 10000"/>
              <a:gd name="connsiteX198" fmla="*/ 6488 w 10000"/>
              <a:gd name="connsiteY198" fmla="*/ 4695 h 10000"/>
              <a:gd name="connsiteX199" fmla="*/ 6596 w 10000"/>
              <a:gd name="connsiteY199" fmla="*/ 4685 h 10000"/>
              <a:gd name="connsiteX200" fmla="*/ 6703 w 10000"/>
              <a:gd name="connsiteY200" fmla="*/ 4660 h 10000"/>
              <a:gd name="connsiteX201" fmla="*/ 6810 w 10000"/>
              <a:gd name="connsiteY201" fmla="*/ 4611 h 10000"/>
              <a:gd name="connsiteX202" fmla="*/ 6915 w 10000"/>
              <a:gd name="connsiteY202" fmla="*/ 4552 h 10000"/>
              <a:gd name="connsiteX203" fmla="*/ 7018 w 10000"/>
              <a:gd name="connsiteY203" fmla="*/ 4470 h 10000"/>
              <a:gd name="connsiteX204" fmla="*/ 7116 w 10000"/>
              <a:gd name="connsiteY204" fmla="*/ 4376 h 10000"/>
              <a:gd name="connsiteX205" fmla="*/ 7213 w 10000"/>
              <a:gd name="connsiteY205" fmla="*/ 4266 h 10000"/>
              <a:gd name="connsiteX206" fmla="*/ 7306 w 10000"/>
              <a:gd name="connsiteY206" fmla="*/ 4146 h 10000"/>
              <a:gd name="connsiteX207" fmla="*/ 7391 w 10000"/>
              <a:gd name="connsiteY207" fmla="*/ 4011 h 10000"/>
              <a:gd name="connsiteX208" fmla="*/ 7433 w 10000"/>
              <a:gd name="connsiteY208" fmla="*/ 3940 h 10000"/>
              <a:gd name="connsiteX209" fmla="*/ 7506 w 10000"/>
              <a:gd name="connsiteY209" fmla="*/ 3806 h 10000"/>
              <a:gd name="connsiteX210" fmla="*/ 7640 w 10000"/>
              <a:gd name="connsiteY210" fmla="*/ 3526 h 10000"/>
              <a:gd name="connsiteX211" fmla="*/ 7754 w 10000"/>
              <a:gd name="connsiteY211" fmla="*/ 3225 h 10000"/>
              <a:gd name="connsiteX212" fmla="*/ 7825 w 10000"/>
              <a:gd name="connsiteY212" fmla="*/ 2990 h 10000"/>
              <a:gd name="connsiteX213" fmla="*/ 7868 w 10000"/>
              <a:gd name="connsiteY213" fmla="*/ 2831 h 10000"/>
              <a:gd name="connsiteX214" fmla="*/ 7900 w 10000"/>
              <a:gd name="connsiteY214" fmla="*/ 2668 h 10000"/>
              <a:gd name="connsiteX215" fmla="*/ 7931 w 10000"/>
              <a:gd name="connsiteY215" fmla="*/ 2499 h 10000"/>
              <a:gd name="connsiteX216" fmla="*/ 7952 w 10000"/>
              <a:gd name="connsiteY216" fmla="*/ 2336 h 10000"/>
              <a:gd name="connsiteX217" fmla="*/ 7965 w 10000"/>
              <a:gd name="connsiteY217" fmla="*/ 2167 h 10000"/>
              <a:gd name="connsiteX218" fmla="*/ 7973 w 10000"/>
              <a:gd name="connsiteY218" fmla="*/ 1999 h 10000"/>
              <a:gd name="connsiteX219" fmla="*/ 7971 w 10000"/>
              <a:gd name="connsiteY219" fmla="*/ 1829 h 10000"/>
              <a:gd name="connsiteX220" fmla="*/ 7963 w 10000"/>
              <a:gd name="connsiteY220" fmla="*/ 1659 h 10000"/>
              <a:gd name="connsiteX221" fmla="*/ 7949 w 10000"/>
              <a:gd name="connsiteY221" fmla="*/ 1488 h 10000"/>
              <a:gd name="connsiteX222" fmla="*/ 7937 w 10000"/>
              <a:gd name="connsiteY222" fmla="*/ 1404 h 10000"/>
              <a:gd name="connsiteX223" fmla="*/ 7916 w 10000"/>
              <a:gd name="connsiteY223" fmla="*/ 1289 h 10000"/>
              <a:gd name="connsiteX224" fmla="*/ 7892 w 10000"/>
              <a:gd name="connsiteY224" fmla="*/ 1098 h 10000"/>
              <a:gd name="connsiteX225" fmla="*/ 7883 w 10000"/>
              <a:gd name="connsiteY225" fmla="*/ 969 h 10000"/>
              <a:gd name="connsiteX226" fmla="*/ 7885 w 10000"/>
              <a:gd name="connsiteY226" fmla="*/ 845 h 10000"/>
              <a:gd name="connsiteX227" fmla="*/ 7903 w 10000"/>
              <a:gd name="connsiteY227" fmla="*/ 727 h 10000"/>
              <a:gd name="connsiteX228" fmla="*/ 7934 w 10000"/>
              <a:gd name="connsiteY228" fmla="*/ 649 h 10000"/>
              <a:gd name="connsiteX229" fmla="*/ 7958 w 10000"/>
              <a:gd name="connsiteY229" fmla="*/ 601 h 10000"/>
              <a:gd name="connsiteX230" fmla="*/ 7992 w 10000"/>
              <a:gd name="connsiteY230" fmla="*/ 558 h 10000"/>
              <a:gd name="connsiteX231" fmla="*/ 8030 w 10000"/>
              <a:gd name="connsiteY231" fmla="*/ 522 h 10000"/>
              <a:gd name="connsiteX232" fmla="*/ 8050 w 10000"/>
              <a:gd name="connsiteY232" fmla="*/ 507 h 10000"/>
              <a:gd name="connsiteX233" fmla="*/ 8088 w 10000"/>
              <a:gd name="connsiteY233" fmla="*/ 485 h 10000"/>
              <a:gd name="connsiteX234" fmla="*/ 8159 w 10000"/>
              <a:gd name="connsiteY234" fmla="*/ 470 h 10000"/>
              <a:gd name="connsiteX235" fmla="*/ 8229 w 10000"/>
              <a:gd name="connsiteY235" fmla="*/ 479 h 10000"/>
              <a:gd name="connsiteX236" fmla="*/ 8301 w 10000"/>
              <a:gd name="connsiteY236" fmla="*/ 515 h 10000"/>
              <a:gd name="connsiteX237" fmla="*/ 8370 w 10000"/>
              <a:gd name="connsiteY237" fmla="*/ 564 h 10000"/>
              <a:gd name="connsiteX238" fmla="*/ 8433 w 10000"/>
              <a:gd name="connsiteY238" fmla="*/ 629 h 10000"/>
              <a:gd name="connsiteX239" fmla="*/ 8490 w 10000"/>
              <a:gd name="connsiteY239" fmla="*/ 704 h 10000"/>
              <a:gd name="connsiteX240" fmla="*/ 8538 w 10000"/>
              <a:gd name="connsiteY240" fmla="*/ 780 h 10000"/>
              <a:gd name="connsiteX241" fmla="*/ 8559 w 10000"/>
              <a:gd name="connsiteY241" fmla="*/ 818 h 10000"/>
              <a:gd name="connsiteX242" fmla="*/ 8645 w 10000"/>
              <a:gd name="connsiteY242" fmla="*/ 1003 h 10000"/>
              <a:gd name="connsiteX243" fmla="*/ 8792 w 10000"/>
              <a:gd name="connsiteY243" fmla="*/ 1307 h 10000"/>
              <a:gd name="connsiteX244" fmla="*/ 8868 w 10000"/>
              <a:gd name="connsiteY244" fmla="*/ 1441 h 10000"/>
              <a:gd name="connsiteX245" fmla="*/ 8925 w 10000"/>
              <a:gd name="connsiteY245" fmla="*/ 1521 h 10000"/>
              <a:gd name="connsiteX246" fmla="*/ 8982 w 10000"/>
              <a:gd name="connsiteY246" fmla="*/ 1592 h 10000"/>
              <a:gd name="connsiteX247" fmla="*/ 9039 w 10000"/>
              <a:gd name="connsiteY247" fmla="*/ 1642 h 10000"/>
              <a:gd name="connsiteX248" fmla="*/ 9103 w 10000"/>
              <a:gd name="connsiteY248" fmla="*/ 1676 h 10000"/>
              <a:gd name="connsiteX249" fmla="*/ 9168 w 10000"/>
              <a:gd name="connsiteY249" fmla="*/ 1690 h 10000"/>
              <a:gd name="connsiteX250" fmla="*/ 9236 w 10000"/>
              <a:gd name="connsiteY250" fmla="*/ 1681 h 10000"/>
              <a:gd name="connsiteX251" fmla="*/ 9308 w 10000"/>
              <a:gd name="connsiteY251" fmla="*/ 1647 h 10000"/>
              <a:gd name="connsiteX252" fmla="*/ 9384 w 10000"/>
              <a:gd name="connsiteY252" fmla="*/ 1583 h 10000"/>
              <a:gd name="connsiteX253" fmla="*/ 9463 w 10000"/>
              <a:gd name="connsiteY253" fmla="*/ 1486 h 10000"/>
              <a:gd name="connsiteX254" fmla="*/ 9504 w 10000"/>
              <a:gd name="connsiteY254" fmla="*/ 1425 h 10000"/>
              <a:gd name="connsiteX255" fmla="*/ 9544 w 10000"/>
              <a:gd name="connsiteY255" fmla="*/ 1356 h 10000"/>
              <a:gd name="connsiteX256" fmla="*/ 9614 w 10000"/>
              <a:gd name="connsiteY256" fmla="*/ 1210 h 10000"/>
              <a:gd name="connsiteX257" fmla="*/ 9672 w 10000"/>
              <a:gd name="connsiteY257" fmla="*/ 1047 h 10000"/>
              <a:gd name="connsiteX258" fmla="*/ 9722 w 10000"/>
              <a:gd name="connsiteY258" fmla="*/ 880 h 10000"/>
              <a:gd name="connsiteX259" fmla="*/ 9743 w 10000"/>
              <a:gd name="connsiteY259" fmla="*/ 796 h 10000"/>
              <a:gd name="connsiteX260" fmla="*/ 9795 w 10000"/>
              <a:gd name="connsiteY260" fmla="*/ 595 h 10000"/>
              <a:gd name="connsiteX261" fmla="*/ 9884 w 10000"/>
              <a:gd name="connsiteY261" fmla="*/ 283 h 10000"/>
              <a:gd name="connsiteX262" fmla="*/ 9955 w 10000"/>
              <a:gd name="connsiteY262" fmla="*/ 89 h 10000"/>
              <a:gd name="connsiteX263" fmla="*/ 10000 w 10000"/>
              <a:gd name="connsiteY263" fmla="*/ 0 h 10000"/>
              <a:gd name="connsiteX0" fmla="*/ 905 w 10000"/>
              <a:gd name="connsiteY0" fmla="*/ 9038 h 10000"/>
              <a:gd name="connsiteX1" fmla="*/ 926 w 10000"/>
              <a:gd name="connsiteY1" fmla="*/ 8920 h 10000"/>
              <a:gd name="connsiteX2" fmla="*/ 942 w 10000"/>
              <a:gd name="connsiteY2" fmla="*/ 8824 h 10000"/>
              <a:gd name="connsiteX3" fmla="*/ 958 w 10000"/>
              <a:gd name="connsiteY3" fmla="*/ 8630 h 10000"/>
              <a:gd name="connsiteX4" fmla="*/ 961 w 10000"/>
              <a:gd name="connsiteY4" fmla="*/ 8440 h 10000"/>
              <a:gd name="connsiteX5" fmla="*/ 944 w 10000"/>
              <a:gd name="connsiteY5" fmla="*/ 8247 h 10000"/>
              <a:gd name="connsiteX6" fmla="*/ 912 w 10000"/>
              <a:gd name="connsiteY6" fmla="*/ 8062 h 10000"/>
              <a:gd name="connsiteX7" fmla="*/ 861 w 10000"/>
              <a:gd name="connsiteY7" fmla="*/ 7883 h 10000"/>
              <a:gd name="connsiteX8" fmla="*/ 795 w 10000"/>
              <a:gd name="connsiteY8" fmla="*/ 7718 h 10000"/>
              <a:gd name="connsiteX9" fmla="*/ 709 w 10000"/>
              <a:gd name="connsiteY9" fmla="*/ 7561 h 10000"/>
              <a:gd name="connsiteX10" fmla="*/ 657 w 10000"/>
              <a:gd name="connsiteY10" fmla="*/ 7487 h 10000"/>
              <a:gd name="connsiteX11" fmla="*/ 625 w 10000"/>
              <a:gd name="connsiteY11" fmla="*/ 7446 h 10000"/>
              <a:gd name="connsiteX12" fmla="*/ 557 w 10000"/>
              <a:gd name="connsiteY12" fmla="*/ 7379 h 10000"/>
              <a:gd name="connsiteX13" fmla="*/ 492 w 10000"/>
              <a:gd name="connsiteY13" fmla="*/ 7330 h 10000"/>
              <a:gd name="connsiteX14" fmla="*/ 427 w 10000"/>
              <a:gd name="connsiteY14" fmla="*/ 7301 h 10000"/>
              <a:gd name="connsiteX15" fmla="*/ 365 w 10000"/>
              <a:gd name="connsiteY15" fmla="*/ 7290 h 10000"/>
              <a:gd name="connsiteX16" fmla="*/ 304 w 10000"/>
              <a:gd name="connsiteY16" fmla="*/ 7295 h 10000"/>
              <a:gd name="connsiteX17" fmla="*/ 245 w 10000"/>
              <a:gd name="connsiteY17" fmla="*/ 7315 h 10000"/>
              <a:gd name="connsiteX18" fmla="*/ 191 w 10000"/>
              <a:gd name="connsiteY18" fmla="*/ 7350 h 10000"/>
              <a:gd name="connsiteX19" fmla="*/ 144 w 10000"/>
              <a:gd name="connsiteY19" fmla="*/ 7397 h 10000"/>
              <a:gd name="connsiteX20" fmla="*/ 101 w 10000"/>
              <a:gd name="connsiteY20" fmla="*/ 7461 h 10000"/>
              <a:gd name="connsiteX21" fmla="*/ 66 w 10000"/>
              <a:gd name="connsiteY21" fmla="*/ 7537 h 10000"/>
              <a:gd name="connsiteX22" fmla="*/ 35 w 10000"/>
              <a:gd name="connsiteY22" fmla="*/ 7622 h 10000"/>
              <a:gd name="connsiteX23" fmla="*/ 16 w 10000"/>
              <a:gd name="connsiteY23" fmla="*/ 7718 h 10000"/>
              <a:gd name="connsiteX24" fmla="*/ 3 w 10000"/>
              <a:gd name="connsiteY24" fmla="*/ 7819 h 10000"/>
              <a:gd name="connsiteX25" fmla="*/ 0 w 10000"/>
              <a:gd name="connsiteY25" fmla="*/ 7929 h 10000"/>
              <a:gd name="connsiteX26" fmla="*/ 7 w 10000"/>
              <a:gd name="connsiteY26" fmla="*/ 8045 h 10000"/>
              <a:gd name="connsiteX27" fmla="*/ 14 w 10000"/>
              <a:gd name="connsiteY27" fmla="*/ 8104 h 10000"/>
              <a:gd name="connsiteX28" fmla="*/ 29 w 10000"/>
              <a:gd name="connsiteY28" fmla="*/ 8207 h 10000"/>
              <a:gd name="connsiteX29" fmla="*/ 76 w 10000"/>
              <a:gd name="connsiteY29" fmla="*/ 8401 h 10000"/>
              <a:gd name="connsiteX30" fmla="*/ 138 w 10000"/>
              <a:gd name="connsiteY30" fmla="*/ 8592 h 10000"/>
              <a:gd name="connsiteX31" fmla="*/ 214 w 10000"/>
              <a:gd name="connsiteY31" fmla="*/ 8773 h 10000"/>
              <a:gd name="connsiteX32" fmla="*/ 304 w 10000"/>
              <a:gd name="connsiteY32" fmla="*/ 8941 h 10000"/>
              <a:gd name="connsiteX33" fmla="*/ 401 w 10000"/>
              <a:gd name="connsiteY33" fmla="*/ 9100 h 10000"/>
              <a:gd name="connsiteX34" fmla="*/ 510 w 10000"/>
              <a:gd name="connsiteY34" fmla="*/ 9250 h 10000"/>
              <a:gd name="connsiteX35" fmla="*/ 630 w 10000"/>
              <a:gd name="connsiteY35" fmla="*/ 9389 h 10000"/>
              <a:gd name="connsiteX36" fmla="*/ 754 w 10000"/>
              <a:gd name="connsiteY36" fmla="*/ 9518 h 10000"/>
              <a:gd name="connsiteX37" fmla="*/ 886 w 10000"/>
              <a:gd name="connsiteY37" fmla="*/ 9628 h 10000"/>
              <a:gd name="connsiteX38" fmla="*/ 1019 w 10000"/>
              <a:gd name="connsiteY38" fmla="*/ 9727 h 10000"/>
              <a:gd name="connsiteX39" fmla="*/ 1157 w 10000"/>
              <a:gd name="connsiteY39" fmla="*/ 9813 h 10000"/>
              <a:gd name="connsiteX40" fmla="*/ 1294 w 10000"/>
              <a:gd name="connsiteY40" fmla="*/ 9884 h 10000"/>
              <a:gd name="connsiteX41" fmla="*/ 1434 w 10000"/>
              <a:gd name="connsiteY41" fmla="*/ 9939 h 10000"/>
              <a:gd name="connsiteX42" fmla="*/ 1571 w 10000"/>
              <a:gd name="connsiteY42" fmla="*/ 9975 h 10000"/>
              <a:gd name="connsiteX43" fmla="*/ 1705 w 10000"/>
              <a:gd name="connsiteY43" fmla="*/ 9999 h 10000"/>
              <a:gd name="connsiteX44" fmla="*/ 1769 w 10000"/>
              <a:gd name="connsiteY44" fmla="*/ 10000 h 10000"/>
              <a:gd name="connsiteX45" fmla="*/ 1844 w 10000"/>
              <a:gd name="connsiteY45" fmla="*/ 9999 h 10000"/>
              <a:gd name="connsiteX46" fmla="*/ 1992 w 10000"/>
              <a:gd name="connsiteY46" fmla="*/ 9974 h 10000"/>
              <a:gd name="connsiteX47" fmla="*/ 2129 w 10000"/>
              <a:gd name="connsiteY47" fmla="*/ 9923 h 10000"/>
              <a:gd name="connsiteX48" fmla="*/ 2263 w 10000"/>
              <a:gd name="connsiteY48" fmla="*/ 9844 h 10000"/>
              <a:gd name="connsiteX49" fmla="*/ 2382 w 10000"/>
              <a:gd name="connsiteY49" fmla="*/ 9741 h 10000"/>
              <a:gd name="connsiteX50" fmla="*/ 2491 w 10000"/>
              <a:gd name="connsiteY50" fmla="*/ 9606 h 10000"/>
              <a:gd name="connsiteX51" fmla="*/ 2561 w 10000"/>
              <a:gd name="connsiteY51" fmla="*/ 9490 h 10000"/>
              <a:gd name="connsiteX52" fmla="*/ 2602 w 10000"/>
              <a:gd name="connsiteY52" fmla="*/ 9404 h 10000"/>
              <a:gd name="connsiteX53" fmla="*/ 2639 w 10000"/>
              <a:gd name="connsiteY53" fmla="*/ 9312 h 10000"/>
              <a:gd name="connsiteX54" fmla="*/ 2674 w 10000"/>
              <a:gd name="connsiteY54" fmla="*/ 9213 h 10000"/>
              <a:gd name="connsiteX55" fmla="*/ 2687 w 10000"/>
              <a:gd name="connsiteY55" fmla="*/ 9159 h 10000"/>
              <a:gd name="connsiteX56" fmla="*/ 2706 w 10000"/>
              <a:gd name="connsiteY56" fmla="*/ 9076 h 10000"/>
              <a:gd name="connsiteX57" fmla="*/ 2736 w 10000"/>
              <a:gd name="connsiteY57" fmla="*/ 8911 h 10000"/>
              <a:gd name="connsiteX58" fmla="*/ 2750 w 10000"/>
              <a:gd name="connsiteY58" fmla="*/ 8757 h 10000"/>
              <a:gd name="connsiteX59" fmla="*/ 2754 w 10000"/>
              <a:gd name="connsiteY59" fmla="*/ 8606 h 10000"/>
              <a:gd name="connsiteX60" fmla="*/ 2746 w 10000"/>
              <a:gd name="connsiteY60" fmla="*/ 8462 h 10000"/>
              <a:gd name="connsiteX61" fmla="*/ 2727 w 10000"/>
              <a:gd name="connsiteY61" fmla="*/ 8322 h 10000"/>
              <a:gd name="connsiteX62" fmla="*/ 2700 w 10000"/>
              <a:gd name="connsiteY62" fmla="*/ 8183 h 10000"/>
              <a:gd name="connsiteX63" fmla="*/ 2665 w 10000"/>
              <a:gd name="connsiteY63" fmla="*/ 8051 h 10000"/>
              <a:gd name="connsiteX64" fmla="*/ 2600 w 10000"/>
              <a:gd name="connsiteY64" fmla="*/ 7855 h 10000"/>
              <a:gd name="connsiteX65" fmla="*/ 2496 w 10000"/>
              <a:gd name="connsiteY65" fmla="*/ 7598 h 10000"/>
              <a:gd name="connsiteX66" fmla="*/ 2319 w 10000"/>
              <a:gd name="connsiteY66" fmla="*/ 7218 h 10000"/>
              <a:gd name="connsiteX67" fmla="*/ 2199 w 10000"/>
              <a:gd name="connsiteY67" fmla="*/ 6951 h 10000"/>
              <a:gd name="connsiteX68" fmla="*/ 2032 w 10000"/>
              <a:gd name="connsiteY68" fmla="*/ 6592 h 10000"/>
              <a:gd name="connsiteX69" fmla="*/ 1728 w 10000"/>
              <a:gd name="connsiteY69" fmla="*/ 5935 h 10000"/>
              <a:gd name="connsiteX70" fmla="*/ 1579 w 10000"/>
              <a:gd name="connsiteY70" fmla="*/ 5579 h 10000"/>
              <a:gd name="connsiteX71" fmla="*/ 1484 w 10000"/>
              <a:gd name="connsiteY71" fmla="*/ 5336 h 10000"/>
              <a:gd name="connsiteX72" fmla="*/ 1399 w 10000"/>
              <a:gd name="connsiteY72" fmla="*/ 5090 h 10000"/>
              <a:gd name="connsiteX73" fmla="*/ 1327 w 10000"/>
              <a:gd name="connsiteY73" fmla="*/ 4843 h 10000"/>
              <a:gd name="connsiteX74" fmla="*/ 1272 w 10000"/>
              <a:gd name="connsiteY74" fmla="*/ 4593 h 10000"/>
              <a:gd name="connsiteX75" fmla="*/ 1232 w 10000"/>
              <a:gd name="connsiteY75" fmla="*/ 4346 h 10000"/>
              <a:gd name="connsiteX76" fmla="*/ 1213 w 10000"/>
              <a:gd name="connsiteY76" fmla="*/ 4105 h 10000"/>
              <a:gd name="connsiteX77" fmla="*/ 1216 w 10000"/>
              <a:gd name="connsiteY77" fmla="*/ 3926 h 10000"/>
              <a:gd name="connsiteX78" fmla="*/ 1225 w 10000"/>
              <a:gd name="connsiteY78" fmla="*/ 3812 h 10000"/>
              <a:gd name="connsiteX79" fmla="*/ 1241 w 10000"/>
              <a:gd name="connsiteY79" fmla="*/ 3697 h 10000"/>
              <a:gd name="connsiteX80" fmla="*/ 1267 w 10000"/>
              <a:gd name="connsiteY80" fmla="*/ 3586 h 10000"/>
              <a:gd name="connsiteX81" fmla="*/ 1296 w 10000"/>
              <a:gd name="connsiteY81" fmla="*/ 3474 h 10000"/>
              <a:gd name="connsiteX82" fmla="*/ 1337 w 10000"/>
              <a:gd name="connsiteY82" fmla="*/ 3368 h 10000"/>
              <a:gd name="connsiteX83" fmla="*/ 1359 w 10000"/>
              <a:gd name="connsiteY83" fmla="*/ 3317 h 10000"/>
              <a:gd name="connsiteX84" fmla="*/ 1392 w 10000"/>
              <a:gd name="connsiteY84" fmla="*/ 3243 h 10000"/>
              <a:gd name="connsiteX85" fmla="*/ 1470 w 10000"/>
              <a:gd name="connsiteY85" fmla="*/ 3119 h 10000"/>
              <a:gd name="connsiteX86" fmla="*/ 1560 w 10000"/>
              <a:gd name="connsiteY86" fmla="*/ 3008 h 10000"/>
              <a:gd name="connsiteX87" fmla="*/ 1657 w 10000"/>
              <a:gd name="connsiteY87" fmla="*/ 2919 h 10000"/>
              <a:gd name="connsiteX88" fmla="*/ 1762 w 10000"/>
              <a:gd name="connsiteY88" fmla="*/ 2844 h 10000"/>
              <a:gd name="connsiteX89" fmla="*/ 1874 w 10000"/>
              <a:gd name="connsiteY89" fmla="*/ 2783 h 10000"/>
              <a:gd name="connsiteX90" fmla="*/ 1992 w 10000"/>
              <a:gd name="connsiteY90" fmla="*/ 2742 h 10000"/>
              <a:gd name="connsiteX91" fmla="*/ 2110 w 10000"/>
              <a:gd name="connsiteY91" fmla="*/ 2711 h 10000"/>
              <a:gd name="connsiteX92" fmla="*/ 2234 w 10000"/>
              <a:gd name="connsiteY92" fmla="*/ 2694 h 10000"/>
              <a:gd name="connsiteX93" fmla="*/ 2359 w 10000"/>
              <a:gd name="connsiteY93" fmla="*/ 2689 h 10000"/>
              <a:gd name="connsiteX94" fmla="*/ 2485 w 10000"/>
              <a:gd name="connsiteY94" fmla="*/ 2695 h 10000"/>
              <a:gd name="connsiteX95" fmla="*/ 2607 w 10000"/>
              <a:gd name="connsiteY95" fmla="*/ 2713 h 10000"/>
              <a:gd name="connsiteX96" fmla="*/ 2727 w 10000"/>
              <a:gd name="connsiteY96" fmla="*/ 2742 h 10000"/>
              <a:gd name="connsiteX97" fmla="*/ 2844 w 10000"/>
              <a:gd name="connsiteY97" fmla="*/ 2777 h 10000"/>
              <a:gd name="connsiteX98" fmla="*/ 2957 w 10000"/>
              <a:gd name="connsiteY98" fmla="*/ 2822 h 10000"/>
              <a:gd name="connsiteX99" fmla="*/ 3061 w 10000"/>
              <a:gd name="connsiteY99" fmla="*/ 2876 h 10000"/>
              <a:gd name="connsiteX100" fmla="*/ 3113 w 10000"/>
              <a:gd name="connsiteY100" fmla="*/ 2905 h 10000"/>
              <a:gd name="connsiteX101" fmla="*/ 3168 w 10000"/>
              <a:gd name="connsiteY101" fmla="*/ 2939 h 10000"/>
              <a:gd name="connsiteX102" fmla="*/ 3282 w 10000"/>
              <a:gd name="connsiteY102" fmla="*/ 3020 h 10000"/>
              <a:gd name="connsiteX103" fmla="*/ 3389 w 10000"/>
              <a:gd name="connsiteY103" fmla="*/ 3108 h 10000"/>
              <a:gd name="connsiteX104" fmla="*/ 3495 w 10000"/>
              <a:gd name="connsiteY104" fmla="*/ 3203 h 10000"/>
              <a:gd name="connsiteX105" fmla="*/ 3648 w 10000"/>
              <a:gd name="connsiteY105" fmla="*/ 3364 h 10000"/>
              <a:gd name="connsiteX106" fmla="*/ 3842 w 10000"/>
              <a:gd name="connsiteY106" fmla="*/ 3602 h 10000"/>
              <a:gd name="connsiteX107" fmla="*/ 4016 w 10000"/>
              <a:gd name="connsiteY107" fmla="*/ 3864 h 10000"/>
              <a:gd name="connsiteX108" fmla="*/ 4176 w 10000"/>
              <a:gd name="connsiteY108" fmla="*/ 4148 h 10000"/>
              <a:gd name="connsiteX109" fmla="*/ 4321 w 10000"/>
              <a:gd name="connsiteY109" fmla="*/ 4450 h 10000"/>
              <a:gd name="connsiteX110" fmla="*/ 4442 w 10000"/>
              <a:gd name="connsiteY110" fmla="*/ 4763 h 10000"/>
              <a:gd name="connsiteX111" fmla="*/ 4494 w 10000"/>
              <a:gd name="connsiteY111" fmla="*/ 4928 h 10000"/>
              <a:gd name="connsiteX112" fmla="*/ 4534 w 10000"/>
              <a:gd name="connsiteY112" fmla="*/ 5048 h 10000"/>
              <a:gd name="connsiteX113" fmla="*/ 4599 w 10000"/>
              <a:gd name="connsiteY113" fmla="*/ 5296 h 10000"/>
              <a:gd name="connsiteX114" fmla="*/ 4653 w 10000"/>
              <a:gd name="connsiteY114" fmla="*/ 5547 h 10000"/>
              <a:gd name="connsiteX115" fmla="*/ 4697 w 10000"/>
              <a:gd name="connsiteY115" fmla="*/ 5800 h 10000"/>
              <a:gd name="connsiteX116" fmla="*/ 4756 w 10000"/>
              <a:gd name="connsiteY116" fmla="*/ 6184 h 10000"/>
              <a:gd name="connsiteX117" fmla="*/ 4829 w 10000"/>
              <a:gd name="connsiteY117" fmla="*/ 6698 h 10000"/>
              <a:gd name="connsiteX118" fmla="*/ 4888 w 10000"/>
              <a:gd name="connsiteY118" fmla="*/ 7078 h 10000"/>
              <a:gd name="connsiteX119" fmla="*/ 4933 w 10000"/>
              <a:gd name="connsiteY119" fmla="*/ 7328 h 10000"/>
              <a:gd name="connsiteX120" fmla="*/ 4988 w 10000"/>
              <a:gd name="connsiteY120" fmla="*/ 7573 h 10000"/>
              <a:gd name="connsiteX121" fmla="*/ 5052 w 10000"/>
              <a:gd name="connsiteY121" fmla="*/ 7816 h 10000"/>
              <a:gd name="connsiteX122" fmla="*/ 5128 w 10000"/>
              <a:gd name="connsiteY122" fmla="*/ 8050 h 10000"/>
              <a:gd name="connsiteX123" fmla="*/ 5218 w 10000"/>
              <a:gd name="connsiteY123" fmla="*/ 8273 h 10000"/>
              <a:gd name="connsiteX124" fmla="*/ 5328 w 10000"/>
              <a:gd name="connsiteY124" fmla="*/ 8493 h 10000"/>
              <a:gd name="connsiteX125" fmla="*/ 5455 w 10000"/>
              <a:gd name="connsiteY125" fmla="*/ 8701 h 10000"/>
              <a:gd name="connsiteX126" fmla="*/ 5527 w 10000"/>
              <a:gd name="connsiteY126" fmla="*/ 8800 h 10000"/>
              <a:gd name="connsiteX127" fmla="*/ 5558 w 10000"/>
              <a:gd name="connsiteY127" fmla="*/ 8842 h 10000"/>
              <a:gd name="connsiteX128" fmla="*/ 5626 w 10000"/>
              <a:gd name="connsiteY128" fmla="*/ 8916 h 10000"/>
              <a:gd name="connsiteX129" fmla="*/ 5693 w 10000"/>
              <a:gd name="connsiteY129" fmla="*/ 8981 h 10000"/>
              <a:gd name="connsiteX130" fmla="*/ 5762 w 10000"/>
              <a:gd name="connsiteY130" fmla="*/ 9037 h 10000"/>
              <a:gd name="connsiteX131" fmla="*/ 5830 w 10000"/>
              <a:gd name="connsiteY131" fmla="*/ 9079 h 10000"/>
              <a:gd name="connsiteX132" fmla="*/ 5901 w 10000"/>
              <a:gd name="connsiteY132" fmla="*/ 9111 h 10000"/>
              <a:gd name="connsiteX133" fmla="*/ 5971 w 10000"/>
              <a:gd name="connsiteY133" fmla="*/ 9135 h 10000"/>
              <a:gd name="connsiteX134" fmla="*/ 6043 w 10000"/>
              <a:gd name="connsiteY134" fmla="*/ 9148 h 10000"/>
              <a:gd name="connsiteX135" fmla="*/ 6114 w 10000"/>
              <a:gd name="connsiteY135" fmla="*/ 9148 h 10000"/>
              <a:gd name="connsiteX136" fmla="*/ 6185 w 10000"/>
              <a:gd name="connsiteY136" fmla="*/ 9139 h 10000"/>
              <a:gd name="connsiteX137" fmla="*/ 6256 w 10000"/>
              <a:gd name="connsiteY137" fmla="*/ 9117 h 10000"/>
              <a:gd name="connsiteX138" fmla="*/ 6326 w 10000"/>
              <a:gd name="connsiteY138" fmla="*/ 9087 h 10000"/>
              <a:gd name="connsiteX139" fmla="*/ 6397 w 10000"/>
              <a:gd name="connsiteY139" fmla="*/ 9050 h 10000"/>
              <a:gd name="connsiteX140" fmla="*/ 6466 w 10000"/>
              <a:gd name="connsiteY140" fmla="*/ 8995 h 10000"/>
              <a:gd name="connsiteX141" fmla="*/ 6535 w 10000"/>
              <a:gd name="connsiteY141" fmla="*/ 8934 h 10000"/>
              <a:gd name="connsiteX142" fmla="*/ 6603 w 10000"/>
              <a:gd name="connsiteY142" fmla="*/ 8861 h 10000"/>
              <a:gd name="connsiteX143" fmla="*/ 6637 w 10000"/>
              <a:gd name="connsiteY143" fmla="*/ 8820 h 10000"/>
              <a:gd name="connsiteX144" fmla="*/ 6667 w 10000"/>
              <a:gd name="connsiteY144" fmla="*/ 8783 h 10000"/>
              <a:gd name="connsiteX145" fmla="*/ 6721 w 10000"/>
              <a:gd name="connsiteY145" fmla="*/ 8704 h 10000"/>
              <a:gd name="connsiteX146" fmla="*/ 6766 w 10000"/>
              <a:gd name="connsiteY146" fmla="*/ 8618 h 10000"/>
              <a:gd name="connsiteX147" fmla="*/ 6805 w 10000"/>
              <a:gd name="connsiteY147" fmla="*/ 8531 h 10000"/>
              <a:gd name="connsiteX148" fmla="*/ 6853 w 10000"/>
              <a:gd name="connsiteY148" fmla="*/ 8393 h 10000"/>
              <a:gd name="connsiteX149" fmla="*/ 6901 w 10000"/>
              <a:gd name="connsiteY149" fmla="*/ 8201 h 10000"/>
              <a:gd name="connsiteX150" fmla="*/ 6931 w 10000"/>
              <a:gd name="connsiteY150" fmla="*/ 8001 h 10000"/>
              <a:gd name="connsiteX151" fmla="*/ 6950 w 10000"/>
              <a:gd name="connsiteY151" fmla="*/ 7793 h 10000"/>
              <a:gd name="connsiteX152" fmla="*/ 6966 w 10000"/>
              <a:gd name="connsiteY152" fmla="*/ 7476 h 10000"/>
              <a:gd name="connsiteX153" fmla="*/ 6974 w 10000"/>
              <a:gd name="connsiteY153" fmla="*/ 7264 h 10000"/>
              <a:gd name="connsiteX154" fmla="*/ 6987 w 10000"/>
              <a:gd name="connsiteY154" fmla="*/ 6979 h 10000"/>
              <a:gd name="connsiteX155" fmla="*/ 7001 w 10000"/>
              <a:gd name="connsiteY155" fmla="*/ 6405 h 10000"/>
              <a:gd name="connsiteX156" fmla="*/ 7001 w 10000"/>
              <a:gd name="connsiteY156" fmla="*/ 5829 h 10000"/>
              <a:gd name="connsiteX157" fmla="*/ 6990 w 10000"/>
              <a:gd name="connsiteY157" fmla="*/ 5256 h 10000"/>
              <a:gd name="connsiteX158" fmla="*/ 6981 w 10000"/>
              <a:gd name="connsiteY158" fmla="*/ 4969 h 10000"/>
              <a:gd name="connsiteX159" fmla="*/ 6978 w 10000"/>
              <a:gd name="connsiteY159" fmla="*/ 4903 h 10000"/>
              <a:gd name="connsiteX160" fmla="*/ 6965 w 10000"/>
              <a:gd name="connsiteY160" fmla="*/ 4763 h 10000"/>
              <a:gd name="connsiteX161" fmla="*/ 6946 w 10000"/>
              <a:gd name="connsiteY161" fmla="*/ 4630 h 10000"/>
              <a:gd name="connsiteX162" fmla="*/ 6916 w 10000"/>
              <a:gd name="connsiteY162" fmla="*/ 4501 h 10000"/>
              <a:gd name="connsiteX163" fmla="*/ 6885 w 10000"/>
              <a:gd name="connsiteY163" fmla="*/ 4375 h 10000"/>
              <a:gd name="connsiteX164" fmla="*/ 6844 w 10000"/>
              <a:gd name="connsiteY164" fmla="*/ 4253 h 10000"/>
              <a:gd name="connsiteX165" fmla="*/ 6796 w 10000"/>
              <a:gd name="connsiteY165" fmla="*/ 4136 h 10000"/>
              <a:gd name="connsiteX166" fmla="*/ 6744 w 10000"/>
              <a:gd name="connsiteY166" fmla="*/ 4027 h 10000"/>
              <a:gd name="connsiteX167" fmla="*/ 6684 w 10000"/>
              <a:gd name="connsiteY167" fmla="*/ 3926 h 10000"/>
              <a:gd name="connsiteX168" fmla="*/ 6619 w 10000"/>
              <a:gd name="connsiteY168" fmla="*/ 3835 h 10000"/>
              <a:gd name="connsiteX169" fmla="*/ 6547 w 10000"/>
              <a:gd name="connsiteY169" fmla="*/ 3751 h 10000"/>
              <a:gd name="connsiteX170" fmla="*/ 6470 w 10000"/>
              <a:gd name="connsiteY170" fmla="*/ 3676 h 10000"/>
              <a:gd name="connsiteX171" fmla="*/ 6390 w 10000"/>
              <a:gd name="connsiteY171" fmla="*/ 3614 h 10000"/>
              <a:gd name="connsiteX172" fmla="*/ 6304 w 10000"/>
              <a:gd name="connsiteY172" fmla="*/ 3560 h 10000"/>
              <a:gd name="connsiteX173" fmla="*/ 6212 w 10000"/>
              <a:gd name="connsiteY173" fmla="*/ 3523 h 10000"/>
              <a:gd name="connsiteX174" fmla="*/ 6115 w 10000"/>
              <a:gd name="connsiteY174" fmla="*/ 3498 h 10000"/>
              <a:gd name="connsiteX175" fmla="*/ 6064 w 10000"/>
              <a:gd name="connsiteY175" fmla="*/ 3493 h 10000"/>
              <a:gd name="connsiteX176" fmla="*/ 6039 w 10000"/>
              <a:gd name="connsiteY176" fmla="*/ 3492 h 10000"/>
              <a:gd name="connsiteX177" fmla="*/ 5986 w 10000"/>
              <a:gd name="connsiteY177" fmla="*/ 3497 h 10000"/>
              <a:gd name="connsiteX178" fmla="*/ 5934 w 10000"/>
              <a:gd name="connsiteY178" fmla="*/ 3513 h 10000"/>
              <a:gd name="connsiteX179" fmla="*/ 5884 w 10000"/>
              <a:gd name="connsiteY179" fmla="*/ 3539 h 10000"/>
              <a:gd name="connsiteX180" fmla="*/ 5837 w 10000"/>
              <a:gd name="connsiteY180" fmla="*/ 3577 h 10000"/>
              <a:gd name="connsiteX181" fmla="*/ 5796 w 10000"/>
              <a:gd name="connsiteY181" fmla="*/ 3624 h 10000"/>
              <a:gd name="connsiteX182" fmla="*/ 5763 w 10000"/>
              <a:gd name="connsiteY182" fmla="*/ 3679 h 10000"/>
              <a:gd name="connsiteX183" fmla="*/ 5738 w 10000"/>
              <a:gd name="connsiteY183" fmla="*/ 3743 h 10000"/>
              <a:gd name="connsiteX184" fmla="*/ 5729 w 10000"/>
              <a:gd name="connsiteY184" fmla="*/ 3777 h 10000"/>
              <a:gd name="connsiteX185" fmla="*/ 5725 w 10000"/>
              <a:gd name="connsiteY185" fmla="*/ 3805 h 10000"/>
              <a:gd name="connsiteX186" fmla="*/ 5719 w 10000"/>
              <a:gd name="connsiteY186" fmla="*/ 3861 h 10000"/>
              <a:gd name="connsiteX187" fmla="*/ 5724 w 10000"/>
              <a:gd name="connsiteY187" fmla="*/ 3946 h 10000"/>
              <a:gd name="connsiteX188" fmla="*/ 5745 w 10000"/>
              <a:gd name="connsiteY188" fmla="*/ 4059 h 10000"/>
              <a:gd name="connsiteX189" fmla="*/ 5786 w 10000"/>
              <a:gd name="connsiteY189" fmla="*/ 4157 h 10000"/>
              <a:gd name="connsiteX190" fmla="*/ 5811 w 10000"/>
              <a:gd name="connsiteY190" fmla="*/ 4203 h 10000"/>
              <a:gd name="connsiteX191" fmla="*/ 5860 w 10000"/>
              <a:gd name="connsiteY191" fmla="*/ 4279 h 10000"/>
              <a:gd name="connsiteX192" fmla="*/ 5960 w 10000"/>
              <a:gd name="connsiteY192" fmla="*/ 4405 h 10000"/>
              <a:gd name="connsiteX193" fmla="*/ 6061 w 10000"/>
              <a:gd name="connsiteY193" fmla="*/ 4511 h 10000"/>
              <a:gd name="connsiteX194" fmla="*/ 6167 w 10000"/>
              <a:gd name="connsiteY194" fmla="*/ 4593 h 10000"/>
              <a:gd name="connsiteX195" fmla="*/ 6272 w 10000"/>
              <a:gd name="connsiteY195" fmla="*/ 4647 h 10000"/>
              <a:gd name="connsiteX196" fmla="*/ 6380 w 10000"/>
              <a:gd name="connsiteY196" fmla="*/ 4682 h 10000"/>
              <a:gd name="connsiteX197" fmla="*/ 6488 w 10000"/>
              <a:gd name="connsiteY197" fmla="*/ 4695 h 10000"/>
              <a:gd name="connsiteX198" fmla="*/ 6596 w 10000"/>
              <a:gd name="connsiteY198" fmla="*/ 4685 h 10000"/>
              <a:gd name="connsiteX199" fmla="*/ 6703 w 10000"/>
              <a:gd name="connsiteY199" fmla="*/ 4660 h 10000"/>
              <a:gd name="connsiteX200" fmla="*/ 6810 w 10000"/>
              <a:gd name="connsiteY200" fmla="*/ 4611 h 10000"/>
              <a:gd name="connsiteX201" fmla="*/ 6915 w 10000"/>
              <a:gd name="connsiteY201" fmla="*/ 4552 h 10000"/>
              <a:gd name="connsiteX202" fmla="*/ 7018 w 10000"/>
              <a:gd name="connsiteY202" fmla="*/ 4470 h 10000"/>
              <a:gd name="connsiteX203" fmla="*/ 7116 w 10000"/>
              <a:gd name="connsiteY203" fmla="*/ 4376 h 10000"/>
              <a:gd name="connsiteX204" fmla="*/ 7213 w 10000"/>
              <a:gd name="connsiteY204" fmla="*/ 4266 h 10000"/>
              <a:gd name="connsiteX205" fmla="*/ 7306 w 10000"/>
              <a:gd name="connsiteY205" fmla="*/ 4146 h 10000"/>
              <a:gd name="connsiteX206" fmla="*/ 7391 w 10000"/>
              <a:gd name="connsiteY206" fmla="*/ 4011 h 10000"/>
              <a:gd name="connsiteX207" fmla="*/ 7433 w 10000"/>
              <a:gd name="connsiteY207" fmla="*/ 3940 h 10000"/>
              <a:gd name="connsiteX208" fmla="*/ 7506 w 10000"/>
              <a:gd name="connsiteY208" fmla="*/ 3806 h 10000"/>
              <a:gd name="connsiteX209" fmla="*/ 7640 w 10000"/>
              <a:gd name="connsiteY209" fmla="*/ 3526 h 10000"/>
              <a:gd name="connsiteX210" fmla="*/ 7754 w 10000"/>
              <a:gd name="connsiteY210" fmla="*/ 3225 h 10000"/>
              <a:gd name="connsiteX211" fmla="*/ 7825 w 10000"/>
              <a:gd name="connsiteY211" fmla="*/ 2990 h 10000"/>
              <a:gd name="connsiteX212" fmla="*/ 7868 w 10000"/>
              <a:gd name="connsiteY212" fmla="*/ 2831 h 10000"/>
              <a:gd name="connsiteX213" fmla="*/ 7900 w 10000"/>
              <a:gd name="connsiteY213" fmla="*/ 2668 h 10000"/>
              <a:gd name="connsiteX214" fmla="*/ 7931 w 10000"/>
              <a:gd name="connsiteY214" fmla="*/ 2499 h 10000"/>
              <a:gd name="connsiteX215" fmla="*/ 7952 w 10000"/>
              <a:gd name="connsiteY215" fmla="*/ 2336 h 10000"/>
              <a:gd name="connsiteX216" fmla="*/ 7965 w 10000"/>
              <a:gd name="connsiteY216" fmla="*/ 2167 h 10000"/>
              <a:gd name="connsiteX217" fmla="*/ 7973 w 10000"/>
              <a:gd name="connsiteY217" fmla="*/ 1999 h 10000"/>
              <a:gd name="connsiteX218" fmla="*/ 7971 w 10000"/>
              <a:gd name="connsiteY218" fmla="*/ 1829 h 10000"/>
              <a:gd name="connsiteX219" fmla="*/ 7963 w 10000"/>
              <a:gd name="connsiteY219" fmla="*/ 1659 h 10000"/>
              <a:gd name="connsiteX220" fmla="*/ 7949 w 10000"/>
              <a:gd name="connsiteY220" fmla="*/ 1488 h 10000"/>
              <a:gd name="connsiteX221" fmla="*/ 7937 w 10000"/>
              <a:gd name="connsiteY221" fmla="*/ 1404 h 10000"/>
              <a:gd name="connsiteX222" fmla="*/ 7916 w 10000"/>
              <a:gd name="connsiteY222" fmla="*/ 1289 h 10000"/>
              <a:gd name="connsiteX223" fmla="*/ 7892 w 10000"/>
              <a:gd name="connsiteY223" fmla="*/ 1098 h 10000"/>
              <a:gd name="connsiteX224" fmla="*/ 7883 w 10000"/>
              <a:gd name="connsiteY224" fmla="*/ 969 h 10000"/>
              <a:gd name="connsiteX225" fmla="*/ 7885 w 10000"/>
              <a:gd name="connsiteY225" fmla="*/ 845 h 10000"/>
              <a:gd name="connsiteX226" fmla="*/ 7903 w 10000"/>
              <a:gd name="connsiteY226" fmla="*/ 727 h 10000"/>
              <a:gd name="connsiteX227" fmla="*/ 7934 w 10000"/>
              <a:gd name="connsiteY227" fmla="*/ 649 h 10000"/>
              <a:gd name="connsiteX228" fmla="*/ 7958 w 10000"/>
              <a:gd name="connsiteY228" fmla="*/ 601 h 10000"/>
              <a:gd name="connsiteX229" fmla="*/ 7992 w 10000"/>
              <a:gd name="connsiteY229" fmla="*/ 558 h 10000"/>
              <a:gd name="connsiteX230" fmla="*/ 8030 w 10000"/>
              <a:gd name="connsiteY230" fmla="*/ 522 h 10000"/>
              <a:gd name="connsiteX231" fmla="*/ 8050 w 10000"/>
              <a:gd name="connsiteY231" fmla="*/ 507 h 10000"/>
              <a:gd name="connsiteX232" fmla="*/ 8088 w 10000"/>
              <a:gd name="connsiteY232" fmla="*/ 485 h 10000"/>
              <a:gd name="connsiteX233" fmla="*/ 8159 w 10000"/>
              <a:gd name="connsiteY233" fmla="*/ 470 h 10000"/>
              <a:gd name="connsiteX234" fmla="*/ 8229 w 10000"/>
              <a:gd name="connsiteY234" fmla="*/ 479 h 10000"/>
              <a:gd name="connsiteX235" fmla="*/ 8301 w 10000"/>
              <a:gd name="connsiteY235" fmla="*/ 515 h 10000"/>
              <a:gd name="connsiteX236" fmla="*/ 8370 w 10000"/>
              <a:gd name="connsiteY236" fmla="*/ 564 h 10000"/>
              <a:gd name="connsiteX237" fmla="*/ 8433 w 10000"/>
              <a:gd name="connsiteY237" fmla="*/ 629 h 10000"/>
              <a:gd name="connsiteX238" fmla="*/ 8490 w 10000"/>
              <a:gd name="connsiteY238" fmla="*/ 704 h 10000"/>
              <a:gd name="connsiteX239" fmla="*/ 8538 w 10000"/>
              <a:gd name="connsiteY239" fmla="*/ 780 h 10000"/>
              <a:gd name="connsiteX240" fmla="*/ 8559 w 10000"/>
              <a:gd name="connsiteY240" fmla="*/ 818 h 10000"/>
              <a:gd name="connsiteX241" fmla="*/ 8645 w 10000"/>
              <a:gd name="connsiteY241" fmla="*/ 1003 h 10000"/>
              <a:gd name="connsiteX242" fmla="*/ 8792 w 10000"/>
              <a:gd name="connsiteY242" fmla="*/ 1307 h 10000"/>
              <a:gd name="connsiteX243" fmla="*/ 8868 w 10000"/>
              <a:gd name="connsiteY243" fmla="*/ 1441 h 10000"/>
              <a:gd name="connsiteX244" fmla="*/ 8925 w 10000"/>
              <a:gd name="connsiteY244" fmla="*/ 1521 h 10000"/>
              <a:gd name="connsiteX245" fmla="*/ 8982 w 10000"/>
              <a:gd name="connsiteY245" fmla="*/ 1592 h 10000"/>
              <a:gd name="connsiteX246" fmla="*/ 9039 w 10000"/>
              <a:gd name="connsiteY246" fmla="*/ 1642 h 10000"/>
              <a:gd name="connsiteX247" fmla="*/ 9103 w 10000"/>
              <a:gd name="connsiteY247" fmla="*/ 1676 h 10000"/>
              <a:gd name="connsiteX248" fmla="*/ 9168 w 10000"/>
              <a:gd name="connsiteY248" fmla="*/ 1690 h 10000"/>
              <a:gd name="connsiteX249" fmla="*/ 9236 w 10000"/>
              <a:gd name="connsiteY249" fmla="*/ 1681 h 10000"/>
              <a:gd name="connsiteX250" fmla="*/ 9308 w 10000"/>
              <a:gd name="connsiteY250" fmla="*/ 1647 h 10000"/>
              <a:gd name="connsiteX251" fmla="*/ 9384 w 10000"/>
              <a:gd name="connsiteY251" fmla="*/ 1583 h 10000"/>
              <a:gd name="connsiteX252" fmla="*/ 9463 w 10000"/>
              <a:gd name="connsiteY252" fmla="*/ 1486 h 10000"/>
              <a:gd name="connsiteX253" fmla="*/ 9504 w 10000"/>
              <a:gd name="connsiteY253" fmla="*/ 1425 h 10000"/>
              <a:gd name="connsiteX254" fmla="*/ 9544 w 10000"/>
              <a:gd name="connsiteY254" fmla="*/ 1356 h 10000"/>
              <a:gd name="connsiteX255" fmla="*/ 9614 w 10000"/>
              <a:gd name="connsiteY255" fmla="*/ 1210 h 10000"/>
              <a:gd name="connsiteX256" fmla="*/ 9672 w 10000"/>
              <a:gd name="connsiteY256" fmla="*/ 1047 h 10000"/>
              <a:gd name="connsiteX257" fmla="*/ 9722 w 10000"/>
              <a:gd name="connsiteY257" fmla="*/ 880 h 10000"/>
              <a:gd name="connsiteX258" fmla="*/ 9743 w 10000"/>
              <a:gd name="connsiteY258" fmla="*/ 796 h 10000"/>
              <a:gd name="connsiteX259" fmla="*/ 9795 w 10000"/>
              <a:gd name="connsiteY259" fmla="*/ 595 h 10000"/>
              <a:gd name="connsiteX260" fmla="*/ 9884 w 10000"/>
              <a:gd name="connsiteY260" fmla="*/ 283 h 10000"/>
              <a:gd name="connsiteX261" fmla="*/ 9955 w 10000"/>
              <a:gd name="connsiteY261" fmla="*/ 89 h 10000"/>
              <a:gd name="connsiteX262" fmla="*/ 10000 w 10000"/>
              <a:gd name="connsiteY26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0000" h="10000">
                <a:moveTo>
                  <a:pt x="905" y="9038"/>
                </a:moveTo>
                <a:cubicBezTo>
                  <a:pt x="913" y="8997"/>
                  <a:pt x="919" y="8960"/>
                  <a:pt x="926" y="8920"/>
                </a:cubicBezTo>
                <a:cubicBezTo>
                  <a:pt x="931" y="8887"/>
                  <a:pt x="938" y="8857"/>
                  <a:pt x="942" y="8824"/>
                </a:cubicBezTo>
                <a:cubicBezTo>
                  <a:pt x="947" y="8762"/>
                  <a:pt x="952" y="8697"/>
                  <a:pt x="958" y="8630"/>
                </a:cubicBezTo>
                <a:cubicBezTo>
                  <a:pt x="960" y="8566"/>
                  <a:pt x="960" y="8502"/>
                  <a:pt x="961" y="8440"/>
                </a:cubicBezTo>
                <a:cubicBezTo>
                  <a:pt x="955" y="8374"/>
                  <a:pt x="949" y="8311"/>
                  <a:pt x="944" y="8247"/>
                </a:cubicBezTo>
                <a:cubicBezTo>
                  <a:pt x="932" y="8184"/>
                  <a:pt x="922" y="8123"/>
                  <a:pt x="912" y="8062"/>
                </a:cubicBezTo>
                <a:cubicBezTo>
                  <a:pt x="896" y="8001"/>
                  <a:pt x="877" y="7942"/>
                  <a:pt x="861" y="7883"/>
                </a:cubicBezTo>
                <a:cubicBezTo>
                  <a:pt x="839" y="7829"/>
                  <a:pt x="818" y="7771"/>
                  <a:pt x="795" y="7718"/>
                </a:cubicBezTo>
                <a:cubicBezTo>
                  <a:pt x="767" y="7665"/>
                  <a:pt x="736" y="7615"/>
                  <a:pt x="709" y="7561"/>
                </a:cubicBezTo>
                <a:cubicBezTo>
                  <a:pt x="692" y="7538"/>
                  <a:pt x="675" y="7513"/>
                  <a:pt x="657" y="7487"/>
                </a:cubicBezTo>
                <a:cubicBezTo>
                  <a:pt x="646" y="7474"/>
                  <a:pt x="636" y="7459"/>
                  <a:pt x="625" y="7446"/>
                </a:cubicBezTo>
                <a:cubicBezTo>
                  <a:pt x="602" y="7422"/>
                  <a:pt x="580" y="7400"/>
                  <a:pt x="557" y="7379"/>
                </a:cubicBezTo>
                <a:cubicBezTo>
                  <a:pt x="535" y="7364"/>
                  <a:pt x="513" y="7346"/>
                  <a:pt x="492" y="7330"/>
                </a:cubicBezTo>
                <a:lnTo>
                  <a:pt x="427" y="7301"/>
                </a:lnTo>
                <a:cubicBezTo>
                  <a:pt x="405" y="7297"/>
                  <a:pt x="385" y="7294"/>
                  <a:pt x="365" y="7290"/>
                </a:cubicBezTo>
                <a:cubicBezTo>
                  <a:pt x="344" y="7292"/>
                  <a:pt x="323" y="7293"/>
                  <a:pt x="304" y="7295"/>
                </a:cubicBezTo>
                <a:cubicBezTo>
                  <a:pt x="284" y="7301"/>
                  <a:pt x="264" y="7309"/>
                  <a:pt x="245" y="7315"/>
                </a:cubicBezTo>
                <a:cubicBezTo>
                  <a:pt x="228" y="7327"/>
                  <a:pt x="210" y="7337"/>
                  <a:pt x="191" y="7350"/>
                </a:cubicBezTo>
                <a:cubicBezTo>
                  <a:pt x="177" y="7367"/>
                  <a:pt x="161" y="7382"/>
                  <a:pt x="144" y="7397"/>
                </a:cubicBezTo>
                <a:cubicBezTo>
                  <a:pt x="129" y="7418"/>
                  <a:pt x="115" y="7440"/>
                  <a:pt x="101" y="7461"/>
                </a:cubicBezTo>
                <a:cubicBezTo>
                  <a:pt x="89" y="7486"/>
                  <a:pt x="77" y="7512"/>
                  <a:pt x="66" y="7537"/>
                </a:cubicBezTo>
                <a:cubicBezTo>
                  <a:pt x="55" y="7565"/>
                  <a:pt x="47" y="7593"/>
                  <a:pt x="35" y="7622"/>
                </a:cubicBezTo>
                <a:cubicBezTo>
                  <a:pt x="29" y="7652"/>
                  <a:pt x="22" y="7686"/>
                  <a:pt x="16" y="7718"/>
                </a:cubicBezTo>
                <a:cubicBezTo>
                  <a:pt x="11" y="7751"/>
                  <a:pt x="8" y="7782"/>
                  <a:pt x="3" y="7819"/>
                </a:cubicBezTo>
                <a:cubicBezTo>
                  <a:pt x="2" y="7854"/>
                  <a:pt x="1" y="7893"/>
                  <a:pt x="0" y="7929"/>
                </a:cubicBezTo>
                <a:cubicBezTo>
                  <a:pt x="2" y="7970"/>
                  <a:pt x="5" y="8005"/>
                  <a:pt x="7" y="8045"/>
                </a:cubicBezTo>
                <a:cubicBezTo>
                  <a:pt x="9" y="8066"/>
                  <a:pt x="11" y="8085"/>
                  <a:pt x="14" y="8104"/>
                </a:cubicBezTo>
                <a:cubicBezTo>
                  <a:pt x="19" y="8138"/>
                  <a:pt x="24" y="8173"/>
                  <a:pt x="29" y="8207"/>
                </a:cubicBezTo>
                <a:cubicBezTo>
                  <a:pt x="45" y="8271"/>
                  <a:pt x="60" y="8338"/>
                  <a:pt x="76" y="8401"/>
                </a:cubicBezTo>
                <a:cubicBezTo>
                  <a:pt x="97" y="8466"/>
                  <a:pt x="117" y="8527"/>
                  <a:pt x="138" y="8592"/>
                </a:cubicBezTo>
                <a:cubicBezTo>
                  <a:pt x="163" y="8649"/>
                  <a:pt x="187" y="8711"/>
                  <a:pt x="214" y="8773"/>
                </a:cubicBezTo>
                <a:cubicBezTo>
                  <a:pt x="243" y="8826"/>
                  <a:pt x="272" y="8883"/>
                  <a:pt x="304" y="8941"/>
                </a:cubicBezTo>
                <a:cubicBezTo>
                  <a:pt x="335" y="8993"/>
                  <a:pt x="370" y="9049"/>
                  <a:pt x="401" y="9100"/>
                </a:cubicBezTo>
                <a:cubicBezTo>
                  <a:pt x="438" y="9151"/>
                  <a:pt x="476" y="9202"/>
                  <a:pt x="510" y="9250"/>
                </a:cubicBezTo>
                <a:lnTo>
                  <a:pt x="630" y="9389"/>
                </a:lnTo>
                <a:cubicBezTo>
                  <a:pt x="671" y="9432"/>
                  <a:pt x="713" y="9474"/>
                  <a:pt x="754" y="9518"/>
                </a:cubicBezTo>
                <a:lnTo>
                  <a:pt x="886" y="9628"/>
                </a:lnTo>
                <a:cubicBezTo>
                  <a:pt x="930" y="9664"/>
                  <a:pt x="975" y="9694"/>
                  <a:pt x="1019" y="9727"/>
                </a:cubicBezTo>
                <a:lnTo>
                  <a:pt x="1157" y="9813"/>
                </a:lnTo>
                <a:cubicBezTo>
                  <a:pt x="1203" y="9836"/>
                  <a:pt x="1247" y="9862"/>
                  <a:pt x="1294" y="9884"/>
                </a:cubicBezTo>
                <a:lnTo>
                  <a:pt x="1434" y="9939"/>
                </a:lnTo>
                <a:lnTo>
                  <a:pt x="1571" y="9975"/>
                </a:lnTo>
                <a:lnTo>
                  <a:pt x="1705" y="9999"/>
                </a:lnTo>
                <a:cubicBezTo>
                  <a:pt x="1727" y="9999"/>
                  <a:pt x="1747" y="10000"/>
                  <a:pt x="1769" y="10000"/>
                </a:cubicBezTo>
                <a:cubicBezTo>
                  <a:pt x="1795" y="10000"/>
                  <a:pt x="1819" y="9999"/>
                  <a:pt x="1844" y="9999"/>
                </a:cubicBezTo>
                <a:lnTo>
                  <a:pt x="1992" y="9974"/>
                </a:lnTo>
                <a:lnTo>
                  <a:pt x="2129" y="9923"/>
                </a:lnTo>
                <a:cubicBezTo>
                  <a:pt x="2174" y="9896"/>
                  <a:pt x="2220" y="9871"/>
                  <a:pt x="2263" y="9844"/>
                </a:cubicBezTo>
                <a:cubicBezTo>
                  <a:pt x="2303" y="9808"/>
                  <a:pt x="2343" y="9776"/>
                  <a:pt x="2382" y="9741"/>
                </a:cubicBezTo>
                <a:cubicBezTo>
                  <a:pt x="2418" y="9695"/>
                  <a:pt x="2455" y="9651"/>
                  <a:pt x="2491" y="9606"/>
                </a:cubicBezTo>
                <a:cubicBezTo>
                  <a:pt x="2514" y="9568"/>
                  <a:pt x="2538" y="9531"/>
                  <a:pt x="2561" y="9490"/>
                </a:cubicBezTo>
                <a:cubicBezTo>
                  <a:pt x="2574" y="9463"/>
                  <a:pt x="2589" y="9432"/>
                  <a:pt x="2602" y="9404"/>
                </a:cubicBezTo>
                <a:cubicBezTo>
                  <a:pt x="2615" y="9374"/>
                  <a:pt x="2628" y="9342"/>
                  <a:pt x="2639" y="9312"/>
                </a:cubicBezTo>
                <a:cubicBezTo>
                  <a:pt x="2649" y="9278"/>
                  <a:pt x="2662" y="9246"/>
                  <a:pt x="2674" y="9213"/>
                </a:cubicBezTo>
                <a:cubicBezTo>
                  <a:pt x="2678" y="9195"/>
                  <a:pt x="2683" y="9178"/>
                  <a:pt x="2687" y="9159"/>
                </a:cubicBezTo>
                <a:cubicBezTo>
                  <a:pt x="2693" y="9132"/>
                  <a:pt x="2699" y="9103"/>
                  <a:pt x="2706" y="9076"/>
                </a:cubicBezTo>
                <a:cubicBezTo>
                  <a:pt x="2714" y="9019"/>
                  <a:pt x="2725" y="8966"/>
                  <a:pt x="2736" y="8911"/>
                </a:cubicBezTo>
                <a:cubicBezTo>
                  <a:pt x="2741" y="8859"/>
                  <a:pt x="2745" y="8808"/>
                  <a:pt x="2750" y="8757"/>
                </a:cubicBezTo>
                <a:cubicBezTo>
                  <a:pt x="2752" y="8707"/>
                  <a:pt x="2753" y="8655"/>
                  <a:pt x="2754" y="8606"/>
                </a:cubicBezTo>
                <a:cubicBezTo>
                  <a:pt x="2752" y="8558"/>
                  <a:pt x="2748" y="8510"/>
                  <a:pt x="2746" y="8462"/>
                </a:cubicBezTo>
                <a:cubicBezTo>
                  <a:pt x="2741" y="8414"/>
                  <a:pt x="2734" y="8368"/>
                  <a:pt x="2727" y="8322"/>
                </a:cubicBezTo>
                <a:cubicBezTo>
                  <a:pt x="2719" y="8276"/>
                  <a:pt x="2709" y="8231"/>
                  <a:pt x="2700" y="8183"/>
                </a:cubicBezTo>
                <a:cubicBezTo>
                  <a:pt x="2689" y="8139"/>
                  <a:pt x="2678" y="8094"/>
                  <a:pt x="2665" y="8051"/>
                </a:cubicBezTo>
                <a:cubicBezTo>
                  <a:pt x="2643" y="7986"/>
                  <a:pt x="2623" y="7920"/>
                  <a:pt x="2600" y="7855"/>
                </a:cubicBezTo>
                <a:cubicBezTo>
                  <a:pt x="2565" y="7770"/>
                  <a:pt x="2531" y="7684"/>
                  <a:pt x="2496" y="7598"/>
                </a:cubicBezTo>
                <a:cubicBezTo>
                  <a:pt x="2436" y="7471"/>
                  <a:pt x="2377" y="7343"/>
                  <a:pt x="2319" y="7218"/>
                </a:cubicBezTo>
                <a:lnTo>
                  <a:pt x="2199" y="6951"/>
                </a:lnTo>
                <a:cubicBezTo>
                  <a:pt x="2145" y="6832"/>
                  <a:pt x="2088" y="6711"/>
                  <a:pt x="2032" y="6592"/>
                </a:cubicBezTo>
                <a:cubicBezTo>
                  <a:pt x="1931" y="6372"/>
                  <a:pt x="1829" y="6154"/>
                  <a:pt x="1728" y="5935"/>
                </a:cubicBezTo>
                <a:cubicBezTo>
                  <a:pt x="1677" y="5818"/>
                  <a:pt x="1629" y="5700"/>
                  <a:pt x="1579" y="5579"/>
                </a:cubicBezTo>
                <a:cubicBezTo>
                  <a:pt x="1545" y="5496"/>
                  <a:pt x="1516" y="5418"/>
                  <a:pt x="1484" y="5336"/>
                </a:cubicBezTo>
                <a:cubicBezTo>
                  <a:pt x="1455" y="5253"/>
                  <a:pt x="1429" y="5171"/>
                  <a:pt x="1399" y="5090"/>
                </a:cubicBezTo>
                <a:cubicBezTo>
                  <a:pt x="1377" y="5006"/>
                  <a:pt x="1352" y="4925"/>
                  <a:pt x="1327" y="4843"/>
                </a:cubicBezTo>
                <a:cubicBezTo>
                  <a:pt x="1310" y="4758"/>
                  <a:pt x="1290" y="4676"/>
                  <a:pt x="1272" y="4593"/>
                </a:cubicBezTo>
                <a:cubicBezTo>
                  <a:pt x="1257" y="4510"/>
                  <a:pt x="1244" y="4427"/>
                  <a:pt x="1232" y="4346"/>
                </a:cubicBezTo>
                <a:cubicBezTo>
                  <a:pt x="1225" y="4264"/>
                  <a:pt x="1219" y="4186"/>
                  <a:pt x="1213" y="4105"/>
                </a:cubicBezTo>
                <a:cubicBezTo>
                  <a:pt x="1214" y="4047"/>
                  <a:pt x="1215" y="3986"/>
                  <a:pt x="1216" y="3926"/>
                </a:cubicBezTo>
                <a:cubicBezTo>
                  <a:pt x="1219" y="3888"/>
                  <a:pt x="1221" y="3851"/>
                  <a:pt x="1225" y="3812"/>
                </a:cubicBezTo>
                <a:cubicBezTo>
                  <a:pt x="1231" y="3773"/>
                  <a:pt x="1236" y="3735"/>
                  <a:pt x="1241" y="3697"/>
                </a:cubicBezTo>
                <a:cubicBezTo>
                  <a:pt x="1248" y="3660"/>
                  <a:pt x="1257" y="3622"/>
                  <a:pt x="1267" y="3586"/>
                </a:cubicBezTo>
                <a:cubicBezTo>
                  <a:pt x="1276" y="3547"/>
                  <a:pt x="1286" y="3512"/>
                  <a:pt x="1296" y="3474"/>
                </a:cubicBezTo>
                <a:cubicBezTo>
                  <a:pt x="1308" y="3440"/>
                  <a:pt x="1321" y="3402"/>
                  <a:pt x="1337" y="3368"/>
                </a:cubicBezTo>
                <a:cubicBezTo>
                  <a:pt x="1344" y="3352"/>
                  <a:pt x="1350" y="3335"/>
                  <a:pt x="1359" y="3317"/>
                </a:cubicBezTo>
                <a:cubicBezTo>
                  <a:pt x="1371" y="3293"/>
                  <a:pt x="1381" y="3267"/>
                  <a:pt x="1392" y="3243"/>
                </a:cubicBezTo>
                <a:cubicBezTo>
                  <a:pt x="1419" y="3199"/>
                  <a:pt x="1445" y="3160"/>
                  <a:pt x="1470" y="3119"/>
                </a:cubicBezTo>
                <a:cubicBezTo>
                  <a:pt x="1502" y="3082"/>
                  <a:pt x="1530" y="3046"/>
                  <a:pt x="1560" y="3008"/>
                </a:cubicBezTo>
                <a:cubicBezTo>
                  <a:pt x="1592" y="2980"/>
                  <a:pt x="1624" y="2949"/>
                  <a:pt x="1657" y="2919"/>
                </a:cubicBezTo>
                <a:lnTo>
                  <a:pt x="1762" y="2844"/>
                </a:lnTo>
                <a:cubicBezTo>
                  <a:pt x="1800" y="2825"/>
                  <a:pt x="1837" y="2801"/>
                  <a:pt x="1874" y="2783"/>
                </a:cubicBezTo>
                <a:cubicBezTo>
                  <a:pt x="1914" y="2769"/>
                  <a:pt x="1952" y="2755"/>
                  <a:pt x="1992" y="2742"/>
                </a:cubicBezTo>
                <a:cubicBezTo>
                  <a:pt x="2031" y="2730"/>
                  <a:pt x="2071" y="2721"/>
                  <a:pt x="2110" y="2711"/>
                </a:cubicBezTo>
                <a:lnTo>
                  <a:pt x="2234" y="2694"/>
                </a:lnTo>
                <a:lnTo>
                  <a:pt x="2359" y="2689"/>
                </a:lnTo>
                <a:lnTo>
                  <a:pt x="2485" y="2695"/>
                </a:lnTo>
                <a:lnTo>
                  <a:pt x="2607" y="2713"/>
                </a:lnTo>
                <a:cubicBezTo>
                  <a:pt x="2646" y="2723"/>
                  <a:pt x="2687" y="2731"/>
                  <a:pt x="2727" y="2742"/>
                </a:cubicBezTo>
                <a:cubicBezTo>
                  <a:pt x="2767" y="2753"/>
                  <a:pt x="2806" y="2765"/>
                  <a:pt x="2844" y="2777"/>
                </a:cubicBezTo>
                <a:cubicBezTo>
                  <a:pt x="2883" y="2790"/>
                  <a:pt x="2919" y="2804"/>
                  <a:pt x="2957" y="2822"/>
                </a:cubicBezTo>
                <a:cubicBezTo>
                  <a:pt x="2992" y="2839"/>
                  <a:pt x="3026" y="2857"/>
                  <a:pt x="3061" y="2876"/>
                </a:cubicBezTo>
                <a:cubicBezTo>
                  <a:pt x="3078" y="2885"/>
                  <a:pt x="3094" y="2896"/>
                  <a:pt x="3113" y="2905"/>
                </a:cubicBezTo>
                <a:cubicBezTo>
                  <a:pt x="3131" y="2917"/>
                  <a:pt x="3151" y="2928"/>
                  <a:pt x="3168" y="2939"/>
                </a:cubicBezTo>
                <a:cubicBezTo>
                  <a:pt x="3206" y="2969"/>
                  <a:pt x="3244" y="2993"/>
                  <a:pt x="3282" y="3020"/>
                </a:cubicBezTo>
                <a:cubicBezTo>
                  <a:pt x="3318" y="3050"/>
                  <a:pt x="3353" y="3080"/>
                  <a:pt x="3389" y="3108"/>
                </a:cubicBezTo>
                <a:cubicBezTo>
                  <a:pt x="3424" y="3140"/>
                  <a:pt x="3460" y="3171"/>
                  <a:pt x="3495" y="3203"/>
                </a:cubicBezTo>
                <a:cubicBezTo>
                  <a:pt x="3547" y="3257"/>
                  <a:pt x="3597" y="3312"/>
                  <a:pt x="3648" y="3364"/>
                </a:cubicBezTo>
                <a:cubicBezTo>
                  <a:pt x="3713" y="3443"/>
                  <a:pt x="3777" y="3523"/>
                  <a:pt x="3842" y="3602"/>
                </a:cubicBezTo>
                <a:lnTo>
                  <a:pt x="4016" y="3864"/>
                </a:lnTo>
                <a:cubicBezTo>
                  <a:pt x="4069" y="3959"/>
                  <a:pt x="4122" y="4054"/>
                  <a:pt x="4176" y="4148"/>
                </a:cubicBezTo>
                <a:cubicBezTo>
                  <a:pt x="4222" y="4248"/>
                  <a:pt x="4271" y="4350"/>
                  <a:pt x="4321" y="4450"/>
                </a:cubicBezTo>
                <a:cubicBezTo>
                  <a:pt x="4360" y="4556"/>
                  <a:pt x="4401" y="4660"/>
                  <a:pt x="4442" y="4763"/>
                </a:cubicBezTo>
                <a:cubicBezTo>
                  <a:pt x="4461" y="4819"/>
                  <a:pt x="4478" y="4873"/>
                  <a:pt x="4494" y="4928"/>
                </a:cubicBezTo>
                <a:cubicBezTo>
                  <a:pt x="4508" y="4968"/>
                  <a:pt x="4523" y="5007"/>
                  <a:pt x="4534" y="5048"/>
                </a:cubicBezTo>
                <a:cubicBezTo>
                  <a:pt x="4553" y="5130"/>
                  <a:pt x="4578" y="5212"/>
                  <a:pt x="4599" y="5296"/>
                </a:cubicBezTo>
                <a:cubicBezTo>
                  <a:pt x="4615" y="5378"/>
                  <a:pt x="4633" y="5462"/>
                  <a:pt x="4653" y="5547"/>
                </a:cubicBezTo>
                <a:cubicBezTo>
                  <a:pt x="4669" y="5632"/>
                  <a:pt x="4682" y="5716"/>
                  <a:pt x="4697" y="5800"/>
                </a:cubicBezTo>
                <a:cubicBezTo>
                  <a:pt x="4717" y="5927"/>
                  <a:pt x="4738" y="6057"/>
                  <a:pt x="4756" y="6184"/>
                </a:cubicBezTo>
                <a:cubicBezTo>
                  <a:pt x="4781" y="6355"/>
                  <a:pt x="4806" y="6529"/>
                  <a:pt x="4829" y="6698"/>
                </a:cubicBezTo>
                <a:cubicBezTo>
                  <a:pt x="4849" y="6826"/>
                  <a:pt x="4866" y="6952"/>
                  <a:pt x="4888" y="7078"/>
                </a:cubicBezTo>
                <a:cubicBezTo>
                  <a:pt x="4903" y="7161"/>
                  <a:pt x="4918" y="7245"/>
                  <a:pt x="4933" y="7328"/>
                </a:cubicBezTo>
                <a:cubicBezTo>
                  <a:pt x="4951" y="7409"/>
                  <a:pt x="4971" y="7490"/>
                  <a:pt x="4988" y="7573"/>
                </a:cubicBezTo>
                <a:cubicBezTo>
                  <a:pt x="5007" y="7652"/>
                  <a:pt x="5030" y="7734"/>
                  <a:pt x="5052" y="7816"/>
                </a:cubicBezTo>
                <a:cubicBezTo>
                  <a:pt x="5075" y="7892"/>
                  <a:pt x="5103" y="7973"/>
                  <a:pt x="5128" y="8050"/>
                </a:cubicBezTo>
                <a:cubicBezTo>
                  <a:pt x="5158" y="8124"/>
                  <a:pt x="5189" y="8199"/>
                  <a:pt x="5218" y="8273"/>
                </a:cubicBezTo>
                <a:cubicBezTo>
                  <a:pt x="5256" y="8347"/>
                  <a:pt x="5291" y="8421"/>
                  <a:pt x="5328" y="8493"/>
                </a:cubicBezTo>
                <a:cubicBezTo>
                  <a:pt x="5370" y="8563"/>
                  <a:pt x="5413" y="8632"/>
                  <a:pt x="5455" y="8701"/>
                </a:cubicBezTo>
                <a:cubicBezTo>
                  <a:pt x="5479" y="8733"/>
                  <a:pt x="5503" y="8768"/>
                  <a:pt x="5527" y="8800"/>
                </a:cubicBezTo>
                <a:cubicBezTo>
                  <a:pt x="5538" y="8814"/>
                  <a:pt x="5548" y="8828"/>
                  <a:pt x="5558" y="8842"/>
                </a:cubicBezTo>
                <a:cubicBezTo>
                  <a:pt x="5581" y="8866"/>
                  <a:pt x="5602" y="8891"/>
                  <a:pt x="5626" y="8916"/>
                </a:cubicBezTo>
                <a:cubicBezTo>
                  <a:pt x="5647" y="8939"/>
                  <a:pt x="5670" y="8959"/>
                  <a:pt x="5693" y="8981"/>
                </a:cubicBezTo>
                <a:cubicBezTo>
                  <a:pt x="5716" y="8998"/>
                  <a:pt x="5738" y="9017"/>
                  <a:pt x="5762" y="9037"/>
                </a:cubicBezTo>
                <a:cubicBezTo>
                  <a:pt x="5785" y="9052"/>
                  <a:pt x="5806" y="9066"/>
                  <a:pt x="5830" y="9079"/>
                </a:cubicBezTo>
                <a:cubicBezTo>
                  <a:pt x="5854" y="9089"/>
                  <a:pt x="5877" y="9101"/>
                  <a:pt x="5901" y="9111"/>
                </a:cubicBezTo>
                <a:lnTo>
                  <a:pt x="5971" y="9135"/>
                </a:lnTo>
                <a:cubicBezTo>
                  <a:pt x="5995" y="9139"/>
                  <a:pt x="6019" y="9144"/>
                  <a:pt x="6043" y="9148"/>
                </a:cubicBezTo>
                <a:lnTo>
                  <a:pt x="6114" y="9148"/>
                </a:lnTo>
                <a:cubicBezTo>
                  <a:pt x="6137" y="9145"/>
                  <a:pt x="6163" y="9143"/>
                  <a:pt x="6185" y="9139"/>
                </a:cubicBezTo>
                <a:cubicBezTo>
                  <a:pt x="6209" y="9132"/>
                  <a:pt x="6232" y="9124"/>
                  <a:pt x="6256" y="9117"/>
                </a:cubicBezTo>
                <a:cubicBezTo>
                  <a:pt x="6281" y="9107"/>
                  <a:pt x="6304" y="9096"/>
                  <a:pt x="6326" y="9087"/>
                </a:cubicBezTo>
                <a:cubicBezTo>
                  <a:pt x="6352" y="9075"/>
                  <a:pt x="6374" y="9062"/>
                  <a:pt x="6397" y="9050"/>
                </a:cubicBezTo>
                <a:cubicBezTo>
                  <a:pt x="6423" y="9032"/>
                  <a:pt x="6444" y="9011"/>
                  <a:pt x="6466" y="8995"/>
                </a:cubicBezTo>
                <a:cubicBezTo>
                  <a:pt x="6490" y="8976"/>
                  <a:pt x="6514" y="8955"/>
                  <a:pt x="6535" y="8934"/>
                </a:cubicBezTo>
                <a:cubicBezTo>
                  <a:pt x="6558" y="8910"/>
                  <a:pt x="6580" y="8884"/>
                  <a:pt x="6603" y="8861"/>
                </a:cubicBezTo>
                <a:cubicBezTo>
                  <a:pt x="6616" y="8848"/>
                  <a:pt x="6627" y="8834"/>
                  <a:pt x="6637" y="8820"/>
                </a:cubicBezTo>
                <a:cubicBezTo>
                  <a:pt x="6648" y="8807"/>
                  <a:pt x="6657" y="8795"/>
                  <a:pt x="6667" y="8783"/>
                </a:cubicBezTo>
                <a:cubicBezTo>
                  <a:pt x="6685" y="8755"/>
                  <a:pt x="6703" y="8729"/>
                  <a:pt x="6721" y="8704"/>
                </a:cubicBezTo>
                <a:cubicBezTo>
                  <a:pt x="6736" y="8675"/>
                  <a:pt x="6751" y="8646"/>
                  <a:pt x="6766" y="8618"/>
                </a:cubicBezTo>
                <a:cubicBezTo>
                  <a:pt x="6779" y="8591"/>
                  <a:pt x="6792" y="8559"/>
                  <a:pt x="6805" y="8531"/>
                </a:cubicBezTo>
                <a:cubicBezTo>
                  <a:pt x="6822" y="8483"/>
                  <a:pt x="6838" y="8442"/>
                  <a:pt x="6853" y="8393"/>
                </a:cubicBezTo>
                <a:cubicBezTo>
                  <a:pt x="6869" y="8331"/>
                  <a:pt x="6885" y="8264"/>
                  <a:pt x="6901" y="8201"/>
                </a:cubicBezTo>
                <a:cubicBezTo>
                  <a:pt x="6910" y="8134"/>
                  <a:pt x="6920" y="8069"/>
                  <a:pt x="6931" y="8001"/>
                </a:cubicBezTo>
                <a:cubicBezTo>
                  <a:pt x="6937" y="7932"/>
                  <a:pt x="6945" y="7863"/>
                  <a:pt x="6950" y="7793"/>
                </a:cubicBezTo>
                <a:cubicBezTo>
                  <a:pt x="6955" y="7689"/>
                  <a:pt x="6960" y="7581"/>
                  <a:pt x="6966" y="7476"/>
                </a:cubicBezTo>
                <a:cubicBezTo>
                  <a:pt x="6969" y="7403"/>
                  <a:pt x="6971" y="7334"/>
                  <a:pt x="6974" y="7264"/>
                </a:cubicBezTo>
                <a:cubicBezTo>
                  <a:pt x="6980" y="7168"/>
                  <a:pt x="6983" y="7073"/>
                  <a:pt x="6987" y="6979"/>
                </a:cubicBezTo>
                <a:cubicBezTo>
                  <a:pt x="6991" y="6787"/>
                  <a:pt x="6996" y="6597"/>
                  <a:pt x="7001" y="6405"/>
                </a:cubicBezTo>
                <a:lnTo>
                  <a:pt x="7001" y="5829"/>
                </a:lnTo>
                <a:cubicBezTo>
                  <a:pt x="6997" y="5639"/>
                  <a:pt x="6993" y="5447"/>
                  <a:pt x="6990" y="5256"/>
                </a:cubicBezTo>
                <a:cubicBezTo>
                  <a:pt x="6987" y="5160"/>
                  <a:pt x="6984" y="5066"/>
                  <a:pt x="6981" y="4969"/>
                </a:cubicBezTo>
                <a:cubicBezTo>
                  <a:pt x="6980" y="4946"/>
                  <a:pt x="6980" y="4925"/>
                  <a:pt x="6978" y="4903"/>
                </a:cubicBezTo>
                <a:cubicBezTo>
                  <a:pt x="6973" y="4857"/>
                  <a:pt x="6969" y="4810"/>
                  <a:pt x="6965" y="4763"/>
                </a:cubicBezTo>
                <a:cubicBezTo>
                  <a:pt x="6958" y="4720"/>
                  <a:pt x="6952" y="4675"/>
                  <a:pt x="6946" y="4630"/>
                </a:cubicBezTo>
                <a:cubicBezTo>
                  <a:pt x="6936" y="4588"/>
                  <a:pt x="6926" y="4547"/>
                  <a:pt x="6916" y="4501"/>
                </a:cubicBezTo>
                <a:cubicBezTo>
                  <a:pt x="6906" y="4459"/>
                  <a:pt x="6897" y="4415"/>
                  <a:pt x="6885" y="4375"/>
                </a:cubicBezTo>
                <a:cubicBezTo>
                  <a:pt x="6872" y="4334"/>
                  <a:pt x="6857" y="4293"/>
                  <a:pt x="6844" y="4253"/>
                </a:cubicBezTo>
                <a:cubicBezTo>
                  <a:pt x="6830" y="4215"/>
                  <a:pt x="6812" y="4177"/>
                  <a:pt x="6796" y="4136"/>
                </a:cubicBezTo>
                <a:cubicBezTo>
                  <a:pt x="6778" y="4101"/>
                  <a:pt x="6762" y="4066"/>
                  <a:pt x="6744" y="4027"/>
                </a:cubicBezTo>
                <a:cubicBezTo>
                  <a:pt x="6724" y="3993"/>
                  <a:pt x="6703" y="3960"/>
                  <a:pt x="6684" y="3926"/>
                </a:cubicBezTo>
                <a:cubicBezTo>
                  <a:pt x="6662" y="3896"/>
                  <a:pt x="6639" y="3864"/>
                  <a:pt x="6619" y="3835"/>
                </a:cubicBezTo>
                <a:cubicBezTo>
                  <a:pt x="6595" y="3805"/>
                  <a:pt x="6574" y="3777"/>
                  <a:pt x="6547" y="3751"/>
                </a:cubicBezTo>
                <a:cubicBezTo>
                  <a:pt x="6523" y="3725"/>
                  <a:pt x="6498" y="3701"/>
                  <a:pt x="6470" y="3676"/>
                </a:cubicBezTo>
                <a:cubicBezTo>
                  <a:pt x="6445" y="3655"/>
                  <a:pt x="6419" y="3635"/>
                  <a:pt x="6390" y="3614"/>
                </a:cubicBezTo>
                <a:cubicBezTo>
                  <a:pt x="6361" y="3597"/>
                  <a:pt x="6333" y="3578"/>
                  <a:pt x="6304" y="3560"/>
                </a:cubicBezTo>
                <a:cubicBezTo>
                  <a:pt x="6271" y="3548"/>
                  <a:pt x="6242" y="3535"/>
                  <a:pt x="6212" y="3523"/>
                </a:cubicBezTo>
                <a:cubicBezTo>
                  <a:pt x="6180" y="3515"/>
                  <a:pt x="6147" y="3508"/>
                  <a:pt x="6115" y="3498"/>
                </a:cubicBezTo>
                <a:cubicBezTo>
                  <a:pt x="6100" y="3496"/>
                  <a:pt x="6082" y="3495"/>
                  <a:pt x="6064" y="3493"/>
                </a:cubicBezTo>
                <a:cubicBezTo>
                  <a:pt x="6056" y="3493"/>
                  <a:pt x="6047" y="3492"/>
                  <a:pt x="6039" y="3492"/>
                </a:cubicBezTo>
                <a:cubicBezTo>
                  <a:pt x="6021" y="3494"/>
                  <a:pt x="6003" y="3495"/>
                  <a:pt x="5986" y="3497"/>
                </a:cubicBezTo>
                <a:cubicBezTo>
                  <a:pt x="5969" y="3504"/>
                  <a:pt x="5951" y="3508"/>
                  <a:pt x="5934" y="3513"/>
                </a:cubicBezTo>
                <a:cubicBezTo>
                  <a:pt x="5916" y="3521"/>
                  <a:pt x="5900" y="3531"/>
                  <a:pt x="5884" y="3539"/>
                </a:cubicBezTo>
                <a:cubicBezTo>
                  <a:pt x="5868" y="3552"/>
                  <a:pt x="5852" y="3563"/>
                  <a:pt x="5837" y="3577"/>
                </a:cubicBezTo>
                <a:cubicBezTo>
                  <a:pt x="5823" y="3593"/>
                  <a:pt x="5809" y="3608"/>
                  <a:pt x="5796" y="3624"/>
                </a:cubicBezTo>
                <a:cubicBezTo>
                  <a:pt x="5785" y="3642"/>
                  <a:pt x="5774" y="3661"/>
                  <a:pt x="5763" y="3679"/>
                </a:cubicBezTo>
                <a:cubicBezTo>
                  <a:pt x="5754" y="3700"/>
                  <a:pt x="5745" y="3721"/>
                  <a:pt x="5738" y="3743"/>
                </a:cubicBezTo>
                <a:cubicBezTo>
                  <a:pt x="5735" y="3755"/>
                  <a:pt x="5733" y="3766"/>
                  <a:pt x="5729" y="3777"/>
                </a:cubicBezTo>
                <a:cubicBezTo>
                  <a:pt x="5728" y="3787"/>
                  <a:pt x="5726" y="3796"/>
                  <a:pt x="5725" y="3805"/>
                </a:cubicBezTo>
                <a:cubicBezTo>
                  <a:pt x="5723" y="3825"/>
                  <a:pt x="5722" y="3844"/>
                  <a:pt x="5719" y="3861"/>
                </a:cubicBezTo>
                <a:cubicBezTo>
                  <a:pt x="5720" y="3890"/>
                  <a:pt x="5723" y="3918"/>
                  <a:pt x="5724" y="3946"/>
                </a:cubicBezTo>
                <a:cubicBezTo>
                  <a:pt x="5731" y="3984"/>
                  <a:pt x="5738" y="4018"/>
                  <a:pt x="5745" y="4059"/>
                </a:cubicBezTo>
                <a:cubicBezTo>
                  <a:pt x="5760" y="4090"/>
                  <a:pt x="5774" y="4124"/>
                  <a:pt x="5786" y="4157"/>
                </a:cubicBezTo>
                <a:cubicBezTo>
                  <a:pt x="5795" y="4173"/>
                  <a:pt x="5803" y="4188"/>
                  <a:pt x="5811" y="4203"/>
                </a:cubicBezTo>
                <a:cubicBezTo>
                  <a:pt x="5829" y="4228"/>
                  <a:pt x="5844" y="4252"/>
                  <a:pt x="5860" y="4279"/>
                </a:cubicBezTo>
                <a:cubicBezTo>
                  <a:pt x="5894" y="4320"/>
                  <a:pt x="5925" y="4366"/>
                  <a:pt x="5960" y="4405"/>
                </a:cubicBezTo>
                <a:cubicBezTo>
                  <a:pt x="5993" y="4441"/>
                  <a:pt x="6028" y="4476"/>
                  <a:pt x="6061" y="4511"/>
                </a:cubicBezTo>
                <a:cubicBezTo>
                  <a:pt x="6098" y="4539"/>
                  <a:pt x="6131" y="4567"/>
                  <a:pt x="6167" y="4593"/>
                </a:cubicBezTo>
                <a:lnTo>
                  <a:pt x="6272" y="4647"/>
                </a:lnTo>
                <a:lnTo>
                  <a:pt x="6380" y="4682"/>
                </a:lnTo>
                <a:cubicBezTo>
                  <a:pt x="6418" y="4686"/>
                  <a:pt x="6451" y="4691"/>
                  <a:pt x="6488" y="4695"/>
                </a:cubicBezTo>
                <a:lnTo>
                  <a:pt x="6596" y="4685"/>
                </a:lnTo>
                <a:cubicBezTo>
                  <a:pt x="6632" y="4677"/>
                  <a:pt x="6667" y="4668"/>
                  <a:pt x="6703" y="4660"/>
                </a:cubicBezTo>
                <a:cubicBezTo>
                  <a:pt x="6739" y="4644"/>
                  <a:pt x="6774" y="4627"/>
                  <a:pt x="6810" y="4611"/>
                </a:cubicBezTo>
                <a:lnTo>
                  <a:pt x="6915" y="4552"/>
                </a:lnTo>
                <a:cubicBezTo>
                  <a:pt x="6950" y="4525"/>
                  <a:pt x="6983" y="4495"/>
                  <a:pt x="7018" y="4470"/>
                </a:cubicBezTo>
                <a:cubicBezTo>
                  <a:pt x="7050" y="4439"/>
                  <a:pt x="7083" y="4405"/>
                  <a:pt x="7116" y="4376"/>
                </a:cubicBezTo>
                <a:cubicBezTo>
                  <a:pt x="7150" y="4339"/>
                  <a:pt x="7180" y="4304"/>
                  <a:pt x="7213" y="4266"/>
                </a:cubicBezTo>
                <a:cubicBezTo>
                  <a:pt x="7245" y="4228"/>
                  <a:pt x="7274" y="4188"/>
                  <a:pt x="7306" y="4146"/>
                </a:cubicBezTo>
                <a:cubicBezTo>
                  <a:pt x="7334" y="4103"/>
                  <a:pt x="7362" y="4059"/>
                  <a:pt x="7391" y="4011"/>
                </a:cubicBezTo>
                <a:cubicBezTo>
                  <a:pt x="7407" y="3988"/>
                  <a:pt x="7420" y="3963"/>
                  <a:pt x="7433" y="3940"/>
                </a:cubicBezTo>
                <a:cubicBezTo>
                  <a:pt x="7458" y="3896"/>
                  <a:pt x="7482" y="3852"/>
                  <a:pt x="7506" y="3806"/>
                </a:cubicBezTo>
                <a:cubicBezTo>
                  <a:pt x="7552" y="3713"/>
                  <a:pt x="7595" y="3620"/>
                  <a:pt x="7640" y="3526"/>
                </a:cubicBezTo>
                <a:cubicBezTo>
                  <a:pt x="7679" y="3427"/>
                  <a:pt x="7716" y="3326"/>
                  <a:pt x="7754" y="3225"/>
                </a:cubicBezTo>
                <a:cubicBezTo>
                  <a:pt x="7777" y="3148"/>
                  <a:pt x="7802" y="3068"/>
                  <a:pt x="7825" y="2990"/>
                </a:cubicBezTo>
                <a:cubicBezTo>
                  <a:pt x="7838" y="2936"/>
                  <a:pt x="7852" y="2884"/>
                  <a:pt x="7868" y="2831"/>
                </a:cubicBezTo>
                <a:cubicBezTo>
                  <a:pt x="7878" y="2776"/>
                  <a:pt x="7889" y="2723"/>
                  <a:pt x="7900" y="2668"/>
                </a:cubicBezTo>
                <a:cubicBezTo>
                  <a:pt x="7909" y="2615"/>
                  <a:pt x="7919" y="2558"/>
                  <a:pt x="7931" y="2499"/>
                </a:cubicBezTo>
                <a:cubicBezTo>
                  <a:pt x="7938" y="2444"/>
                  <a:pt x="7945" y="2390"/>
                  <a:pt x="7952" y="2336"/>
                </a:cubicBezTo>
                <a:cubicBezTo>
                  <a:pt x="7956" y="2279"/>
                  <a:pt x="7961" y="2223"/>
                  <a:pt x="7965" y="2167"/>
                </a:cubicBezTo>
                <a:cubicBezTo>
                  <a:pt x="7967" y="2109"/>
                  <a:pt x="7971" y="2053"/>
                  <a:pt x="7973" y="1999"/>
                </a:cubicBezTo>
                <a:cubicBezTo>
                  <a:pt x="7972" y="1942"/>
                  <a:pt x="7972" y="1884"/>
                  <a:pt x="7971" y="1829"/>
                </a:cubicBezTo>
                <a:cubicBezTo>
                  <a:pt x="7968" y="1772"/>
                  <a:pt x="7965" y="1712"/>
                  <a:pt x="7963" y="1659"/>
                </a:cubicBezTo>
                <a:cubicBezTo>
                  <a:pt x="7958" y="1603"/>
                  <a:pt x="7954" y="1545"/>
                  <a:pt x="7949" y="1488"/>
                </a:cubicBezTo>
                <a:cubicBezTo>
                  <a:pt x="7945" y="1461"/>
                  <a:pt x="7941" y="1431"/>
                  <a:pt x="7937" y="1404"/>
                </a:cubicBezTo>
                <a:cubicBezTo>
                  <a:pt x="7931" y="1365"/>
                  <a:pt x="7924" y="1326"/>
                  <a:pt x="7916" y="1289"/>
                </a:cubicBezTo>
                <a:cubicBezTo>
                  <a:pt x="7908" y="1226"/>
                  <a:pt x="7900" y="1162"/>
                  <a:pt x="7892" y="1098"/>
                </a:cubicBezTo>
                <a:cubicBezTo>
                  <a:pt x="7889" y="1056"/>
                  <a:pt x="7886" y="1013"/>
                  <a:pt x="7883" y="969"/>
                </a:cubicBezTo>
                <a:cubicBezTo>
                  <a:pt x="7884" y="929"/>
                  <a:pt x="7884" y="887"/>
                  <a:pt x="7885" y="845"/>
                </a:cubicBezTo>
                <a:cubicBezTo>
                  <a:pt x="7891" y="805"/>
                  <a:pt x="7896" y="765"/>
                  <a:pt x="7903" y="727"/>
                </a:cubicBezTo>
                <a:cubicBezTo>
                  <a:pt x="7913" y="702"/>
                  <a:pt x="7922" y="677"/>
                  <a:pt x="7934" y="649"/>
                </a:cubicBezTo>
                <a:cubicBezTo>
                  <a:pt x="7942" y="632"/>
                  <a:pt x="7950" y="617"/>
                  <a:pt x="7958" y="601"/>
                </a:cubicBezTo>
                <a:cubicBezTo>
                  <a:pt x="7968" y="588"/>
                  <a:pt x="7979" y="573"/>
                  <a:pt x="7992" y="558"/>
                </a:cubicBezTo>
                <a:cubicBezTo>
                  <a:pt x="8005" y="547"/>
                  <a:pt x="8016" y="534"/>
                  <a:pt x="8030" y="522"/>
                </a:cubicBezTo>
                <a:cubicBezTo>
                  <a:pt x="8036" y="517"/>
                  <a:pt x="8043" y="513"/>
                  <a:pt x="8050" y="507"/>
                </a:cubicBezTo>
                <a:cubicBezTo>
                  <a:pt x="8065" y="498"/>
                  <a:pt x="8076" y="492"/>
                  <a:pt x="8088" y="485"/>
                </a:cubicBezTo>
                <a:cubicBezTo>
                  <a:pt x="8110" y="479"/>
                  <a:pt x="8138" y="475"/>
                  <a:pt x="8159" y="470"/>
                </a:cubicBezTo>
                <a:lnTo>
                  <a:pt x="8229" y="479"/>
                </a:lnTo>
                <a:cubicBezTo>
                  <a:pt x="8251" y="491"/>
                  <a:pt x="8279" y="503"/>
                  <a:pt x="8301" y="515"/>
                </a:cubicBezTo>
                <a:cubicBezTo>
                  <a:pt x="8325" y="530"/>
                  <a:pt x="8348" y="548"/>
                  <a:pt x="8370" y="564"/>
                </a:cubicBezTo>
                <a:cubicBezTo>
                  <a:pt x="8391" y="586"/>
                  <a:pt x="8412" y="608"/>
                  <a:pt x="8433" y="629"/>
                </a:cubicBezTo>
                <a:lnTo>
                  <a:pt x="8490" y="704"/>
                </a:lnTo>
                <a:cubicBezTo>
                  <a:pt x="8505" y="729"/>
                  <a:pt x="8523" y="754"/>
                  <a:pt x="8538" y="780"/>
                </a:cubicBezTo>
                <a:cubicBezTo>
                  <a:pt x="8544" y="793"/>
                  <a:pt x="8552" y="805"/>
                  <a:pt x="8559" y="818"/>
                </a:cubicBezTo>
                <a:cubicBezTo>
                  <a:pt x="8588" y="881"/>
                  <a:pt x="8617" y="941"/>
                  <a:pt x="8645" y="1003"/>
                </a:cubicBezTo>
                <a:cubicBezTo>
                  <a:pt x="8694" y="1105"/>
                  <a:pt x="8743" y="1207"/>
                  <a:pt x="8792" y="1307"/>
                </a:cubicBezTo>
                <a:cubicBezTo>
                  <a:pt x="8816" y="1352"/>
                  <a:pt x="8842" y="1398"/>
                  <a:pt x="8868" y="1441"/>
                </a:cubicBezTo>
                <a:cubicBezTo>
                  <a:pt x="8886" y="1468"/>
                  <a:pt x="8905" y="1493"/>
                  <a:pt x="8925" y="1521"/>
                </a:cubicBezTo>
                <a:cubicBezTo>
                  <a:pt x="8944" y="1544"/>
                  <a:pt x="8961" y="1566"/>
                  <a:pt x="8982" y="1592"/>
                </a:cubicBezTo>
                <a:cubicBezTo>
                  <a:pt x="9001" y="1609"/>
                  <a:pt x="9021" y="1624"/>
                  <a:pt x="9039" y="1642"/>
                </a:cubicBezTo>
                <a:cubicBezTo>
                  <a:pt x="9061" y="1653"/>
                  <a:pt x="9084" y="1665"/>
                  <a:pt x="9103" y="1676"/>
                </a:cubicBezTo>
                <a:cubicBezTo>
                  <a:pt x="9126" y="1680"/>
                  <a:pt x="9147" y="1685"/>
                  <a:pt x="9168" y="1690"/>
                </a:cubicBezTo>
                <a:lnTo>
                  <a:pt x="9236" y="1681"/>
                </a:lnTo>
                <a:cubicBezTo>
                  <a:pt x="9260" y="1670"/>
                  <a:pt x="9284" y="1660"/>
                  <a:pt x="9308" y="1647"/>
                </a:cubicBezTo>
                <a:cubicBezTo>
                  <a:pt x="9334" y="1626"/>
                  <a:pt x="9358" y="1606"/>
                  <a:pt x="9384" y="1583"/>
                </a:cubicBezTo>
                <a:cubicBezTo>
                  <a:pt x="9411" y="1551"/>
                  <a:pt x="9435" y="1519"/>
                  <a:pt x="9463" y="1486"/>
                </a:cubicBezTo>
                <a:cubicBezTo>
                  <a:pt x="9477" y="1466"/>
                  <a:pt x="9491" y="1445"/>
                  <a:pt x="9504" y="1425"/>
                </a:cubicBezTo>
                <a:cubicBezTo>
                  <a:pt x="9518" y="1403"/>
                  <a:pt x="9531" y="1378"/>
                  <a:pt x="9544" y="1356"/>
                </a:cubicBezTo>
                <a:cubicBezTo>
                  <a:pt x="9568" y="1307"/>
                  <a:pt x="9590" y="1256"/>
                  <a:pt x="9614" y="1210"/>
                </a:cubicBezTo>
                <a:cubicBezTo>
                  <a:pt x="9632" y="1155"/>
                  <a:pt x="9653" y="1102"/>
                  <a:pt x="9672" y="1047"/>
                </a:cubicBezTo>
                <a:cubicBezTo>
                  <a:pt x="9688" y="992"/>
                  <a:pt x="9705" y="935"/>
                  <a:pt x="9722" y="880"/>
                </a:cubicBezTo>
                <a:cubicBezTo>
                  <a:pt x="9729" y="852"/>
                  <a:pt x="9735" y="823"/>
                  <a:pt x="9743" y="796"/>
                </a:cubicBezTo>
                <a:cubicBezTo>
                  <a:pt x="9761" y="729"/>
                  <a:pt x="9779" y="662"/>
                  <a:pt x="9795" y="595"/>
                </a:cubicBezTo>
                <a:cubicBezTo>
                  <a:pt x="9826" y="490"/>
                  <a:pt x="9855" y="387"/>
                  <a:pt x="9884" y="283"/>
                </a:cubicBezTo>
                <a:cubicBezTo>
                  <a:pt x="9911" y="218"/>
                  <a:pt x="9933" y="154"/>
                  <a:pt x="9955" y="89"/>
                </a:cubicBezTo>
                <a:cubicBezTo>
                  <a:pt x="9974" y="59"/>
                  <a:pt x="9987" y="28"/>
                  <a:pt x="10000" y="0"/>
                </a:cubicBezTo>
              </a:path>
            </a:pathLst>
          </a:custGeom>
          <a:noFill/>
          <a:ln w="17463">
            <a:solidFill>
              <a:schemeClr val="bg1">
                <a:alpha val="34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2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303F976-4FA6-42AC-8BA7-77180E918E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51784" y="591664"/>
            <a:ext cx="7710160" cy="5188801"/>
          </a:xfrm>
          <a:custGeom>
            <a:avLst/>
            <a:gdLst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44179 h 5188801"/>
              <a:gd name="connsiteX3" fmla="*/ 0 w 7710160"/>
              <a:gd name="connsiteY3" fmla="*/ 5188801 h 5188801"/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56085 h 5188801"/>
              <a:gd name="connsiteX3" fmla="*/ 0 w 7710160"/>
              <a:gd name="connsiteY3" fmla="*/ 5188801 h 5188801"/>
              <a:gd name="connsiteX4" fmla="*/ 0 w 7710160"/>
              <a:gd name="connsiteY4" fmla="*/ 0 h 5188801"/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51322 h 5188801"/>
              <a:gd name="connsiteX3" fmla="*/ 0 w 7710160"/>
              <a:gd name="connsiteY3" fmla="*/ 5188801 h 5188801"/>
              <a:gd name="connsiteX4" fmla="*/ 0 w 7710160"/>
              <a:gd name="connsiteY4" fmla="*/ 0 h 518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0160" h="5188801">
                <a:moveTo>
                  <a:pt x="0" y="0"/>
                </a:moveTo>
                <a:lnTo>
                  <a:pt x="7710160" y="840644"/>
                </a:lnTo>
                <a:lnTo>
                  <a:pt x="7710160" y="4451322"/>
                </a:lnTo>
                <a:lnTo>
                  <a:pt x="0" y="518880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56" y="1709738"/>
            <a:ext cx="360570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056" y="4589463"/>
            <a:ext cx="360570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02FEEB-27C5-4F36-B3F7-53240EEAF687}"/>
              </a:ext>
            </a:extLst>
          </p:cNvPr>
          <p:cNvGrpSpPr/>
          <p:nvPr/>
        </p:nvGrpSpPr>
        <p:grpSpPr>
          <a:xfrm>
            <a:off x="9694123" y="3897602"/>
            <a:ext cx="2167821" cy="2339710"/>
            <a:chOff x="7672595" y="3282795"/>
            <a:chExt cx="2167821" cy="2450461"/>
          </a:xfrm>
        </p:grpSpPr>
        <p:sp>
          <p:nvSpPr>
            <p:cNvPr id="19" name="Freeform 64">
              <a:extLst>
                <a:ext uri="{FF2B5EF4-FFF2-40B4-BE49-F238E27FC236}">
                  <a16:creationId xmlns:a16="http://schemas.microsoft.com/office/drawing/2014/main" id="{19D76390-A1BD-4551-83C6-5CEBBB06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7447" y="3601162"/>
              <a:ext cx="431558" cy="2132094"/>
            </a:xfrm>
            <a:custGeom>
              <a:avLst/>
              <a:gdLst>
                <a:gd name="T0" fmla="*/ 0 w 859"/>
                <a:gd name="T1" fmla="*/ 3537 h 3537"/>
                <a:gd name="T2" fmla="*/ 859 w 859"/>
                <a:gd name="T3" fmla="*/ 2448 h 3537"/>
                <a:gd name="T4" fmla="*/ 859 w 859"/>
                <a:gd name="T5" fmla="*/ 0 h 3537"/>
                <a:gd name="T6" fmla="*/ 0 w 859"/>
                <a:gd name="T7" fmla="*/ 1423 h 3537"/>
                <a:gd name="T8" fmla="*/ 0 w 859"/>
                <a:gd name="T9" fmla="*/ 3537 h 3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9" h="3537">
                  <a:moveTo>
                    <a:pt x="0" y="3537"/>
                  </a:moveTo>
                  <a:lnTo>
                    <a:pt x="859" y="2448"/>
                  </a:lnTo>
                  <a:lnTo>
                    <a:pt x="859" y="0"/>
                  </a:lnTo>
                  <a:lnTo>
                    <a:pt x="0" y="1423"/>
                  </a:lnTo>
                  <a:lnTo>
                    <a:pt x="0" y="353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2647B67-93B0-4892-8025-E77485C7E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95" y="3601162"/>
              <a:ext cx="1776410" cy="1476065"/>
            </a:xfrm>
            <a:custGeom>
              <a:avLst/>
              <a:gdLst>
                <a:gd name="T0" fmla="*/ 0 w 3539"/>
                <a:gd name="T1" fmla="*/ 2163 h 2448"/>
                <a:gd name="T2" fmla="*/ 3539 w 3539"/>
                <a:gd name="T3" fmla="*/ 2448 h 2448"/>
                <a:gd name="T4" fmla="*/ 3539 w 3539"/>
                <a:gd name="T5" fmla="*/ 0 h 2448"/>
                <a:gd name="T6" fmla="*/ 0 w 3539"/>
                <a:gd name="T7" fmla="*/ 408 h 2448"/>
                <a:gd name="T8" fmla="*/ 0 w 3539"/>
                <a:gd name="T9" fmla="*/ 2163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9" h="2448">
                  <a:moveTo>
                    <a:pt x="0" y="2163"/>
                  </a:moveTo>
                  <a:lnTo>
                    <a:pt x="3539" y="2448"/>
                  </a:lnTo>
                  <a:lnTo>
                    <a:pt x="3539" y="0"/>
                  </a:lnTo>
                  <a:lnTo>
                    <a:pt x="0" y="408"/>
                  </a:lnTo>
                  <a:lnTo>
                    <a:pt x="0" y="21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038637CE-3C81-4483-B501-903F7975E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95" y="3282795"/>
              <a:ext cx="2167821" cy="1623190"/>
            </a:xfrm>
            <a:custGeom>
              <a:avLst/>
              <a:gdLst>
                <a:gd name="T0" fmla="*/ 0 w 4318"/>
                <a:gd name="T1" fmla="*/ 2691 h 2691"/>
                <a:gd name="T2" fmla="*/ 4318 w 4318"/>
                <a:gd name="T3" fmla="*/ 1994 h 2691"/>
                <a:gd name="T4" fmla="*/ 4318 w 4318"/>
                <a:gd name="T5" fmla="*/ 0 h 2691"/>
                <a:gd name="T6" fmla="*/ 0 w 4318"/>
                <a:gd name="T7" fmla="*/ 936 h 2691"/>
                <a:gd name="T8" fmla="*/ 0 w 4318"/>
                <a:gd name="T9" fmla="*/ 2691 h 2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8" h="2691">
                  <a:moveTo>
                    <a:pt x="0" y="2691"/>
                  </a:moveTo>
                  <a:lnTo>
                    <a:pt x="4318" y="1994"/>
                  </a:lnTo>
                  <a:lnTo>
                    <a:pt x="4318" y="0"/>
                  </a:lnTo>
                  <a:lnTo>
                    <a:pt x="0" y="936"/>
                  </a:lnTo>
                  <a:lnTo>
                    <a:pt x="0" y="269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161DD6-4B06-4EBD-A3D9-B68440066C0D}"/>
              </a:ext>
            </a:extLst>
          </p:cNvPr>
          <p:cNvGrpSpPr/>
          <p:nvPr/>
        </p:nvGrpSpPr>
        <p:grpSpPr>
          <a:xfrm>
            <a:off x="4151784" y="152400"/>
            <a:ext cx="2165815" cy="2084091"/>
            <a:chOff x="3664132" y="2544763"/>
            <a:chExt cx="2165815" cy="2182742"/>
          </a:xfrm>
        </p:grpSpPr>
        <p:sp>
          <p:nvSpPr>
            <p:cNvPr id="17" name="Freeform 62">
              <a:extLst>
                <a:ext uri="{FF2B5EF4-FFF2-40B4-BE49-F238E27FC236}">
                  <a16:creationId xmlns:a16="http://schemas.microsoft.com/office/drawing/2014/main" id="{7BE45DDE-BD04-4215-AC20-122292F80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3537" y="2544763"/>
              <a:ext cx="1776410" cy="1726899"/>
            </a:xfrm>
            <a:custGeom>
              <a:avLst/>
              <a:gdLst>
                <a:gd name="T0" fmla="*/ 3538 w 3538"/>
                <a:gd name="T1" fmla="*/ 286 h 2864"/>
                <a:gd name="T2" fmla="*/ 0 w 3538"/>
                <a:gd name="T3" fmla="*/ 0 h 2864"/>
                <a:gd name="T4" fmla="*/ 0 w 3538"/>
                <a:gd name="T5" fmla="*/ 2864 h 2864"/>
                <a:gd name="T6" fmla="*/ 3538 w 3538"/>
                <a:gd name="T7" fmla="*/ 2276 h 2864"/>
                <a:gd name="T8" fmla="*/ 3538 w 3538"/>
                <a:gd name="T9" fmla="*/ 286 h 2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8" h="2864">
                  <a:moveTo>
                    <a:pt x="3538" y="286"/>
                  </a:moveTo>
                  <a:lnTo>
                    <a:pt x="0" y="0"/>
                  </a:lnTo>
                  <a:lnTo>
                    <a:pt x="0" y="2864"/>
                  </a:lnTo>
                  <a:lnTo>
                    <a:pt x="3538" y="2276"/>
                  </a:lnTo>
                  <a:lnTo>
                    <a:pt x="3538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8" name="Freeform 63">
              <a:extLst>
                <a:ext uri="{FF2B5EF4-FFF2-40B4-BE49-F238E27FC236}">
                  <a16:creationId xmlns:a16="http://schemas.microsoft.com/office/drawing/2014/main" id="{1C8ED883-BA4C-4A09-AAA9-16080A643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4132" y="2716005"/>
              <a:ext cx="2165815" cy="2011500"/>
            </a:xfrm>
            <a:custGeom>
              <a:avLst/>
              <a:gdLst>
                <a:gd name="T0" fmla="*/ 4317 w 4317"/>
                <a:gd name="T1" fmla="*/ 0 h 3335"/>
                <a:gd name="T2" fmla="*/ 0 w 4317"/>
                <a:gd name="T3" fmla="*/ 471 h 3335"/>
                <a:gd name="T4" fmla="*/ 0 w 4317"/>
                <a:gd name="T5" fmla="*/ 3335 h 3335"/>
                <a:gd name="T6" fmla="*/ 4317 w 4317"/>
                <a:gd name="T7" fmla="*/ 1990 h 3335"/>
                <a:gd name="T8" fmla="*/ 4317 w 4317"/>
                <a:gd name="T9" fmla="*/ 0 h 3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7" h="3335">
                  <a:moveTo>
                    <a:pt x="4317" y="0"/>
                  </a:moveTo>
                  <a:lnTo>
                    <a:pt x="0" y="471"/>
                  </a:lnTo>
                  <a:lnTo>
                    <a:pt x="0" y="3335"/>
                  </a:lnTo>
                  <a:lnTo>
                    <a:pt x="4317" y="1990"/>
                  </a:lnTo>
                  <a:lnTo>
                    <a:pt x="43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88472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21BDC0B-547E-4EE8-B1CE-006EB18DC8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1525" y="2580"/>
            <a:ext cx="7168950" cy="524451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>
              <a:defRPr lang="en-US" sz="372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defTabSz="914354"/>
            <a:r>
              <a:rPr lang="en-US"/>
              <a:t>BIG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A828C79-5340-41C2-AB4F-4F78811C8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9875" y="5565922"/>
            <a:ext cx="6572251" cy="7904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6C7F38-54CE-4A20-9A8C-47CDCEDAD7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2250" y="4381100"/>
            <a:ext cx="4127500" cy="977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4800" b="1">
                <a:solidFill>
                  <a:schemeClr val="accent3"/>
                </a:solidFill>
              </a:defRPr>
            </a:lvl2pPr>
            <a:lvl3pPr marL="914400" indent="0" algn="ctr">
              <a:buNone/>
              <a:defRPr sz="4400" b="1">
                <a:solidFill>
                  <a:schemeClr val="accent3"/>
                </a:solidFill>
              </a:defRPr>
            </a:lvl3pPr>
            <a:lvl4pPr marL="1371600" indent="0" algn="ctr">
              <a:buNone/>
              <a:defRPr sz="4000" b="1">
                <a:solidFill>
                  <a:schemeClr val="accent3"/>
                </a:solidFill>
              </a:defRPr>
            </a:lvl4pPr>
            <a:lvl5pPr marL="1828800" indent="0" algn="ctr">
              <a:buNone/>
              <a:defRPr sz="40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…is beautiful</a:t>
            </a:r>
          </a:p>
        </p:txBody>
      </p:sp>
    </p:spTree>
    <p:extLst>
      <p:ext uri="{BB962C8B-B14F-4D97-AF65-F5344CB8AC3E}">
        <p14:creationId xmlns:p14="http://schemas.microsoft.com/office/powerpoint/2010/main" val="2397702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2409-9BEA-4FF4-A629-109DAD6C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09186-B01F-4860-9754-51CBB59D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3A9F1-5789-48D5-8C5A-9CE83D55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8A71A-9FF7-40EA-848F-A7B071E6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9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0453-BFD1-4016-9D11-9379F0CA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970F-CE06-46FC-9B3B-AB0E9F14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D9018-2FC4-4D10-93DE-74A569B5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A9BE-83A1-4E3B-B233-A905E14B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97855-A6F7-4DFF-946A-66E77B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47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/>
          <p:cNvSpPr/>
          <p:nvPr userDrawn="1"/>
        </p:nvSpPr>
        <p:spPr>
          <a:xfrm>
            <a:off x="0" y="4293096"/>
            <a:ext cx="12192000" cy="2564904"/>
          </a:xfrm>
          <a:custGeom>
            <a:avLst/>
            <a:gdLst>
              <a:gd name="connsiteX0" fmla="*/ 0 w 8128000"/>
              <a:gd name="connsiteY0" fmla="*/ 0 h 1828800"/>
              <a:gd name="connsiteX1" fmla="*/ 4064000 w 8128000"/>
              <a:gd name="connsiteY1" fmla="*/ 0 h 1828800"/>
              <a:gd name="connsiteX2" fmla="*/ 8128000 w 8128000"/>
              <a:gd name="connsiteY2" fmla="*/ 0 h 1828800"/>
              <a:gd name="connsiteX3" fmla="*/ 8128000 w 8128000"/>
              <a:gd name="connsiteY3" fmla="*/ 1828800 h 1828800"/>
              <a:gd name="connsiteX4" fmla="*/ 4064000 w 8128000"/>
              <a:gd name="connsiteY4" fmla="*/ 1828800 h 1828800"/>
              <a:gd name="connsiteX5" fmla="*/ 0 w 8128000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8000" h="18288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5029201"/>
          </a:xfrm>
          <a:custGeom>
            <a:avLst/>
            <a:gdLst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6614601 w 12192000"/>
              <a:gd name="connsiteY4" fmla="*/ 5029201 h 5029201"/>
              <a:gd name="connsiteX5" fmla="*/ 6096000 w 12192000"/>
              <a:gd name="connsiteY5" fmla="*/ 4524815 h 5029201"/>
              <a:gd name="connsiteX6" fmla="*/ 5577400 w 12192000"/>
              <a:gd name="connsiteY6" fmla="*/ 5029201 h 5029201"/>
              <a:gd name="connsiteX7" fmla="*/ 0 w 12192000"/>
              <a:gd name="connsiteY7" fmla="*/ 5029201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6614601 w 12192000"/>
              <a:gd name="connsiteY4" fmla="*/ 5029201 h 5029201"/>
              <a:gd name="connsiteX5" fmla="*/ 5577400 w 12192000"/>
              <a:gd name="connsiteY5" fmla="*/ 5029201 h 5029201"/>
              <a:gd name="connsiteX6" fmla="*/ 0 w 12192000"/>
              <a:gd name="connsiteY6" fmla="*/ 5029201 h 5029201"/>
              <a:gd name="connsiteX7" fmla="*/ 0 w 12192000"/>
              <a:gd name="connsiteY7" fmla="*/ 0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5577400 w 12192000"/>
              <a:gd name="connsiteY4" fmla="*/ 5029201 h 5029201"/>
              <a:gd name="connsiteX5" fmla="*/ 0 w 12192000"/>
              <a:gd name="connsiteY5" fmla="*/ 5029201 h 5029201"/>
              <a:gd name="connsiteX6" fmla="*/ 0 w 12192000"/>
              <a:gd name="connsiteY6" fmla="*/ 0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0 w 12192000"/>
              <a:gd name="connsiteY4" fmla="*/ 5029201 h 5029201"/>
              <a:gd name="connsiteX5" fmla="*/ 0 w 12192000"/>
              <a:gd name="connsiteY5" fmla="*/ 0 h 502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5029201">
                <a:moveTo>
                  <a:pt x="0" y="0"/>
                </a:moveTo>
                <a:lnTo>
                  <a:pt x="12192000" y="0"/>
                </a:lnTo>
                <a:lnTo>
                  <a:pt x="12192000" y="2514601"/>
                </a:lnTo>
                <a:lnTo>
                  <a:pt x="12192000" y="5029201"/>
                </a:lnTo>
                <a:lnTo>
                  <a:pt x="0" y="50292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368" y="5207650"/>
            <a:ext cx="11377264" cy="1533717"/>
          </a:xfrm>
          <a:prstGeom prst="rect">
            <a:avLst/>
          </a:prstGeom>
        </p:spPr>
        <p:txBody>
          <a:bodyPr lIns="274320" rIns="274320" anchor="ctr">
            <a:noAutofit/>
          </a:bodyPr>
          <a:lstStyle>
            <a:lvl1pPr algn="ctr">
              <a:defRPr sz="48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1309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0453-BFD1-4016-9D11-9379F0CA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970F-CE06-46FC-9B3B-AB0E9F14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D9018-2FC4-4D10-93DE-74A569B5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A9BE-83A1-4E3B-B233-A905E14B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97855-A6F7-4DFF-946A-66E77B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0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ure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5" y="1218530"/>
            <a:ext cx="7073256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623555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5462316"/>
            <a:ext cx="7069212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318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4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AA73-8523-449C-9AC5-756E34F7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16430-80D3-4367-B015-E4C95D000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D7F07-1CDA-47CF-A919-97F714571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2B281-A56F-4DC9-B72C-3735F577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5487E-C0EC-41D4-AB2E-C749F294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398D7-0EE5-4B8B-A741-7B67A950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99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BC2C-9C3A-4FFA-9BED-72823CDC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8DC08-BD5F-4A01-BD95-5F5D98C08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F6EF9-5EA7-428E-820E-6D2149F91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84A95-C829-4153-B651-A080AAD75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8B37D-36C1-46C6-8B00-A670EFA1A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AC823-F274-486A-8EDD-A5308B4D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82569-6E86-4FB9-AFED-D8CE4CE1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9E068-A31F-4BC2-90D0-2ED0BB8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9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2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1604" y="1988840"/>
            <a:ext cx="7128792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1604" y="4468515"/>
            <a:ext cx="7128792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19443AF-ABF5-4348-8DA5-10B9F123A975}"/>
              </a:ext>
            </a:extLst>
          </p:cNvPr>
          <p:cNvGrpSpPr/>
          <p:nvPr userDrawn="1"/>
        </p:nvGrpSpPr>
        <p:grpSpPr>
          <a:xfrm>
            <a:off x="269276" y="101170"/>
            <a:ext cx="3729078" cy="4215085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30" name="Freeform 99">
              <a:extLst>
                <a:ext uri="{FF2B5EF4-FFF2-40B4-BE49-F238E27FC236}">
                  <a16:creationId xmlns:a16="http://schemas.microsoft.com/office/drawing/2014/main" id="{87C869C0-C346-4BA1-84D3-8229551408C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7BBB2402-2275-4A2C-9BD0-01E0DA37284B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4">
              <a:extLst>
                <a:ext uri="{FF2B5EF4-FFF2-40B4-BE49-F238E27FC236}">
                  <a16:creationId xmlns:a16="http://schemas.microsoft.com/office/drawing/2014/main" id="{89CDA94B-64E7-47C4-BD97-FCEB2E71A45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00D4B578-E4D1-4A5D-8074-4155DBD17D67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5">
              <a:extLst>
                <a:ext uri="{FF2B5EF4-FFF2-40B4-BE49-F238E27FC236}">
                  <a16:creationId xmlns:a16="http://schemas.microsoft.com/office/drawing/2014/main" id="{1FFD2A82-0C2E-4B64-8B92-C48BF1A9E7CB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8">
              <a:extLst>
                <a:ext uri="{FF2B5EF4-FFF2-40B4-BE49-F238E27FC236}">
                  <a16:creationId xmlns:a16="http://schemas.microsoft.com/office/drawing/2014/main" id="{AA51CDEF-4A5D-412C-AA1C-0BE440120DE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A5CECD5-1925-4FA6-88EB-56773D6D66EF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Freeform 100">
              <a:extLst>
                <a:ext uri="{FF2B5EF4-FFF2-40B4-BE49-F238E27FC236}">
                  <a16:creationId xmlns:a16="http://schemas.microsoft.com/office/drawing/2014/main" id="{6CD705FB-90C0-4314-B944-0F71E5062DCC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6D81F29-6938-44AA-8983-D5BA1FFC661A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Freeform 102">
              <a:extLst>
                <a:ext uri="{FF2B5EF4-FFF2-40B4-BE49-F238E27FC236}">
                  <a16:creationId xmlns:a16="http://schemas.microsoft.com/office/drawing/2014/main" id="{CFE00EF1-E10E-4671-9513-E638F1953A4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20C4B69-59D3-4238-89E8-2BC7379892C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C743BCD-B0AF-44E3-AE03-23B50823C6E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B51BB75-4E99-4CA2-A142-BBDD4FAD538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Freeform 97">
              <a:extLst>
                <a:ext uri="{FF2B5EF4-FFF2-40B4-BE49-F238E27FC236}">
                  <a16:creationId xmlns:a16="http://schemas.microsoft.com/office/drawing/2014/main" id="{920C8C29-E5F0-470C-B85D-C3ECFC2B8CA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A663357-A273-43ED-BCB4-CEBC0CD6CB3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07996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A59B0-DD53-493E-AB37-1E8FF862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4F88E-EEAC-4B81-9D91-D37CEAA0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A6443-FF3B-4C5F-AB5F-BD78ED59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90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D3D5-48C7-4E05-B836-79712F0E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F8070-0F11-4AD3-92CC-3B3BDDAFD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A0B35-FAE3-4467-BC04-CD763D2E4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AED57-97A7-4BE0-AC2E-354C918B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AE24B-27A4-4E52-97D6-A972D125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D3970-44DF-40F7-9B4E-4C2247A2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04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A89-9580-4259-873E-2233806E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A8701-DE9A-4B2E-A3FA-E2574A644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316CE-59E5-4328-BF3F-3CCA6A981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1FD8B-E917-4354-B941-734A4DD4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7845F-57E5-4585-A49A-98018B45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E2F74-8297-44C3-B0C4-50C94451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745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CC75-FE53-4B03-A02C-FA485BC7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D6577-060E-4480-88DC-DF8A2252D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A923A-F5F6-43C3-8043-529355E5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5B201-C716-4B89-B5EA-35D6EA93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BD1B7-B09F-4173-899F-76A8FD7B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71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DD13C-EE40-4C8A-B8E0-6FDD67138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E2743-5115-4525-BE28-DE1A88838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9DDB1-E8E7-4F0C-AB49-F1C811C8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4959C-8C25-44E3-AF92-5EFBEAE5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F717D-7BF2-4B16-A76C-F8FF1FA0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83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704796" y="6336792"/>
            <a:ext cx="1470980" cy="307777"/>
            <a:chOff x="8616280" y="6285754"/>
            <a:chExt cx="1470980" cy="307777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2">
                      <a:lumMod val="75000"/>
                    </a:schemeClr>
                  </a:solidFill>
                </a:rPr>
                <a:t>Made with       by </a:t>
              </a:r>
            </a:p>
          </p:txBody>
        </p:sp>
        <p:sp>
          <p:nvSpPr>
            <p:cNvPr id="13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4646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1604" y="1988840"/>
            <a:ext cx="7128792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rgbClr val="32395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1604" y="4468515"/>
            <a:ext cx="7128792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D8292B-AD35-4BDF-8FA2-AA49B4559815}"/>
              </a:ext>
            </a:extLst>
          </p:cNvPr>
          <p:cNvGrpSpPr/>
          <p:nvPr userDrawn="1"/>
        </p:nvGrpSpPr>
        <p:grpSpPr>
          <a:xfrm>
            <a:off x="269276" y="101170"/>
            <a:ext cx="3729078" cy="4215085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21" name="Freeform 99">
              <a:extLst>
                <a:ext uri="{FF2B5EF4-FFF2-40B4-BE49-F238E27FC236}">
                  <a16:creationId xmlns:a16="http://schemas.microsoft.com/office/drawing/2014/main" id="{3D5B8363-3211-4436-B4F6-C97863E0F23A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1">
              <a:extLst>
                <a:ext uri="{FF2B5EF4-FFF2-40B4-BE49-F238E27FC236}">
                  <a16:creationId xmlns:a16="http://schemas.microsoft.com/office/drawing/2014/main" id="{29F3B6DD-2F58-42A3-8006-1CD12DE9665B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4">
              <a:extLst>
                <a:ext uri="{FF2B5EF4-FFF2-40B4-BE49-F238E27FC236}">
                  <a16:creationId xmlns:a16="http://schemas.microsoft.com/office/drawing/2014/main" id="{29737B27-2798-4D57-B9B1-B7D8FA53F5B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3">
              <a:extLst>
                <a:ext uri="{FF2B5EF4-FFF2-40B4-BE49-F238E27FC236}">
                  <a16:creationId xmlns:a16="http://schemas.microsoft.com/office/drawing/2014/main" id="{06564D87-D213-40EC-83F4-CA80EE6CF83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5">
              <a:extLst>
                <a:ext uri="{FF2B5EF4-FFF2-40B4-BE49-F238E27FC236}">
                  <a16:creationId xmlns:a16="http://schemas.microsoft.com/office/drawing/2014/main" id="{810D1CF6-AE15-426F-9378-A7DD0590DD1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8">
              <a:extLst>
                <a:ext uri="{FF2B5EF4-FFF2-40B4-BE49-F238E27FC236}">
                  <a16:creationId xmlns:a16="http://schemas.microsoft.com/office/drawing/2014/main" id="{522549D3-CB5A-43C9-85F3-60A9B86F49F8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A1C6B50-AAC5-4220-A9D6-650BD2CCAA2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Freeform 100">
              <a:extLst>
                <a:ext uri="{FF2B5EF4-FFF2-40B4-BE49-F238E27FC236}">
                  <a16:creationId xmlns:a16="http://schemas.microsoft.com/office/drawing/2014/main" id="{A26551DB-72FB-4624-BF31-DE236D324D2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81056CA-C45C-493E-975C-2231C4DD605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Freeform 102">
              <a:extLst>
                <a:ext uri="{FF2B5EF4-FFF2-40B4-BE49-F238E27FC236}">
                  <a16:creationId xmlns:a16="http://schemas.microsoft.com/office/drawing/2014/main" id="{6DCFD715-4718-46E0-9E4C-9708C70FD8FE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98E3C7A-B08A-4B7B-B52B-81FE6460E41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2C8610B-36C1-4EC4-A0C1-06FBE72D32FF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9780CCA-7244-4360-8E56-2E76B1E449AC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Freeform 97">
              <a:extLst>
                <a:ext uri="{FF2B5EF4-FFF2-40B4-BE49-F238E27FC236}">
                  <a16:creationId xmlns:a16="http://schemas.microsoft.com/office/drawing/2014/main" id="{73583B88-DFE7-4AB7-9993-BA489834CBE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6A10E8C-219F-4577-84F4-429FFF325AF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61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C80A8F4-9BDA-4EB7-88A8-C7D4A7FA0121}"/>
              </a:ext>
            </a:extLst>
          </p:cNvPr>
          <p:cNvSpPr>
            <a:spLocks/>
          </p:cNvSpPr>
          <p:nvPr userDrawn="1"/>
        </p:nvSpPr>
        <p:spPr bwMode="auto">
          <a:xfrm>
            <a:off x="767407" y="453425"/>
            <a:ext cx="10718168" cy="5295922"/>
          </a:xfrm>
          <a:custGeom>
            <a:avLst/>
            <a:gdLst>
              <a:gd name="connsiteX0" fmla="*/ 1335358 w 10718168"/>
              <a:gd name="connsiteY0" fmla="*/ 0 h 5295922"/>
              <a:gd name="connsiteX1" fmla="*/ 1335358 w 10718168"/>
              <a:gd name="connsiteY1" fmla="*/ 1033549 h 5295922"/>
              <a:gd name="connsiteX2" fmla="*/ 3474142 w 10718168"/>
              <a:gd name="connsiteY2" fmla="*/ 1213095 h 5295922"/>
              <a:gd name="connsiteX3" fmla="*/ 3482583 w 10718168"/>
              <a:gd name="connsiteY3" fmla="*/ 1212138 h 5295922"/>
              <a:gd name="connsiteX4" fmla="*/ 3482583 w 10718168"/>
              <a:gd name="connsiteY4" fmla="*/ 1213803 h 5295922"/>
              <a:gd name="connsiteX5" fmla="*/ 3482583 w 10718168"/>
              <a:gd name="connsiteY5" fmla="*/ 1688800 h 5295922"/>
              <a:gd name="connsiteX6" fmla="*/ 10657183 w 10718168"/>
              <a:gd name="connsiteY6" fmla="*/ 1953750 h 5295922"/>
              <a:gd name="connsiteX7" fmla="*/ 10657183 w 10718168"/>
              <a:gd name="connsiteY7" fmla="*/ 2007494 h 5295922"/>
              <a:gd name="connsiteX8" fmla="*/ 10718168 w 10718168"/>
              <a:gd name="connsiteY8" fmla="*/ 1994698 h 5295922"/>
              <a:gd name="connsiteX9" fmla="*/ 10718168 w 10718168"/>
              <a:gd name="connsiteY9" fmla="*/ 3615046 h 5295922"/>
              <a:gd name="connsiteX10" fmla="*/ 10657183 w 10718168"/>
              <a:gd name="connsiteY10" fmla="*/ 3624574 h 5295922"/>
              <a:gd name="connsiteX11" fmla="*/ 10657183 w 10718168"/>
              <a:gd name="connsiteY11" fmla="*/ 3640793 h 5295922"/>
              <a:gd name="connsiteX12" fmla="*/ 10525898 w 10718168"/>
              <a:gd name="connsiteY12" fmla="*/ 3645087 h 5295922"/>
              <a:gd name="connsiteX13" fmla="*/ 10063658 w 10718168"/>
              <a:gd name="connsiteY13" fmla="*/ 3717310 h 5295922"/>
              <a:gd name="connsiteX14" fmla="*/ 10063658 w 10718168"/>
              <a:gd name="connsiteY14" fmla="*/ 4411567 h 5295922"/>
              <a:gd name="connsiteX15" fmla="*/ 10063658 w 10718168"/>
              <a:gd name="connsiteY15" fmla="*/ 4412130 h 5295922"/>
              <a:gd name="connsiteX16" fmla="*/ 10063226 w 10718168"/>
              <a:gd name="connsiteY16" fmla="*/ 4412097 h 5295922"/>
              <a:gd name="connsiteX17" fmla="*/ 9342016 w 10718168"/>
              <a:gd name="connsiteY17" fmla="*/ 5295922 h 5295922"/>
              <a:gd name="connsiteX18" fmla="*/ 9342016 w 10718168"/>
              <a:gd name="connsiteY18" fmla="*/ 4355888 h 5295922"/>
              <a:gd name="connsiteX19" fmla="*/ 7096653 w 10718168"/>
              <a:gd name="connsiteY19" fmla="*/ 4180893 h 5295922"/>
              <a:gd name="connsiteX20" fmla="*/ 7093181 w 10718168"/>
              <a:gd name="connsiteY20" fmla="*/ 4181435 h 5295922"/>
              <a:gd name="connsiteX21" fmla="*/ 7093181 w 10718168"/>
              <a:gd name="connsiteY21" fmla="*/ 4180622 h 5295922"/>
              <a:gd name="connsiteX22" fmla="*/ 7093181 w 10718168"/>
              <a:gd name="connsiteY22" fmla="*/ 3757374 h 5295922"/>
              <a:gd name="connsiteX23" fmla="*/ 27350 w 10718168"/>
              <a:gd name="connsiteY23" fmla="*/ 3988503 h 5295922"/>
              <a:gd name="connsiteX24" fmla="*/ 24588 w 10718168"/>
              <a:gd name="connsiteY24" fmla="*/ 3989397 h 5295922"/>
              <a:gd name="connsiteX25" fmla="*/ 24588 w 10718168"/>
              <a:gd name="connsiteY25" fmla="*/ 3988593 h 5295922"/>
              <a:gd name="connsiteX26" fmla="*/ 0 w 10718168"/>
              <a:gd name="connsiteY26" fmla="*/ 3989397 h 5295922"/>
              <a:gd name="connsiteX27" fmla="*/ 0 w 10718168"/>
              <a:gd name="connsiteY27" fmla="*/ 1560192 h 5295922"/>
              <a:gd name="connsiteX28" fmla="*/ 312361 w 10718168"/>
              <a:gd name="connsiteY28" fmla="*/ 1571727 h 5295922"/>
              <a:gd name="connsiteX29" fmla="*/ 646322 w 10718168"/>
              <a:gd name="connsiteY29" fmla="*/ 1533847 h 5295922"/>
              <a:gd name="connsiteX30" fmla="*/ 646322 w 10718168"/>
              <a:gd name="connsiteY30" fmla="*/ 975705 h 5295922"/>
              <a:gd name="connsiteX31" fmla="*/ 646322 w 10718168"/>
              <a:gd name="connsiteY31" fmla="*/ 975704 h 5295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718168" h="5295922">
                <a:moveTo>
                  <a:pt x="1335358" y="0"/>
                </a:moveTo>
                <a:lnTo>
                  <a:pt x="1335358" y="1033549"/>
                </a:lnTo>
                <a:lnTo>
                  <a:pt x="3474142" y="1213095"/>
                </a:lnTo>
                <a:lnTo>
                  <a:pt x="3482583" y="1212138"/>
                </a:lnTo>
                <a:lnTo>
                  <a:pt x="3482583" y="1213803"/>
                </a:lnTo>
                <a:lnTo>
                  <a:pt x="3482583" y="1688800"/>
                </a:lnTo>
                <a:lnTo>
                  <a:pt x="10657183" y="1953750"/>
                </a:lnTo>
                <a:lnTo>
                  <a:pt x="10657183" y="2007494"/>
                </a:lnTo>
                <a:lnTo>
                  <a:pt x="10718168" y="1994698"/>
                </a:lnTo>
                <a:lnTo>
                  <a:pt x="10718168" y="3615046"/>
                </a:lnTo>
                <a:lnTo>
                  <a:pt x="10657183" y="3624574"/>
                </a:lnTo>
                <a:lnTo>
                  <a:pt x="10657183" y="3640793"/>
                </a:lnTo>
                <a:lnTo>
                  <a:pt x="10525898" y="3645087"/>
                </a:lnTo>
                <a:lnTo>
                  <a:pt x="10063658" y="3717310"/>
                </a:lnTo>
                <a:lnTo>
                  <a:pt x="10063658" y="4411567"/>
                </a:lnTo>
                <a:lnTo>
                  <a:pt x="10063658" y="4412130"/>
                </a:lnTo>
                <a:lnTo>
                  <a:pt x="10063226" y="4412097"/>
                </a:lnTo>
                <a:lnTo>
                  <a:pt x="9342016" y="5295922"/>
                </a:lnTo>
                <a:lnTo>
                  <a:pt x="9342016" y="4355888"/>
                </a:lnTo>
                <a:lnTo>
                  <a:pt x="7096653" y="4180893"/>
                </a:lnTo>
                <a:lnTo>
                  <a:pt x="7093181" y="4181435"/>
                </a:lnTo>
                <a:lnTo>
                  <a:pt x="7093181" y="4180622"/>
                </a:lnTo>
                <a:lnTo>
                  <a:pt x="7093181" y="3757374"/>
                </a:lnTo>
                <a:lnTo>
                  <a:pt x="27350" y="3988503"/>
                </a:lnTo>
                <a:lnTo>
                  <a:pt x="24588" y="3989397"/>
                </a:lnTo>
                <a:lnTo>
                  <a:pt x="24588" y="3988593"/>
                </a:lnTo>
                <a:lnTo>
                  <a:pt x="0" y="3989397"/>
                </a:lnTo>
                <a:lnTo>
                  <a:pt x="0" y="1560192"/>
                </a:lnTo>
                <a:lnTo>
                  <a:pt x="312361" y="1571727"/>
                </a:lnTo>
                <a:lnTo>
                  <a:pt x="646322" y="1533847"/>
                </a:lnTo>
                <a:lnTo>
                  <a:pt x="646322" y="975705"/>
                </a:lnTo>
                <a:lnTo>
                  <a:pt x="646322" y="9757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Freeform 61">
            <a:extLst>
              <a:ext uri="{FF2B5EF4-FFF2-40B4-BE49-F238E27FC236}">
                <a16:creationId xmlns:a16="http://schemas.microsoft.com/office/drawing/2014/main" id="{000F77C8-9C19-4E2E-905D-DEEBCDF559A4}"/>
              </a:ext>
            </a:extLst>
          </p:cNvPr>
          <p:cNvSpPr>
            <a:spLocks/>
          </p:cNvSpPr>
          <p:nvPr userDrawn="1"/>
        </p:nvSpPr>
        <p:spPr bwMode="auto">
          <a:xfrm>
            <a:off x="1387803" y="280842"/>
            <a:ext cx="755139" cy="3543880"/>
          </a:xfrm>
          <a:custGeom>
            <a:avLst/>
            <a:gdLst>
              <a:gd name="T0" fmla="*/ 859 w 859"/>
              <a:gd name="T1" fmla="*/ 0 h 4036"/>
              <a:gd name="T2" fmla="*/ 0 w 859"/>
              <a:gd name="T3" fmla="*/ 1172 h 4036"/>
              <a:gd name="T4" fmla="*/ 0 w 859"/>
              <a:gd name="T5" fmla="*/ 4036 h 4036"/>
              <a:gd name="T6" fmla="*/ 859 w 859"/>
              <a:gd name="T7" fmla="*/ 1991 h 4036"/>
              <a:gd name="T8" fmla="*/ 859 w 859"/>
              <a:gd name="T9" fmla="*/ 0 h 4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4036">
                <a:moveTo>
                  <a:pt x="859" y="0"/>
                </a:moveTo>
                <a:lnTo>
                  <a:pt x="0" y="1172"/>
                </a:lnTo>
                <a:lnTo>
                  <a:pt x="0" y="4036"/>
                </a:lnTo>
                <a:lnTo>
                  <a:pt x="859" y="1991"/>
                </a:lnTo>
                <a:lnTo>
                  <a:pt x="85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62">
            <a:extLst>
              <a:ext uri="{FF2B5EF4-FFF2-40B4-BE49-F238E27FC236}">
                <a16:creationId xmlns:a16="http://schemas.microsoft.com/office/drawing/2014/main" id="{F932A371-523F-4812-A143-04D920E5C259}"/>
              </a:ext>
            </a:extLst>
          </p:cNvPr>
          <p:cNvSpPr>
            <a:spLocks/>
          </p:cNvSpPr>
          <p:nvPr userDrawn="1"/>
        </p:nvSpPr>
        <p:spPr bwMode="auto">
          <a:xfrm>
            <a:off x="1387803" y="1309938"/>
            <a:ext cx="3108359" cy="2514784"/>
          </a:xfrm>
          <a:custGeom>
            <a:avLst/>
            <a:gdLst>
              <a:gd name="T0" fmla="*/ 3538 w 3538"/>
              <a:gd name="T1" fmla="*/ 286 h 2864"/>
              <a:gd name="T2" fmla="*/ 0 w 3538"/>
              <a:gd name="T3" fmla="*/ 0 h 2864"/>
              <a:gd name="T4" fmla="*/ 0 w 3538"/>
              <a:gd name="T5" fmla="*/ 2864 h 2864"/>
              <a:gd name="T6" fmla="*/ 3538 w 3538"/>
              <a:gd name="T7" fmla="*/ 2276 h 2864"/>
              <a:gd name="T8" fmla="*/ 3538 w 3538"/>
              <a:gd name="T9" fmla="*/ 286 h 2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8" h="2864">
                <a:moveTo>
                  <a:pt x="3538" y="286"/>
                </a:moveTo>
                <a:lnTo>
                  <a:pt x="0" y="0"/>
                </a:lnTo>
                <a:lnTo>
                  <a:pt x="0" y="2864"/>
                </a:lnTo>
                <a:lnTo>
                  <a:pt x="3538" y="2276"/>
                </a:lnTo>
                <a:lnTo>
                  <a:pt x="3538" y="2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63">
            <a:extLst>
              <a:ext uri="{FF2B5EF4-FFF2-40B4-BE49-F238E27FC236}">
                <a16:creationId xmlns:a16="http://schemas.microsoft.com/office/drawing/2014/main" id="{F78364EA-E3BB-48A2-8989-233357363D87}"/>
              </a:ext>
            </a:extLst>
          </p:cNvPr>
          <p:cNvSpPr>
            <a:spLocks/>
          </p:cNvSpPr>
          <p:nvPr userDrawn="1"/>
        </p:nvSpPr>
        <p:spPr bwMode="auto">
          <a:xfrm>
            <a:off x="706423" y="1559308"/>
            <a:ext cx="3789739" cy="2929232"/>
          </a:xfrm>
          <a:custGeom>
            <a:avLst/>
            <a:gdLst>
              <a:gd name="T0" fmla="*/ 4317 w 4317"/>
              <a:gd name="T1" fmla="*/ 0 h 3335"/>
              <a:gd name="T2" fmla="*/ 0 w 4317"/>
              <a:gd name="T3" fmla="*/ 471 h 3335"/>
              <a:gd name="T4" fmla="*/ 0 w 4317"/>
              <a:gd name="T5" fmla="*/ 3335 h 3335"/>
              <a:gd name="T6" fmla="*/ 4317 w 4317"/>
              <a:gd name="T7" fmla="*/ 1990 h 3335"/>
              <a:gd name="T8" fmla="*/ 4317 w 4317"/>
              <a:gd name="T9" fmla="*/ 0 h 3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7" h="3335">
                <a:moveTo>
                  <a:pt x="4317" y="0"/>
                </a:moveTo>
                <a:lnTo>
                  <a:pt x="0" y="471"/>
                </a:lnTo>
                <a:lnTo>
                  <a:pt x="0" y="3335"/>
                </a:lnTo>
                <a:lnTo>
                  <a:pt x="4317" y="1990"/>
                </a:lnTo>
                <a:lnTo>
                  <a:pt x="4317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64">
            <a:extLst>
              <a:ext uri="{FF2B5EF4-FFF2-40B4-BE49-F238E27FC236}">
                <a16:creationId xmlns:a16="http://schemas.microsoft.com/office/drawing/2014/main" id="{5D93D4F7-054C-43FD-B152-525E86F3D0F6}"/>
              </a:ext>
            </a:extLst>
          </p:cNvPr>
          <p:cNvSpPr>
            <a:spLocks/>
          </p:cNvSpPr>
          <p:nvPr userDrawn="1"/>
        </p:nvSpPr>
        <p:spPr bwMode="auto">
          <a:xfrm>
            <a:off x="10073645" y="2848312"/>
            <a:ext cx="755139" cy="3104845"/>
          </a:xfrm>
          <a:custGeom>
            <a:avLst/>
            <a:gdLst>
              <a:gd name="T0" fmla="*/ 0 w 859"/>
              <a:gd name="T1" fmla="*/ 3537 h 3537"/>
              <a:gd name="T2" fmla="*/ 859 w 859"/>
              <a:gd name="T3" fmla="*/ 2448 h 3537"/>
              <a:gd name="T4" fmla="*/ 859 w 859"/>
              <a:gd name="T5" fmla="*/ 0 h 3537"/>
              <a:gd name="T6" fmla="*/ 0 w 859"/>
              <a:gd name="T7" fmla="*/ 1423 h 3537"/>
              <a:gd name="T8" fmla="*/ 0 w 859"/>
              <a:gd name="T9" fmla="*/ 3537 h 3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3537">
                <a:moveTo>
                  <a:pt x="0" y="3537"/>
                </a:moveTo>
                <a:lnTo>
                  <a:pt x="859" y="2448"/>
                </a:lnTo>
                <a:lnTo>
                  <a:pt x="859" y="0"/>
                </a:lnTo>
                <a:lnTo>
                  <a:pt x="0" y="1423"/>
                </a:lnTo>
                <a:lnTo>
                  <a:pt x="0" y="353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65">
            <a:extLst>
              <a:ext uri="{FF2B5EF4-FFF2-40B4-BE49-F238E27FC236}">
                <a16:creationId xmlns:a16="http://schemas.microsoft.com/office/drawing/2014/main" id="{288EE74C-0E2B-44DA-8405-34C0AB8618B9}"/>
              </a:ext>
            </a:extLst>
          </p:cNvPr>
          <p:cNvSpPr>
            <a:spLocks/>
          </p:cNvSpPr>
          <p:nvPr userDrawn="1"/>
        </p:nvSpPr>
        <p:spPr bwMode="auto">
          <a:xfrm>
            <a:off x="7720425" y="2848312"/>
            <a:ext cx="3108359" cy="2149508"/>
          </a:xfrm>
          <a:custGeom>
            <a:avLst/>
            <a:gdLst>
              <a:gd name="T0" fmla="*/ 0 w 3539"/>
              <a:gd name="T1" fmla="*/ 2163 h 2448"/>
              <a:gd name="T2" fmla="*/ 3539 w 3539"/>
              <a:gd name="T3" fmla="*/ 2448 h 2448"/>
              <a:gd name="T4" fmla="*/ 3539 w 3539"/>
              <a:gd name="T5" fmla="*/ 0 h 2448"/>
              <a:gd name="T6" fmla="*/ 0 w 3539"/>
              <a:gd name="T7" fmla="*/ 408 h 2448"/>
              <a:gd name="T8" fmla="*/ 0 w 3539"/>
              <a:gd name="T9" fmla="*/ 2163 h 2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9" h="2448">
                <a:moveTo>
                  <a:pt x="0" y="2163"/>
                </a:moveTo>
                <a:lnTo>
                  <a:pt x="3539" y="2448"/>
                </a:lnTo>
                <a:lnTo>
                  <a:pt x="3539" y="0"/>
                </a:lnTo>
                <a:lnTo>
                  <a:pt x="0" y="408"/>
                </a:lnTo>
                <a:lnTo>
                  <a:pt x="0" y="2163"/>
                </a:lnTo>
                <a:close/>
              </a:path>
            </a:pathLst>
          </a:custGeom>
          <a:solidFill>
            <a:srgbClr val="F16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66">
            <a:extLst>
              <a:ext uri="{FF2B5EF4-FFF2-40B4-BE49-F238E27FC236}">
                <a16:creationId xmlns:a16="http://schemas.microsoft.com/office/drawing/2014/main" id="{F3D25A54-F35B-4892-AB61-FF0A90C98F54}"/>
              </a:ext>
            </a:extLst>
          </p:cNvPr>
          <p:cNvSpPr>
            <a:spLocks/>
          </p:cNvSpPr>
          <p:nvPr userDrawn="1"/>
        </p:nvSpPr>
        <p:spPr bwMode="auto">
          <a:xfrm>
            <a:off x="7720425" y="2384692"/>
            <a:ext cx="3793250" cy="2363758"/>
          </a:xfrm>
          <a:custGeom>
            <a:avLst/>
            <a:gdLst>
              <a:gd name="T0" fmla="*/ 0 w 4318"/>
              <a:gd name="T1" fmla="*/ 2691 h 2691"/>
              <a:gd name="T2" fmla="*/ 4318 w 4318"/>
              <a:gd name="T3" fmla="*/ 1994 h 2691"/>
              <a:gd name="T4" fmla="*/ 4318 w 4318"/>
              <a:gd name="T5" fmla="*/ 0 h 2691"/>
              <a:gd name="T6" fmla="*/ 0 w 4318"/>
              <a:gd name="T7" fmla="*/ 936 h 2691"/>
              <a:gd name="T8" fmla="*/ 0 w 4318"/>
              <a:gd name="T9" fmla="*/ 2691 h 2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8" h="2691">
                <a:moveTo>
                  <a:pt x="0" y="2691"/>
                </a:moveTo>
                <a:lnTo>
                  <a:pt x="4318" y="1994"/>
                </a:lnTo>
                <a:lnTo>
                  <a:pt x="4318" y="0"/>
                </a:lnTo>
                <a:lnTo>
                  <a:pt x="0" y="936"/>
                </a:lnTo>
                <a:lnTo>
                  <a:pt x="0" y="2691"/>
                </a:lnTo>
                <a:close/>
              </a:path>
            </a:pathLst>
          </a:custGeom>
          <a:solidFill>
            <a:srgbClr val="913C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67">
            <a:extLst>
              <a:ext uri="{FF2B5EF4-FFF2-40B4-BE49-F238E27FC236}">
                <a16:creationId xmlns:a16="http://schemas.microsoft.com/office/drawing/2014/main" id="{3C501A6C-4F3C-464E-8EA2-55CC7D29F231}"/>
              </a:ext>
            </a:extLst>
          </p:cNvPr>
          <p:cNvSpPr>
            <a:spLocks/>
          </p:cNvSpPr>
          <p:nvPr userDrawn="1"/>
        </p:nvSpPr>
        <p:spPr bwMode="auto">
          <a:xfrm>
            <a:off x="678325" y="1973755"/>
            <a:ext cx="10835350" cy="2514784"/>
          </a:xfrm>
          <a:custGeom>
            <a:avLst/>
            <a:gdLst>
              <a:gd name="T0" fmla="*/ 12341 w 12341"/>
              <a:gd name="T1" fmla="*/ 464 h 2864"/>
              <a:gd name="T2" fmla="*/ 0 w 12341"/>
              <a:gd name="T3" fmla="*/ 0 h 2864"/>
              <a:gd name="T4" fmla="*/ 0 w 12341"/>
              <a:gd name="T5" fmla="*/ 2864 h 2864"/>
              <a:gd name="T6" fmla="*/ 12341 w 12341"/>
              <a:gd name="T7" fmla="*/ 2453 h 2864"/>
              <a:gd name="T8" fmla="*/ 12341 w 12341"/>
              <a:gd name="T9" fmla="*/ 464 h 2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41" h="2864">
                <a:moveTo>
                  <a:pt x="12341" y="464"/>
                </a:moveTo>
                <a:lnTo>
                  <a:pt x="0" y="0"/>
                </a:lnTo>
                <a:lnTo>
                  <a:pt x="0" y="2864"/>
                </a:lnTo>
                <a:lnTo>
                  <a:pt x="12341" y="2453"/>
                </a:lnTo>
                <a:lnTo>
                  <a:pt x="12341" y="4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29BFED20-407D-483F-B81D-BC1AE1BDC635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2037347"/>
            <a:ext cx="9144000" cy="2387600"/>
          </a:xfrm>
        </p:spPr>
        <p:txBody>
          <a:bodyPr anchor="ctr">
            <a:normAutofit/>
          </a:bodyPr>
          <a:lstStyle>
            <a:lvl1pPr algn="ctr"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75D016D-9F9C-4A90-8CA1-9CE0319B4C1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4451218"/>
            <a:ext cx="8244408" cy="1655762"/>
          </a:xfrm>
        </p:spPr>
        <p:txBody>
          <a:bodyPr anchor="b">
            <a:normAutofit/>
          </a:bodyPr>
          <a:lstStyle>
            <a:lvl1pPr marL="0" indent="0" algn="r">
              <a:buNone/>
              <a:defRPr sz="3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05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218530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623555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5462316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74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218530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41716" y="623555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5462316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1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074513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41716" y="4763948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430088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189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4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F4603C0-F089-47D7-A6DD-FF875867C6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074513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A291EF-8623-4D69-897A-9FFB15291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0142" y="430088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4763948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858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59696" y="5683559"/>
            <a:ext cx="7627714" cy="54062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BB2EC86-39EC-4A0E-8283-A78BDDF11DAC}"/>
              </a:ext>
            </a:extLst>
          </p:cNvPr>
          <p:cNvGrpSpPr/>
          <p:nvPr userDrawn="1"/>
        </p:nvGrpSpPr>
        <p:grpSpPr>
          <a:xfrm>
            <a:off x="1194323" y="311675"/>
            <a:ext cx="9793087" cy="5640746"/>
            <a:chOff x="1304261" y="373087"/>
            <a:chExt cx="9793087" cy="5640746"/>
          </a:xfrm>
        </p:grpSpPr>
        <p:sp>
          <p:nvSpPr>
            <p:cNvPr id="7" name="Freeform 678">
              <a:extLst>
                <a:ext uri="{FF2B5EF4-FFF2-40B4-BE49-F238E27FC236}">
                  <a16:creationId xmlns:a16="http://schemas.microsoft.com/office/drawing/2014/main" id="{1F9383C4-8D94-40A8-84A1-0865907A9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5560" y="4877950"/>
              <a:ext cx="2254514" cy="540623"/>
            </a:xfrm>
            <a:custGeom>
              <a:avLst/>
              <a:gdLst>
                <a:gd name="T0" fmla="*/ 3136 w 3136"/>
                <a:gd name="T1" fmla="*/ 0 h 749"/>
                <a:gd name="T2" fmla="*/ 0 w 3136"/>
                <a:gd name="T3" fmla="*/ 749 h 749"/>
                <a:gd name="T4" fmla="*/ 0 w 3136"/>
                <a:gd name="T5" fmla="*/ 137 h 749"/>
                <a:gd name="T6" fmla="*/ 3136 w 3136"/>
                <a:gd name="T7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6" h="749">
                  <a:moveTo>
                    <a:pt x="3136" y="0"/>
                  </a:moveTo>
                  <a:lnTo>
                    <a:pt x="0" y="749"/>
                  </a:lnTo>
                  <a:lnTo>
                    <a:pt x="0" y="137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79">
              <a:extLst>
                <a:ext uri="{FF2B5EF4-FFF2-40B4-BE49-F238E27FC236}">
                  <a16:creationId xmlns:a16="http://schemas.microsoft.com/office/drawing/2014/main" id="{F9FBCA31-A3C9-47B3-9325-E59166A531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5560" y="5053364"/>
              <a:ext cx="1521222" cy="448602"/>
            </a:xfrm>
            <a:custGeom>
              <a:avLst/>
              <a:gdLst>
                <a:gd name="T0" fmla="*/ 0 w 2116"/>
                <a:gd name="T1" fmla="*/ 505 h 624"/>
                <a:gd name="T2" fmla="*/ 2116 w 2116"/>
                <a:gd name="T3" fmla="*/ 624 h 624"/>
                <a:gd name="T4" fmla="*/ 2116 w 2116"/>
                <a:gd name="T5" fmla="*/ 0 h 624"/>
                <a:gd name="T6" fmla="*/ 0 w 2116"/>
                <a:gd name="T7" fmla="*/ 50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6" h="624">
                  <a:moveTo>
                    <a:pt x="0" y="505"/>
                  </a:moveTo>
                  <a:lnTo>
                    <a:pt x="2116" y="624"/>
                  </a:lnTo>
                  <a:lnTo>
                    <a:pt x="2116" y="0"/>
                  </a:lnTo>
                  <a:lnTo>
                    <a:pt x="0" y="5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80">
              <a:extLst>
                <a:ext uri="{FF2B5EF4-FFF2-40B4-BE49-F238E27FC236}">
                  <a16:creationId xmlns:a16="http://schemas.microsoft.com/office/drawing/2014/main" id="{0A97D035-4E7B-4C47-91E5-B936FA0F37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7427" y="5447330"/>
              <a:ext cx="1009356" cy="350830"/>
            </a:xfrm>
            <a:custGeom>
              <a:avLst/>
              <a:gdLst>
                <a:gd name="T0" fmla="*/ 1401 w 1401"/>
                <a:gd name="T1" fmla="*/ 79 h 491"/>
                <a:gd name="T2" fmla="*/ 0 w 1401"/>
                <a:gd name="T3" fmla="*/ 491 h 491"/>
                <a:gd name="T4" fmla="*/ 0 w 1401"/>
                <a:gd name="T5" fmla="*/ 0 h 491"/>
                <a:gd name="T6" fmla="*/ 1401 w 1401"/>
                <a:gd name="T7" fmla="*/ 79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1" h="491">
                  <a:moveTo>
                    <a:pt x="1401" y="79"/>
                  </a:moveTo>
                  <a:lnTo>
                    <a:pt x="0" y="491"/>
                  </a:lnTo>
                  <a:lnTo>
                    <a:pt x="0" y="0"/>
                  </a:lnTo>
                  <a:lnTo>
                    <a:pt x="1401" y="7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81">
              <a:extLst>
                <a:ext uri="{FF2B5EF4-FFF2-40B4-BE49-F238E27FC236}">
                  <a16:creationId xmlns:a16="http://schemas.microsoft.com/office/drawing/2014/main" id="{7C94B54F-8697-4CAE-B83E-A416BE5879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7427" y="5651500"/>
              <a:ext cx="506115" cy="362333"/>
            </a:xfrm>
            <a:custGeom>
              <a:avLst/>
              <a:gdLst>
                <a:gd name="T0" fmla="*/ 0 w 701"/>
                <a:gd name="T1" fmla="*/ 207 h 506"/>
                <a:gd name="T2" fmla="*/ 701 w 701"/>
                <a:gd name="T3" fmla="*/ 0 h 506"/>
                <a:gd name="T4" fmla="*/ 701 w 701"/>
                <a:gd name="T5" fmla="*/ 506 h 506"/>
                <a:gd name="T6" fmla="*/ 0 w 701"/>
                <a:gd name="T7" fmla="*/ 207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1" h="506">
                  <a:moveTo>
                    <a:pt x="0" y="207"/>
                  </a:moveTo>
                  <a:lnTo>
                    <a:pt x="701" y="0"/>
                  </a:lnTo>
                  <a:lnTo>
                    <a:pt x="701" y="506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807482A-D2F9-4C65-88D7-D2C3813CA2D1}"/>
                </a:ext>
              </a:extLst>
            </p:cNvPr>
            <p:cNvGrpSpPr/>
            <p:nvPr userDrawn="1"/>
          </p:nvGrpSpPr>
          <p:grpSpPr>
            <a:xfrm>
              <a:off x="1304261" y="373087"/>
              <a:ext cx="9793087" cy="4613122"/>
              <a:chOff x="1847529" y="2291781"/>
              <a:chExt cx="3168972" cy="2798013"/>
            </a:xfrm>
          </p:grpSpPr>
          <p:sp>
            <p:nvSpPr>
              <p:cNvPr id="11" name="Freeform 682">
                <a:extLst>
                  <a:ext uri="{FF2B5EF4-FFF2-40B4-BE49-F238E27FC236}">
                    <a16:creationId xmlns:a16="http://schemas.microsoft.com/office/drawing/2014/main" id="{6DC1F29F-2EA3-46EF-94D8-DDF77E1D7D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847529" y="2291781"/>
                <a:ext cx="3168972" cy="2798013"/>
              </a:xfrm>
              <a:custGeom>
                <a:avLst/>
                <a:gdLst>
                  <a:gd name="T0" fmla="*/ 4406 w 4406"/>
                  <a:gd name="T1" fmla="*/ 3891 h 3891"/>
                  <a:gd name="T2" fmla="*/ 0 w 4406"/>
                  <a:gd name="T3" fmla="*/ 3891 h 3891"/>
                  <a:gd name="T4" fmla="*/ 0 w 4406"/>
                  <a:gd name="T5" fmla="*/ 742 h 3891"/>
                  <a:gd name="T6" fmla="*/ 4406 w 4406"/>
                  <a:gd name="T7" fmla="*/ 0 h 3891"/>
                  <a:gd name="T8" fmla="*/ 4406 w 4406"/>
                  <a:gd name="T9" fmla="*/ 3891 h 3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06" h="3891">
                    <a:moveTo>
                      <a:pt x="4406" y="3891"/>
                    </a:moveTo>
                    <a:lnTo>
                      <a:pt x="0" y="3891"/>
                    </a:lnTo>
                    <a:lnTo>
                      <a:pt x="0" y="742"/>
                    </a:lnTo>
                    <a:lnTo>
                      <a:pt x="4406" y="0"/>
                    </a:lnTo>
                    <a:lnTo>
                      <a:pt x="4406" y="389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83">
                <a:extLst>
                  <a:ext uri="{FF2B5EF4-FFF2-40B4-BE49-F238E27FC236}">
                    <a16:creationId xmlns:a16="http://schemas.microsoft.com/office/drawing/2014/main" id="{5ECE7455-3504-4CCA-A525-032C256EEF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75686" y="2559218"/>
                <a:ext cx="2912658" cy="2297649"/>
              </a:xfrm>
              <a:custGeom>
                <a:avLst/>
                <a:gdLst>
                  <a:gd name="T0" fmla="*/ 0 w 3801"/>
                  <a:gd name="T1" fmla="*/ 3195 h 3195"/>
                  <a:gd name="T2" fmla="*/ 0 w 3801"/>
                  <a:gd name="T3" fmla="*/ 635 h 3195"/>
                  <a:gd name="T4" fmla="*/ 3801 w 3801"/>
                  <a:gd name="T5" fmla="*/ 0 h 3195"/>
                  <a:gd name="T6" fmla="*/ 3801 w 3801"/>
                  <a:gd name="T7" fmla="*/ 3195 h 3195"/>
                  <a:gd name="T8" fmla="*/ 0 w 3801"/>
                  <a:gd name="T9" fmla="*/ 3195 h 3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1" h="3195">
                    <a:moveTo>
                      <a:pt x="0" y="3195"/>
                    </a:moveTo>
                    <a:lnTo>
                      <a:pt x="0" y="635"/>
                    </a:lnTo>
                    <a:lnTo>
                      <a:pt x="3801" y="0"/>
                    </a:lnTo>
                    <a:lnTo>
                      <a:pt x="3801" y="3195"/>
                    </a:lnTo>
                    <a:lnTo>
                      <a:pt x="0" y="319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54000" dist="127000" dir="1020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90366" y="1648326"/>
            <a:ext cx="9000999" cy="2852737"/>
          </a:xfrm>
        </p:spPr>
        <p:txBody>
          <a:bodyPr lIns="182880" rIns="182880" anchor="ctr"/>
          <a:lstStyle>
            <a:lvl1pPr algn="ctr">
              <a:defRPr sz="6000" b="0">
                <a:solidFill>
                  <a:schemeClr val="tx2"/>
                </a:solidFill>
              </a:defRPr>
            </a:lvl1pPr>
          </a:lstStyle>
          <a:p>
            <a:r>
              <a:rPr lang="en-US"/>
              <a:t>Your Quote Goes Here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10A1CBA-3CCF-484B-BD26-E814FEC83852}"/>
              </a:ext>
            </a:extLst>
          </p:cNvPr>
          <p:cNvSpPr/>
          <p:nvPr userDrawn="1"/>
        </p:nvSpPr>
        <p:spPr>
          <a:xfrm>
            <a:off x="1981385" y="881157"/>
            <a:ext cx="1112207" cy="766277"/>
          </a:xfrm>
          <a:custGeom>
            <a:avLst/>
            <a:gdLst>
              <a:gd name="connsiteX0" fmla="*/ 850180 w 1028774"/>
              <a:gd name="connsiteY0" fmla="*/ 0 h 708794"/>
              <a:gd name="connsiteX1" fmla="*/ 958081 w 1028774"/>
              <a:gd name="connsiteY1" fmla="*/ 89297 h 708794"/>
              <a:gd name="connsiteX2" fmla="*/ 820415 w 1028774"/>
              <a:gd name="connsiteY2" fmla="*/ 319981 h 708794"/>
              <a:gd name="connsiteX3" fmla="*/ 1028774 w 1028774"/>
              <a:gd name="connsiteY3" fmla="*/ 319981 h 708794"/>
              <a:gd name="connsiteX4" fmla="*/ 1028774 w 1028774"/>
              <a:gd name="connsiteY4" fmla="*/ 708794 h 708794"/>
              <a:gd name="connsiteX5" fmla="*/ 545083 w 1028774"/>
              <a:gd name="connsiteY5" fmla="*/ 708794 h 708794"/>
              <a:gd name="connsiteX6" fmla="*/ 545083 w 1028774"/>
              <a:gd name="connsiteY6" fmla="*/ 442764 h 708794"/>
              <a:gd name="connsiteX7" fmla="*/ 850180 w 1028774"/>
              <a:gd name="connsiteY7" fmla="*/ 0 h 708794"/>
              <a:gd name="connsiteX8" fmla="*/ 303731 w 1028774"/>
              <a:gd name="connsiteY8" fmla="*/ 0 h 708794"/>
              <a:gd name="connsiteX9" fmla="*/ 411137 w 1028774"/>
              <a:gd name="connsiteY9" fmla="*/ 89297 h 708794"/>
              <a:gd name="connsiteX10" fmla="*/ 275332 w 1028774"/>
              <a:gd name="connsiteY10" fmla="*/ 319981 h 708794"/>
              <a:gd name="connsiteX11" fmla="*/ 483691 w 1028774"/>
              <a:gd name="connsiteY11" fmla="*/ 319981 h 708794"/>
              <a:gd name="connsiteX12" fmla="*/ 483691 w 1028774"/>
              <a:gd name="connsiteY12" fmla="*/ 708794 h 708794"/>
              <a:gd name="connsiteX13" fmla="*/ 0 w 1028774"/>
              <a:gd name="connsiteY13" fmla="*/ 708794 h 708794"/>
              <a:gd name="connsiteX14" fmla="*/ 0 w 1028774"/>
              <a:gd name="connsiteY14" fmla="*/ 442764 h 708794"/>
              <a:gd name="connsiteX15" fmla="*/ 303731 w 1028774"/>
              <a:gd name="connsiteY15" fmla="*/ 0 h 708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28774" h="708794">
                <a:moveTo>
                  <a:pt x="850180" y="0"/>
                </a:moveTo>
                <a:lnTo>
                  <a:pt x="958081" y="89297"/>
                </a:lnTo>
                <a:cubicBezTo>
                  <a:pt x="873745" y="173633"/>
                  <a:pt x="827856" y="250527"/>
                  <a:pt x="820415" y="319981"/>
                </a:cubicBezTo>
                <a:lnTo>
                  <a:pt x="1028774" y="319981"/>
                </a:lnTo>
                <a:lnTo>
                  <a:pt x="1028774" y="708794"/>
                </a:lnTo>
                <a:lnTo>
                  <a:pt x="545083" y="708794"/>
                </a:lnTo>
                <a:lnTo>
                  <a:pt x="545083" y="442764"/>
                </a:lnTo>
                <a:cubicBezTo>
                  <a:pt x="545083" y="281533"/>
                  <a:pt x="646782" y="133945"/>
                  <a:pt x="850180" y="0"/>
                </a:cubicBezTo>
                <a:close/>
                <a:moveTo>
                  <a:pt x="303731" y="0"/>
                </a:moveTo>
                <a:lnTo>
                  <a:pt x="411137" y="89297"/>
                </a:lnTo>
                <a:cubicBezTo>
                  <a:pt x="327945" y="173633"/>
                  <a:pt x="282676" y="250527"/>
                  <a:pt x="275332" y="319981"/>
                </a:cubicBezTo>
                <a:lnTo>
                  <a:pt x="483691" y="319981"/>
                </a:lnTo>
                <a:lnTo>
                  <a:pt x="483691" y="708794"/>
                </a:lnTo>
                <a:lnTo>
                  <a:pt x="0" y="708794"/>
                </a:lnTo>
                <a:lnTo>
                  <a:pt x="0" y="442764"/>
                </a:lnTo>
                <a:cubicBezTo>
                  <a:pt x="0" y="281533"/>
                  <a:pt x="101244" y="133945"/>
                  <a:pt x="3037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3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BD366-A5A2-4BB4-81B4-BF4B4B407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541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64714-B16B-49D6-B55A-62BBA6B3D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A27CE-D037-41A9-9EA2-7E8F1CE41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82727-1290-4D09-9FC6-394D5EC18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919A7-3AA8-46D6-9FCE-D7E90544D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2504" y="6356350"/>
            <a:ext cx="721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3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900" r:id="rId3"/>
    <p:sldLayoutId id="2147483899" r:id="rId4"/>
    <p:sldLayoutId id="2147483887" r:id="rId5"/>
    <p:sldLayoutId id="2147483901" r:id="rId6"/>
    <p:sldLayoutId id="2147483902" r:id="rId7"/>
    <p:sldLayoutId id="2147483903" r:id="rId8"/>
    <p:sldLayoutId id="2147483898" r:id="rId9"/>
    <p:sldLayoutId id="2147483907" r:id="rId10"/>
    <p:sldLayoutId id="2147483909" r:id="rId11"/>
    <p:sldLayoutId id="2147483890" r:id="rId12"/>
    <p:sldLayoutId id="2147483886" r:id="rId13"/>
    <p:sldLayoutId id="2147483911" r:id="rId14"/>
    <p:sldLayoutId id="2147483905" r:id="rId15"/>
    <p:sldLayoutId id="2147483910" r:id="rId16"/>
    <p:sldLayoutId id="2147483904" r:id="rId17"/>
    <p:sldLayoutId id="2147483888" r:id="rId18"/>
    <p:sldLayoutId id="2147483889" r:id="rId19"/>
    <p:sldLayoutId id="2147483891" r:id="rId20"/>
    <p:sldLayoutId id="2147483892" r:id="rId21"/>
    <p:sldLayoutId id="2147483893" r:id="rId22"/>
    <p:sldLayoutId id="2147483894" r:id="rId23"/>
    <p:sldLayoutId id="2147483895" r:id="rId2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Free creative templates,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ALGORITHIMIC COST 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752556" y="5109710"/>
            <a:ext cx="7128792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3200" dirty="0">
                <a:cs typeface="Calibri"/>
              </a:rPr>
              <a:t>By Nikhil Lathiya</a:t>
            </a:r>
          </a:p>
        </p:txBody>
      </p:sp>
      <p:sp>
        <p:nvSpPr>
          <p:cNvPr id="1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952FC2-1D89-47AB-B583-79661CFF6B76}"/>
              </a:ext>
            </a:extLst>
          </p:cNvPr>
          <p:cNvGrpSpPr/>
          <p:nvPr/>
        </p:nvGrpSpPr>
        <p:grpSpPr>
          <a:xfrm>
            <a:off x="10704512" y="332656"/>
            <a:ext cx="916133" cy="1036366"/>
            <a:chOff x="10751357" y="459498"/>
            <a:chExt cx="916133" cy="103636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2060BC-B97B-406D-AD7F-3001394E47CA}"/>
                </a:ext>
              </a:extLst>
            </p:cNvPr>
            <p:cNvSpPr txBox="1"/>
            <p:nvPr/>
          </p:nvSpPr>
          <p:spPr>
            <a:xfrm>
              <a:off x="10751357" y="1188087"/>
              <a:ext cx="184731" cy="307777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endParaRPr lang="en-US" sz="1400" b="1" dirty="0">
                <a:solidFill>
                  <a:schemeClr val="bg2">
                    <a:lumMod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5BE23C-E000-4602-B6A5-D180F66318DB}"/>
                </a:ext>
              </a:extLst>
            </p:cNvPr>
            <p:cNvGrpSpPr/>
            <p:nvPr/>
          </p:nvGrpSpPr>
          <p:grpSpPr>
            <a:xfrm>
              <a:off x="11027410" y="459498"/>
              <a:ext cx="640080" cy="690983"/>
              <a:chOff x="3134012" y="124947"/>
              <a:chExt cx="640080" cy="690983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3132156-86B6-40B6-BB1B-44180388E929}"/>
                  </a:ext>
                </a:extLst>
              </p:cNvPr>
              <p:cNvSpPr/>
              <p:nvPr/>
            </p:nvSpPr>
            <p:spPr>
              <a:xfrm>
                <a:off x="3171524" y="124947"/>
                <a:ext cx="565056" cy="330564"/>
              </a:xfrm>
              <a:custGeom>
                <a:avLst/>
                <a:gdLst>
                  <a:gd name="connsiteX0" fmla="*/ 1414207 w 2910856"/>
                  <a:gd name="connsiteY0" fmla="*/ 0 h 1702882"/>
                  <a:gd name="connsiteX1" fmla="*/ 2910856 w 2910856"/>
                  <a:gd name="connsiteY1" fmla="*/ 883002 h 1702882"/>
                  <a:gd name="connsiteX2" fmla="*/ 2753900 w 2910856"/>
                  <a:gd name="connsiteY2" fmla="*/ 973921 h 1702882"/>
                  <a:gd name="connsiteX3" fmla="*/ 2754201 w 2910856"/>
                  <a:gd name="connsiteY3" fmla="*/ 974098 h 1702882"/>
                  <a:gd name="connsiteX4" fmla="*/ 2626020 w 2910856"/>
                  <a:gd name="connsiteY4" fmla="*/ 1048462 h 1702882"/>
                  <a:gd name="connsiteX5" fmla="*/ 1452957 w 2910856"/>
                  <a:gd name="connsiteY5" fmla="*/ 356371 h 1702882"/>
                  <a:gd name="connsiteX6" fmla="*/ 1407834 w 2910856"/>
                  <a:gd name="connsiteY6" fmla="*/ 332274 h 1702882"/>
                  <a:gd name="connsiteX7" fmla="*/ 1118892 w 2910856"/>
                  <a:gd name="connsiteY7" fmla="*/ 499648 h 1702882"/>
                  <a:gd name="connsiteX8" fmla="*/ 2333008 w 2910856"/>
                  <a:gd name="connsiteY8" fmla="*/ 1217730 h 1702882"/>
                  <a:gd name="connsiteX9" fmla="*/ 1495477 w 2910856"/>
                  <a:gd name="connsiteY9" fmla="*/ 1702882 h 1702882"/>
                  <a:gd name="connsiteX10" fmla="*/ 0 w 2910856"/>
                  <a:gd name="connsiteY10" fmla="*/ 820439 h 1702882"/>
                  <a:gd name="connsiteX11" fmla="*/ 5327 w 2910856"/>
                  <a:gd name="connsiteY11" fmla="*/ 817349 h 1702882"/>
                  <a:gd name="connsiteX12" fmla="*/ 52153 w 2910856"/>
                  <a:gd name="connsiteY12" fmla="*/ 790183 h 1702882"/>
                  <a:gd name="connsiteX13" fmla="*/ 284252 w 2910856"/>
                  <a:gd name="connsiteY13" fmla="*/ 655532 h 1702882"/>
                  <a:gd name="connsiteX14" fmla="*/ 1478492 w 2910856"/>
                  <a:gd name="connsiteY14" fmla="*/ 1360223 h 1702882"/>
                  <a:gd name="connsiteX15" fmla="*/ 1478497 w 2910856"/>
                  <a:gd name="connsiteY15" fmla="*/ 1360225 h 1702882"/>
                  <a:gd name="connsiteX16" fmla="*/ 1478511 w 2910856"/>
                  <a:gd name="connsiteY16" fmla="*/ 1360234 h 1702882"/>
                  <a:gd name="connsiteX17" fmla="*/ 1496558 w 2910856"/>
                  <a:gd name="connsiteY17" fmla="*/ 1369859 h 1702882"/>
                  <a:gd name="connsiteX18" fmla="*/ 1735064 w 2910856"/>
                  <a:gd name="connsiteY18" fmla="*/ 1231701 h 1702882"/>
                  <a:gd name="connsiteX19" fmla="*/ 523363 w 2910856"/>
                  <a:gd name="connsiteY19" fmla="*/ 516814 h 1702882"/>
                  <a:gd name="connsiteX20" fmla="*/ 820220 w 2910856"/>
                  <a:gd name="connsiteY20" fmla="*/ 344595 h 170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10856" h="1702882">
                    <a:moveTo>
                      <a:pt x="1414207" y="0"/>
                    </a:moveTo>
                    <a:lnTo>
                      <a:pt x="2910856" y="883002"/>
                    </a:lnTo>
                    <a:lnTo>
                      <a:pt x="2753900" y="973921"/>
                    </a:lnTo>
                    <a:lnTo>
                      <a:pt x="2754201" y="974098"/>
                    </a:lnTo>
                    <a:lnTo>
                      <a:pt x="2626020" y="1048462"/>
                    </a:lnTo>
                    <a:lnTo>
                      <a:pt x="1452957" y="356371"/>
                    </a:lnTo>
                    <a:lnTo>
                      <a:pt x="1407834" y="332274"/>
                    </a:lnTo>
                    <a:lnTo>
                      <a:pt x="1118892" y="499648"/>
                    </a:lnTo>
                    <a:lnTo>
                      <a:pt x="2333008" y="1217730"/>
                    </a:lnTo>
                    <a:lnTo>
                      <a:pt x="1495477" y="1702882"/>
                    </a:lnTo>
                    <a:lnTo>
                      <a:pt x="0" y="820439"/>
                    </a:lnTo>
                    <a:cubicBezTo>
                      <a:pt x="1776" y="819409"/>
                      <a:pt x="3551" y="818379"/>
                      <a:pt x="5327" y="817349"/>
                    </a:cubicBezTo>
                    <a:cubicBezTo>
                      <a:pt x="20935" y="808294"/>
                      <a:pt x="36544" y="799238"/>
                      <a:pt x="52153" y="790183"/>
                    </a:cubicBezTo>
                    <a:cubicBezTo>
                      <a:pt x="129519" y="745299"/>
                      <a:pt x="206886" y="700416"/>
                      <a:pt x="284252" y="655532"/>
                    </a:cubicBezTo>
                    <a:lnTo>
                      <a:pt x="1478492" y="1360223"/>
                    </a:lnTo>
                    <a:cubicBezTo>
                      <a:pt x="1478494" y="1360224"/>
                      <a:pt x="1478495" y="1360224"/>
                      <a:pt x="1478497" y="1360225"/>
                    </a:cubicBezTo>
                    <a:cubicBezTo>
                      <a:pt x="1478502" y="1360228"/>
                      <a:pt x="1478506" y="1360231"/>
                      <a:pt x="1478511" y="1360234"/>
                    </a:cubicBezTo>
                    <a:lnTo>
                      <a:pt x="1496558" y="1369859"/>
                    </a:lnTo>
                    <a:lnTo>
                      <a:pt x="1735064" y="1231701"/>
                    </a:lnTo>
                    <a:lnTo>
                      <a:pt x="523363" y="516814"/>
                    </a:lnTo>
                    <a:lnTo>
                      <a:pt x="820220" y="3445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C6D1DFB-8E06-4DAB-83C9-21DACAD7E00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4012" y="322083"/>
                <a:ext cx="297491" cy="493847"/>
              </a:xfrm>
              <a:custGeom>
                <a:avLst/>
                <a:gdLst>
                  <a:gd name="connsiteX0" fmla="*/ 2804810 w 2804810"/>
                  <a:gd name="connsiteY0" fmla="*/ 0 h 4128021"/>
                  <a:gd name="connsiteX1" fmla="*/ 2271752 w 2804810"/>
                  <a:gd name="connsiteY1" fmla="*/ 277158 h 4128021"/>
                  <a:gd name="connsiteX2" fmla="*/ 2272787 w 2804810"/>
                  <a:gd name="connsiteY2" fmla="*/ 1354974 h 4128021"/>
                  <a:gd name="connsiteX3" fmla="*/ 532024 w 2804810"/>
                  <a:gd name="connsiteY3" fmla="*/ 2261188 h 4128021"/>
                  <a:gd name="connsiteX4" fmla="*/ 534248 w 2804810"/>
                  <a:gd name="connsiteY4" fmla="*/ 1180556 h 4128021"/>
                  <a:gd name="connsiteX5" fmla="*/ 0 w 2804810"/>
                  <a:gd name="connsiteY5" fmla="*/ 1458332 h 4128021"/>
                  <a:gd name="connsiteX6" fmla="*/ 0 w 2804810"/>
                  <a:gd name="connsiteY6" fmla="*/ 4128021 h 4128021"/>
                  <a:gd name="connsiteX7" fmla="*/ 532024 w 2804810"/>
                  <a:gd name="connsiteY7" fmla="*/ 3859484 h 4128021"/>
                  <a:gd name="connsiteX8" fmla="*/ 532024 w 2804810"/>
                  <a:gd name="connsiteY8" fmla="*/ 2808317 h 4128021"/>
                  <a:gd name="connsiteX9" fmla="*/ 2272787 w 2804810"/>
                  <a:gd name="connsiteY9" fmla="*/ 1902103 h 4128021"/>
                  <a:gd name="connsiteX10" fmla="*/ 2272787 w 2804810"/>
                  <a:gd name="connsiteY10" fmla="*/ 2979389 h 4128021"/>
                  <a:gd name="connsiteX11" fmla="*/ 2804810 w 2804810"/>
                  <a:gd name="connsiteY11" fmla="*/ 2710852 h 41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04810" h="4128021">
                    <a:moveTo>
                      <a:pt x="2804810" y="0"/>
                    </a:moveTo>
                    <a:lnTo>
                      <a:pt x="2271752" y="277158"/>
                    </a:lnTo>
                    <a:lnTo>
                      <a:pt x="2272787" y="1354974"/>
                    </a:lnTo>
                    <a:lnTo>
                      <a:pt x="532024" y="2261188"/>
                    </a:lnTo>
                    <a:cubicBezTo>
                      <a:pt x="532765" y="1900977"/>
                      <a:pt x="533507" y="1540767"/>
                      <a:pt x="534248" y="1180556"/>
                    </a:cubicBezTo>
                    <a:lnTo>
                      <a:pt x="0" y="1458332"/>
                    </a:lnTo>
                    <a:lnTo>
                      <a:pt x="0" y="4128021"/>
                    </a:lnTo>
                    <a:lnTo>
                      <a:pt x="532024" y="3859484"/>
                    </a:lnTo>
                    <a:lnTo>
                      <a:pt x="532024" y="2808317"/>
                    </a:lnTo>
                    <a:lnTo>
                      <a:pt x="2272787" y="1902103"/>
                    </a:lnTo>
                    <a:lnTo>
                      <a:pt x="2272787" y="2979389"/>
                    </a:lnTo>
                    <a:lnTo>
                      <a:pt x="2804810" y="27108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5156464-ABE7-4798-9876-0DCAE82B4BC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82544" y="318489"/>
                <a:ext cx="291548" cy="493776"/>
              </a:xfrm>
              <a:custGeom>
                <a:avLst/>
                <a:gdLst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529798 w 2804810"/>
                  <a:gd name="connsiteY4" fmla="*/ 819332 h 4128021"/>
                  <a:gd name="connsiteX5" fmla="*/ 2272787 w 2804810"/>
                  <a:gd name="connsiteY5" fmla="*/ 1726869 h 4128021"/>
                  <a:gd name="connsiteX6" fmla="*/ 2272099 w 2804810"/>
                  <a:gd name="connsiteY6" fmla="*/ 2806539 h 4128021"/>
                  <a:gd name="connsiteX7" fmla="*/ 2272444 w 2804810"/>
                  <a:gd name="connsiteY7" fmla="*/ 3334294 h 4128021"/>
                  <a:gd name="connsiteX8" fmla="*/ 529798 w 2804810"/>
                  <a:gd name="connsiteY8" fmla="*/ 2456484 h 4128021"/>
                  <a:gd name="connsiteX9" fmla="*/ 0 w 2804810"/>
                  <a:gd name="connsiteY9" fmla="*/ 0 h 4128021"/>
                  <a:gd name="connsiteX10" fmla="*/ 0 w 2804810"/>
                  <a:gd name="connsiteY10" fmla="*/ 2710852 h 4128021"/>
                  <a:gd name="connsiteX11" fmla="*/ 529798 w 2804810"/>
                  <a:gd name="connsiteY11" fmla="*/ 2979389 h 4128021"/>
                  <a:gd name="connsiteX12" fmla="*/ 529798 w 2804810"/>
                  <a:gd name="connsiteY12" fmla="*/ 2977784 h 4128021"/>
                  <a:gd name="connsiteX13" fmla="*/ 2272785 w 2804810"/>
                  <a:gd name="connsiteY13" fmla="*/ 3855766 h 4128021"/>
                  <a:gd name="connsiteX14" fmla="*/ 2272787 w 2804810"/>
                  <a:gd name="connsiteY14" fmla="*/ 3859484 h 4128021"/>
                  <a:gd name="connsiteX15" fmla="*/ 2804810 w 2804810"/>
                  <a:gd name="connsiteY15" fmla="*/ 4128021 h 4128021"/>
                  <a:gd name="connsiteX16" fmla="*/ 2804810 w 2804810"/>
                  <a:gd name="connsiteY16" fmla="*/ 1458332 h 4128021"/>
                  <a:gd name="connsiteX0" fmla="*/ 885964 w 2804810"/>
                  <a:gd name="connsiteY0" fmla="*/ 1540658 h 4282402"/>
                  <a:gd name="connsiteX1" fmla="*/ 885964 w 2804810"/>
                  <a:gd name="connsiteY1" fmla="*/ 2083612 h 4282402"/>
                  <a:gd name="connsiteX2" fmla="*/ 1902385 w 2804810"/>
                  <a:gd name="connsiteY2" fmla="*/ 2613718 h 4282402"/>
                  <a:gd name="connsiteX3" fmla="*/ 1902385 w 2804810"/>
                  <a:gd name="connsiteY3" fmla="*/ 2070763 h 4282402"/>
                  <a:gd name="connsiteX4" fmla="*/ 885964 w 2804810"/>
                  <a:gd name="connsiteY4" fmla="*/ 1540658 h 4282402"/>
                  <a:gd name="connsiteX5" fmla="*/ 529798 w 2804810"/>
                  <a:gd name="connsiteY5" fmla="*/ 819332 h 4282402"/>
                  <a:gd name="connsiteX6" fmla="*/ 2272787 w 2804810"/>
                  <a:gd name="connsiteY6" fmla="*/ 1726869 h 4282402"/>
                  <a:gd name="connsiteX7" fmla="*/ 2272099 w 2804810"/>
                  <a:gd name="connsiteY7" fmla="*/ 2806539 h 4282402"/>
                  <a:gd name="connsiteX8" fmla="*/ 2272444 w 2804810"/>
                  <a:gd name="connsiteY8" fmla="*/ 3334294 h 4282402"/>
                  <a:gd name="connsiteX9" fmla="*/ 529798 w 2804810"/>
                  <a:gd name="connsiteY9" fmla="*/ 2456484 h 4282402"/>
                  <a:gd name="connsiteX10" fmla="*/ 529798 w 2804810"/>
                  <a:gd name="connsiteY10" fmla="*/ 819332 h 4282402"/>
                  <a:gd name="connsiteX11" fmla="*/ 0 w 2804810"/>
                  <a:gd name="connsiteY11" fmla="*/ 0 h 4282402"/>
                  <a:gd name="connsiteX12" fmla="*/ 0 w 2804810"/>
                  <a:gd name="connsiteY12" fmla="*/ 2710852 h 4282402"/>
                  <a:gd name="connsiteX13" fmla="*/ 529798 w 2804810"/>
                  <a:gd name="connsiteY13" fmla="*/ 2979389 h 4282402"/>
                  <a:gd name="connsiteX14" fmla="*/ 529798 w 2804810"/>
                  <a:gd name="connsiteY14" fmla="*/ 2977784 h 4282402"/>
                  <a:gd name="connsiteX15" fmla="*/ 2272785 w 2804810"/>
                  <a:gd name="connsiteY15" fmla="*/ 3855766 h 4282402"/>
                  <a:gd name="connsiteX16" fmla="*/ 2804810 w 2804810"/>
                  <a:gd name="connsiteY16" fmla="*/ 4128021 h 4282402"/>
                  <a:gd name="connsiteX17" fmla="*/ 2804810 w 2804810"/>
                  <a:gd name="connsiteY17" fmla="*/ 1458332 h 4282402"/>
                  <a:gd name="connsiteX18" fmla="*/ 0 w 2804810"/>
                  <a:gd name="connsiteY18" fmla="*/ 0 h 4282402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529798 w 2804810"/>
                  <a:gd name="connsiteY13" fmla="*/ 2979389 h 4128021"/>
                  <a:gd name="connsiteX14" fmla="*/ 529798 w 2804810"/>
                  <a:gd name="connsiteY14" fmla="*/ 2977784 h 4128021"/>
                  <a:gd name="connsiteX15" fmla="*/ 2804810 w 2804810"/>
                  <a:gd name="connsiteY15" fmla="*/ 4128021 h 4128021"/>
                  <a:gd name="connsiteX16" fmla="*/ 2804810 w 2804810"/>
                  <a:gd name="connsiteY16" fmla="*/ 1458332 h 4128021"/>
                  <a:gd name="connsiteX17" fmla="*/ 0 w 2804810"/>
                  <a:gd name="connsiteY17" fmla="*/ 0 h 4128021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529798 w 2804810"/>
                  <a:gd name="connsiteY13" fmla="*/ 2979389 h 4128021"/>
                  <a:gd name="connsiteX14" fmla="*/ 2804810 w 2804810"/>
                  <a:gd name="connsiteY14" fmla="*/ 4128021 h 4128021"/>
                  <a:gd name="connsiteX15" fmla="*/ 2804810 w 2804810"/>
                  <a:gd name="connsiteY15" fmla="*/ 1458332 h 4128021"/>
                  <a:gd name="connsiteX16" fmla="*/ 0 w 2804810"/>
                  <a:gd name="connsiteY16" fmla="*/ 0 h 4128021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2804810 w 2804810"/>
                  <a:gd name="connsiteY13" fmla="*/ 4128021 h 4128021"/>
                  <a:gd name="connsiteX14" fmla="*/ 2804810 w 2804810"/>
                  <a:gd name="connsiteY14" fmla="*/ 1458332 h 4128021"/>
                  <a:gd name="connsiteX15" fmla="*/ 0 w 2804810"/>
                  <a:gd name="connsiteY15" fmla="*/ 0 h 41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04810" h="4128021">
                    <a:moveTo>
                      <a:pt x="885964" y="1540658"/>
                    </a:moveTo>
                    <a:lnTo>
                      <a:pt x="885964" y="2083612"/>
                    </a:lnTo>
                    <a:lnTo>
                      <a:pt x="1902385" y="2613718"/>
                    </a:lnTo>
                    <a:lnTo>
                      <a:pt x="1902385" y="2070763"/>
                    </a:lnTo>
                    <a:lnTo>
                      <a:pt x="885964" y="1540658"/>
                    </a:lnTo>
                    <a:close/>
                    <a:moveTo>
                      <a:pt x="529798" y="819332"/>
                    </a:moveTo>
                    <a:lnTo>
                      <a:pt x="2272787" y="1726869"/>
                    </a:lnTo>
                    <a:cubicBezTo>
                      <a:pt x="2272558" y="2086759"/>
                      <a:pt x="2272328" y="2446649"/>
                      <a:pt x="2272099" y="2806539"/>
                    </a:cubicBezTo>
                    <a:lnTo>
                      <a:pt x="2272444" y="3334294"/>
                    </a:lnTo>
                    <a:lnTo>
                      <a:pt x="529798" y="2456484"/>
                    </a:lnTo>
                    <a:lnTo>
                      <a:pt x="529798" y="819332"/>
                    </a:lnTo>
                    <a:close/>
                    <a:moveTo>
                      <a:pt x="0" y="0"/>
                    </a:moveTo>
                    <a:lnTo>
                      <a:pt x="0" y="2710852"/>
                    </a:lnTo>
                    <a:lnTo>
                      <a:pt x="2804810" y="4128021"/>
                    </a:lnTo>
                    <a:lnTo>
                      <a:pt x="2804810" y="14583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118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u="sng" dirty="0">
                <a:solidFill>
                  <a:schemeClr val="accent5"/>
                </a:solidFill>
                <a:ea typeface="Calibri"/>
                <a:cs typeface="Calibri"/>
              </a:rPr>
              <a:t>PHASES </a:t>
            </a:r>
            <a:r>
              <a:rPr lang="en-US" u="sng" dirty="0">
                <a:ea typeface="Calibri"/>
                <a:cs typeface="Calibri"/>
              </a:rPr>
              <a:t>OF </a:t>
            </a:r>
            <a:r>
              <a:rPr lang="en-US" u="sng" dirty="0">
                <a:solidFill>
                  <a:schemeClr val="accent1"/>
                </a:solidFill>
                <a:ea typeface="Calibri"/>
                <a:cs typeface="Calibri"/>
              </a:rPr>
              <a:t>DETAILED </a:t>
            </a:r>
            <a:r>
              <a:rPr lang="en-US" u="sng" dirty="0">
                <a:solidFill>
                  <a:schemeClr val="accent3"/>
                </a:solidFill>
                <a:ea typeface="Calibri"/>
                <a:cs typeface="Calibri"/>
              </a:rPr>
              <a:t>COCOMO </a:t>
            </a:r>
            <a:r>
              <a:rPr lang="en-US" u="sng" dirty="0">
                <a:solidFill>
                  <a:schemeClr val="accent2"/>
                </a:solidFill>
                <a:ea typeface="Calibri"/>
                <a:cs typeface="Calibri"/>
              </a:rPr>
              <a:t>MODEL</a:t>
            </a:r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6" name="Freeform 112">
            <a:extLst>
              <a:ext uri="{FF2B5EF4-FFF2-40B4-BE49-F238E27FC236}">
                <a16:creationId xmlns:a16="http://schemas.microsoft.com/office/drawing/2014/main" id="{A9371E3C-8A0E-40D0-AB3B-866973ED9B4D}"/>
              </a:ext>
            </a:extLst>
          </p:cNvPr>
          <p:cNvSpPr>
            <a:spLocks/>
          </p:cNvSpPr>
          <p:nvPr/>
        </p:nvSpPr>
        <p:spPr bwMode="auto">
          <a:xfrm>
            <a:off x="4759050" y="2837495"/>
            <a:ext cx="608758" cy="279533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14">
            <a:extLst>
              <a:ext uri="{FF2B5EF4-FFF2-40B4-BE49-F238E27FC236}">
                <a16:creationId xmlns:a16="http://schemas.microsoft.com/office/drawing/2014/main" id="{13267D9C-9BE1-4217-B26A-8254E7526020}"/>
              </a:ext>
            </a:extLst>
          </p:cNvPr>
          <p:cNvSpPr>
            <a:spLocks/>
          </p:cNvSpPr>
          <p:nvPr/>
        </p:nvSpPr>
        <p:spPr bwMode="auto">
          <a:xfrm>
            <a:off x="1352142" y="1946044"/>
            <a:ext cx="4215915" cy="1125178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15">
            <a:extLst>
              <a:ext uri="{FF2B5EF4-FFF2-40B4-BE49-F238E27FC236}">
                <a16:creationId xmlns:a16="http://schemas.microsoft.com/office/drawing/2014/main" id="{3F57E492-8390-4CB2-9814-F8D2B0E6655C}"/>
              </a:ext>
            </a:extLst>
          </p:cNvPr>
          <p:cNvSpPr>
            <a:spLocks/>
          </p:cNvSpPr>
          <p:nvPr/>
        </p:nvSpPr>
        <p:spPr bwMode="auto">
          <a:xfrm>
            <a:off x="1398867" y="2021212"/>
            <a:ext cx="895782" cy="1050010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17">
            <a:extLst>
              <a:ext uri="{FF2B5EF4-FFF2-40B4-BE49-F238E27FC236}">
                <a16:creationId xmlns:a16="http://schemas.microsoft.com/office/drawing/2014/main" id="{BEB9CB91-F5DE-459B-9154-7116D6564FA1}"/>
              </a:ext>
            </a:extLst>
          </p:cNvPr>
          <p:cNvSpPr>
            <a:spLocks/>
          </p:cNvSpPr>
          <p:nvPr/>
        </p:nvSpPr>
        <p:spPr bwMode="auto">
          <a:xfrm>
            <a:off x="1066453" y="1778090"/>
            <a:ext cx="1228196" cy="1118131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274320" bIns="4572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4000" b="1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40" name="Freeform 118">
            <a:extLst>
              <a:ext uri="{FF2B5EF4-FFF2-40B4-BE49-F238E27FC236}">
                <a16:creationId xmlns:a16="http://schemas.microsoft.com/office/drawing/2014/main" id="{862689BA-4214-43A2-8EEB-70ACBFD90333}"/>
              </a:ext>
            </a:extLst>
          </p:cNvPr>
          <p:cNvSpPr>
            <a:spLocks/>
          </p:cNvSpPr>
          <p:nvPr/>
        </p:nvSpPr>
        <p:spPr bwMode="auto">
          <a:xfrm>
            <a:off x="1066453" y="1502080"/>
            <a:ext cx="285689" cy="1394141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10E69644-3E78-4989-8D86-3B076142E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298" y="1502080"/>
            <a:ext cx="142845" cy="11897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112">
            <a:extLst>
              <a:ext uri="{FF2B5EF4-FFF2-40B4-BE49-F238E27FC236}">
                <a16:creationId xmlns:a16="http://schemas.microsoft.com/office/drawing/2014/main" id="{0E6D89FF-13C4-4118-9E92-E59C65E13E7B}"/>
              </a:ext>
            </a:extLst>
          </p:cNvPr>
          <p:cNvSpPr>
            <a:spLocks/>
          </p:cNvSpPr>
          <p:nvPr/>
        </p:nvSpPr>
        <p:spPr bwMode="auto">
          <a:xfrm>
            <a:off x="4759050" y="4340496"/>
            <a:ext cx="608758" cy="279533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114">
            <a:extLst>
              <a:ext uri="{FF2B5EF4-FFF2-40B4-BE49-F238E27FC236}">
                <a16:creationId xmlns:a16="http://schemas.microsoft.com/office/drawing/2014/main" id="{FB51E8E7-EBEC-47E0-9431-E7EE19E6C668}"/>
              </a:ext>
            </a:extLst>
          </p:cNvPr>
          <p:cNvSpPr>
            <a:spLocks/>
          </p:cNvSpPr>
          <p:nvPr/>
        </p:nvSpPr>
        <p:spPr bwMode="auto">
          <a:xfrm>
            <a:off x="1352142" y="3449045"/>
            <a:ext cx="4215915" cy="1125178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115">
            <a:extLst>
              <a:ext uri="{FF2B5EF4-FFF2-40B4-BE49-F238E27FC236}">
                <a16:creationId xmlns:a16="http://schemas.microsoft.com/office/drawing/2014/main" id="{8D3246EC-0D5D-4699-9FD9-EA3A5626D795}"/>
              </a:ext>
            </a:extLst>
          </p:cNvPr>
          <p:cNvSpPr>
            <a:spLocks/>
          </p:cNvSpPr>
          <p:nvPr/>
        </p:nvSpPr>
        <p:spPr bwMode="auto">
          <a:xfrm>
            <a:off x="1398867" y="3524213"/>
            <a:ext cx="895782" cy="1050010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117">
            <a:extLst>
              <a:ext uri="{FF2B5EF4-FFF2-40B4-BE49-F238E27FC236}">
                <a16:creationId xmlns:a16="http://schemas.microsoft.com/office/drawing/2014/main" id="{566387F9-0E3D-42AD-97AE-42AFD32A2165}"/>
              </a:ext>
            </a:extLst>
          </p:cNvPr>
          <p:cNvSpPr>
            <a:spLocks/>
          </p:cNvSpPr>
          <p:nvPr/>
        </p:nvSpPr>
        <p:spPr bwMode="auto">
          <a:xfrm>
            <a:off x="1066453" y="3281091"/>
            <a:ext cx="1228196" cy="1118131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274320" bIns="4572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4000" b="1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73" name="Freeform 118">
            <a:extLst>
              <a:ext uri="{FF2B5EF4-FFF2-40B4-BE49-F238E27FC236}">
                <a16:creationId xmlns:a16="http://schemas.microsoft.com/office/drawing/2014/main" id="{B8EB4086-01E8-45A2-863A-8C5F1E9C2815}"/>
              </a:ext>
            </a:extLst>
          </p:cNvPr>
          <p:cNvSpPr>
            <a:spLocks/>
          </p:cNvSpPr>
          <p:nvPr/>
        </p:nvSpPr>
        <p:spPr bwMode="auto">
          <a:xfrm>
            <a:off x="1066453" y="3005081"/>
            <a:ext cx="285689" cy="1394141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119">
            <a:extLst>
              <a:ext uri="{FF2B5EF4-FFF2-40B4-BE49-F238E27FC236}">
                <a16:creationId xmlns:a16="http://schemas.microsoft.com/office/drawing/2014/main" id="{4F79D97E-618F-42EC-9492-AB6DA43F0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298" y="3005081"/>
            <a:ext cx="142845" cy="11897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112">
            <a:extLst>
              <a:ext uri="{FF2B5EF4-FFF2-40B4-BE49-F238E27FC236}">
                <a16:creationId xmlns:a16="http://schemas.microsoft.com/office/drawing/2014/main" id="{BBC048CA-1A90-43C2-A39C-8B10009D15F6}"/>
              </a:ext>
            </a:extLst>
          </p:cNvPr>
          <p:cNvSpPr>
            <a:spLocks/>
          </p:cNvSpPr>
          <p:nvPr/>
        </p:nvSpPr>
        <p:spPr bwMode="auto">
          <a:xfrm>
            <a:off x="4759050" y="5843496"/>
            <a:ext cx="608758" cy="279533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114">
            <a:extLst>
              <a:ext uri="{FF2B5EF4-FFF2-40B4-BE49-F238E27FC236}">
                <a16:creationId xmlns:a16="http://schemas.microsoft.com/office/drawing/2014/main" id="{3C46BE58-D13A-4D8D-8FE7-B130EE82D021}"/>
              </a:ext>
            </a:extLst>
          </p:cNvPr>
          <p:cNvSpPr>
            <a:spLocks/>
          </p:cNvSpPr>
          <p:nvPr/>
        </p:nvSpPr>
        <p:spPr bwMode="auto">
          <a:xfrm>
            <a:off x="1352142" y="4952045"/>
            <a:ext cx="4215915" cy="1125178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115">
            <a:extLst>
              <a:ext uri="{FF2B5EF4-FFF2-40B4-BE49-F238E27FC236}">
                <a16:creationId xmlns:a16="http://schemas.microsoft.com/office/drawing/2014/main" id="{F21D637A-5568-48AB-89C2-787F43FDC8C5}"/>
              </a:ext>
            </a:extLst>
          </p:cNvPr>
          <p:cNvSpPr>
            <a:spLocks/>
          </p:cNvSpPr>
          <p:nvPr/>
        </p:nvSpPr>
        <p:spPr bwMode="auto">
          <a:xfrm>
            <a:off x="1398867" y="5027213"/>
            <a:ext cx="895782" cy="1050010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117">
            <a:extLst>
              <a:ext uri="{FF2B5EF4-FFF2-40B4-BE49-F238E27FC236}">
                <a16:creationId xmlns:a16="http://schemas.microsoft.com/office/drawing/2014/main" id="{63503EA8-E448-4656-A290-4972FC285DC8}"/>
              </a:ext>
            </a:extLst>
          </p:cNvPr>
          <p:cNvSpPr>
            <a:spLocks/>
          </p:cNvSpPr>
          <p:nvPr/>
        </p:nvSpPr>
        <p:spPr bwMode="auto">
          <a:xfrm>
            <a:off x="1066453" y="4784091"/>
            <a:ext cx="1228196" cy="1118131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274320" bIns="4572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4000" b="1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80" name="Freeform 118">
            <a:extLst>
              <a:ext uri="{FF2B5EF4-FFF2-40B4-BE49-F238E27FC236}">
                <a16:creationId xmlns:a16="http://schemas.microsoft.com/office/drawing/2014/main" id="{7DDCEEAC-2A31-4DC7-81F4-56184405DC61}"/>
              </a:ext>
            </a:extLst>
          </p:cNvPr>
          <p:cNvSpPr>
            <a:spLocks/>
          </p:cNvSpPr>
          <p:nvPr/>
        </p:nvSpPr>
        <p:spPr bwMode="auto">
          <a:xfrm>
            <a:off x="1066453" y="4508081"/>
            <a:ext cx="285689" cy="1394141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119">
            <a:extLst>
              <a:ext uri="{FF2B5EF4-FFF2-40B4-BE49-F238E27FC236}">
                <a16:creationId xmlns:a16="http://schemas.microsoft.com/office/drawing/2014/main" id="{15FEC8D6-F800-4283-A473-103073C05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298" y="4508081"/>
            <a:ext cx="142845" cy="11897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112">
            <a:extLst>
              <a:ext uri="{FF2B5EF4-FFF2-40B4-BE49-F238E27FC236}">
                <a16:creationId xmlns:a16="http://schemas.microsoft.com/office/drawing/2014/main" id="{0212D7DF-0C6E-4C7C-8971-9E5D1959AAA5}"/>
              </a:ext>
            </a:extLst>
          </p:cNvPr>
          <p:cNvSpPr>
            <a:spLocks/>
          </p:cNvSpPr>
          <p:nvPr/>
        </p:nvSpPr>
        <p:spPr bwMode="auto">
          <a:xfrm>
            <a:off x="10316540" y="2837495"/>
            <a:ext cx="608758" cy="279533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114">
            <a:extLst>
              <a:ext uri="{FF2B5EF4-FFF2-40B4-BE49-F238E27FC236}">
                <a16:creationId xmlns:a16="http://schemas.microsoft.com/office/drawing/2014/main" id="{1DDAA1C0-9408-4564-AEF7-60DA71F98CC0}"/>
              </a:ext>
            </a:extLst>
          </p:cNvPr>
          <p:cNvSpPr>
            <a:spLocks/>
          </p:cNvSpPr>
          <p:nvPr/>
        </p:nvSpPr>
        <p:spPr bwMode="auto">
          <a:xfrm>
            <a:off x="6909632" y="1946044"/>
            <a:ext cx="4215915" cy="1125178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115">
            <a:extLst>
              <a:ext uri="{FF2B5EF4-FFF2-40B4-BE49-F238E27FC236}">
                <a16:creationId xmlns:a16="http://schemas.microsoft.com/office/drawing/2014/main" id="{5D37DB3A-CAD6-407D-8673-8E47853BBD10}"/>
              </a:ext>
            </a:extLst>
          </p:cNvPr>
          <p:cNvSpPr>
            <a:spLocks/>
          </p:cNvSpPr>
          <p:nvPr/>
        </p:nvSpPr>
        <p:spPr bwMode="auto">
          <a:xfrm>
            <a:off x="6956357" y="2021212"/>
            <a:ext cx="895782" cy="1050010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117">
            <a:extLst>
              <a:ext uri="{FF2B5EF4-FFF2-40B4-BE49-F238E27FC236}">
                <a16:creationId xmlns:a16="http://schemas.microsoft.com/office/drawing/2014/main" id="{2796A8C1-A22C-43B8-B212-2E4DFFB9C26E}"/>
              </a:ext>
            </a:extLst>
          </p:cNvPr>
          <p:cNvSpPr>
            <a:spLocks/>
          </p:cNvSpPr>
          <p:nvPr/>
        </p:nvSpPr>
        <p:spPr bwMode="auto">
          <a:xfrm>
            <a:off x="6623943" y="1778090"/>
            <a:ext cx="1228196" cy="1118131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274320" bIns="4572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4000" b="1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24" name="Freeform 118">
            <a:extLst>
              <a:ext uri="{FF2B5EF4-FFF2-40B4-BE49-F238E27FC236}">
                <a16:creationId xmlns:a16="http://schemas.microsoft.com/office/drawing/2014/main" id="{19105753-8D07-4B63-B061-09C30F4BFC34}"/>
              </a:ext>
            </a:extLst>
          </p:cNvPr>
          <p:cNvSpPr>
            <a:spLocks/>
          </p:cNvSpPr>
          <p:nvPr/>
        </p:nvSpPr>
        <p:spPr bwMode="auto">
          <a:xfrm>
            <a:off x="6623943" y="1502080"/>
            <a:ext cx="285689" cy="1394141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Rectangle 119">
            <a:extLst>
              <a:ext uri="{FF2B5EF4-FFF2-40B4-BE49-F238E27FC236}">
                <a16:creationId xmlns:a16="http://schemas.microsoft.com/office/drawing/2014/main" id="{5DF93350-D625-4405-8B4F-B06CF3E58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788" y="1502080"/>
            <a:ext cx="142845" cy="11897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112">
            <a:extLst>
              <a:ext uri="{FF2B5EF4-FFF2-40B4-BE49-F238E27FC236}">
                <a16:creationId xmlns:a16="http://schemas.microsoft.com/office/drawing/2014/main" id="{567AFBB5-1511-4A8C-92F5-FFB5D159F2AA}"/>
              </a:ext>
            </a:extLst>
          </p:cNvPr>
          <p:cNvSpPr>
            <a:spLocks/>
          </p:cNvSpPr>
          <p:nvPr/>
        </p:nvSpPr>
        <p:spPr bwMode="auto">
          <a:xfrm>
            <a:off x="10316540" y="4340496"/>
            <a:ext cx="608758" cy="279533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114">
            <a:extLst>
              <a:ext uri="{FF2B5EF4-FFF2-40B4-BE49-F238E27FC236}">
                <a16:creationId xmlns:a16="http://schemas.microsoft.com/office/drawing/2014/main" id="{A3EEAAE0-16A6-4BBF-8029-22E30FFC10B4}"/>
              </a:ext>
            </a:extLst>
          </p:cNvPr>
          <p:cNvSpPr>
            <a:spLocks/>
          </p:cNvSpPr>
          <p:nvPr/>
        </p:nvSpPr>
        <p:spPr bwMode="auto">
          <a:xfrm>
            <a:off x="6909632" y="3449045"/>
            <a:ext cx="4215915" cy="1125178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BBA37FD1-45CF-42A1-92A6-C61E271131E8}"/>
              </a:ext>
            </a:extLst>
          </p:cNvPr>
          <p:cNvSpPr>
            <a:spLocks/>
          </p:cNvSpPr>
          <p:nvPr/>
        </p:nvSpPr>
        <p:spPr bwMode="auto">
          <a:xfrm>
            <a:off x="6956357" y="3524213"/>
            <a:ext cx="895782" cy="1050010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117">
            <a:extLst>
              <a:ext uri="{FF2B5EF4-FFF2-40B4-BE49-F238E27FC236}">
                <a16:creationId xmlns:a16="http://schemas.microsoft.com/office/drawing/2014/main" id="{7A6AAC07-CA47-4565-B5C7-29CE390104CF}"/>
              </a:ext>
            </a:extLst>
          </p:cNvPr>
          <p:cNvSpPr>
            <a:spLocks/>
          </p:cNvSpPr>
          <p:nvPr/>
        </p:nvSpPr>
        <p:spPr bwMode="auto">
          <a:xfrm>
            <a:off x="6623943" y="3281091"/>
            <a:ext cx="1228196" cy="1118131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274320" bIns="4572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4000" b="1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118" name="Freeform 118">
            <a:extLst>
              <a:ext uri="{FF2B5EF4-FFF2-40B4-BE49-F238E27FC236}">
                <a16:creationId xmlns:a16="http://schemas.microsoft.com/office/drawing/2014/main" id="{FA0E5B08-298D-4F5A-BAE7-F0272B6F9B62}"/>
              </a:ext>
            </a:extLst>
          </p:cNvPr>
          <p:cNvSpPr>
            <a:spLocks/>
          </p:cNvSpPr>
          <p:nvPr/>
        </p:nvSpPr>
        <p:spPr bwMode="auto">
          <a:xfrm>
            <a:off x="6623943" y="3005081"/>
            <a:ext cx="285689" cy="1394141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Rectangle 119">
            <a:extLst>
              <a:ext uri="{FF2B5EF4-FFF2-40B4-BE49-F238E27FC236}">
                <a16:creationId xmlns:a16="http://schemas.microsoft.com/office/drawing/2014/main" id="{C6A17860-1903-41A5-9C55-172B4FEFF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788" y="3005081"/>
            <a:ext cx="142845" cy="1189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112">
            <a:extLst>
              <a:ext uri="{FF2B5EF4-FFF2-40B4-BE49-F238E27FC236}">
                <a16:creationId xmlns:a16="http://schemas.microsoft.com/office/drawing/2014/main" id="{AAC57715-5686-49DE-808E-6B982100C334}"/>
              </a:ext>
            </a:extLst>
          </p:cNvPr>
          <p:cNvSpPr>
            <a:spLocks/>
          </p:cNvSpPr>
          <p:nvPr/>
        </p:nvSpPr>
        <p:spPr bwMode="auto">
          <a:xfrm>
            <a:off x="10316540" y="5843496"/>
            <a:ext cx="608758" cy="279533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114">
            <a:extLst>
              <a:ext uri="{FF2B5EF4-FFF2-40B4-BE49-F238E27FC236}">
                <a16:creationId xmlns:a16="http://schemas.microsoft.com/office/drawing/2014/main" id="{C947C164-FC8C-4CAE-89C1-5170EEB46ADB}"/>
              </a:ext>
            </a:extLst>
          </p:cNvPr>
          <p:cNvSpPr>
            <a:spLocks/>
          </p:cNvSpPr>
          <p:nvPr/>
        </p:nvSpPr>
        <p:spPr bwMode="auto">
          <a:xfrm>
            <a:off x="6909632" y="4952045"/>
            <a:ext cx="4215915" cy="1125178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115">
            <a:extLst>
              <a:ext uri="{FF2B5EF4-FFF2-40B4-BE49-F238E27FC236}">
                <a16:creationId xmlns:a16="http://schemas.microsoft.com/office/drawing/2014/main" id="{6EE5FA37-9734-4115-8DA5-5B885AEE1E69}"/>
              </a:ext>
            </a:extLst>
          </p:cNvPr>
          <p:cNvSpPr>
            <a:spLocks/>
          </p:cNvSpPr>
          <p:nvPr/>
        </p:nvSpPr>
        <p:spPr bwMode="auto">
          <a:xfrm>
            <a:off x="6956357" y="5027213"/>
            <a:ext cx="895782" cy="1050010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117">
            <a:extLst>
              <a:ext uri="{FF2B5EF4-FFF2-40B4-BE49-F238E27FC236}">
                <a16:creationId xmlns:a16="http://schemas.microsoft.com/office/drawing/2014/main" id="{FB342DCB-5900-4FD8-B502-7BE1576F3EC1}"/>
              </a:ext>
            </a:extLst>
          </p:cNvPr>
          <p:cNvSpPr>
            <a:spLocks/>
          </p:cNvSpPr>
          <p:nvPr/>
        </p:nvSpPr>
        <p:spPr bwMode="auto">
          <a:xfrm>
            <a:off x="6623943" y="4784091"/>
            <a:ext cx="1228196" cy="1118131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274320" bIns="4572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4000" b="1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112" name="Freeform 118">
            <a:extLst>
              <a:ext uri="{FF2B5EF4-FFF2-40B4-BE49-F238E27FC236}">
                <a16:creationId xmlns:a16="http://schemas.microsoft.com/office/drawing/2014/main" id="{214A2FFD-1EF5-4BD6-BE07-46AD2BD4E406}"/>
              </a:ext>
            </a:extLst>
          </p:cNvPr>
          <p:cNvSpPr>
            <a:spLocks/>
          </p:cNvSpPr>
          <p:nvPr/>
        </p:nvSpPr>
        <p:spPr bwMode="auto">
          <a:xfrm>
            <a:off x="6623943" y="4508081"/>
            <a:ext cx="285689" cy="1394141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119">
            <a:extLst>
              <a:ext uri="{FF2B5EF4-FFF2-40B4-BE49-F238E27FC236}">
                <a16:creationId xmlns:a16="http://schemas.microsoft.com/office/drawing/2014/main" id="{8EE4C1FE-A7FF-4FB4-8CBD-A47329D5D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788" y="4508081"/>
            <a:ext cx="142845" cy="11897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0578806-54D9-4D37-B865-BA2600D47AAD}"/>
              </a:ext>
            </a:extLst>
          </p:cNvPr>
          <p:cNvSpPr txBox="1"/>
          <p:nvPr/>
        </p:nvSpPr>
        <p:spPr>
          <a:xfrm>
            <a:off x="2305040" y="1901220"/>
            <a:ext cx="3797874" cy="1292662"/>
          </a:xfrm>
          <a:prstGeom prst="rect">
            <a:avLst/>
          </a:prstGeom>
          <a:noFill/>
        </p:spPr>
        <p:txBody>
          <a:bodyPr wrap="square" lIns="91440" tIns="182880" rIns="91440" bIns="0" rtlCol="0" anchor="t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Planning and 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                Requirement</a:t>
            </a:r>
            <a:r>
              <a:rPr lang="en-US" sz="2400" b="1" dirty="0">
                <a:ea typeface="+mn-lt"/>
                <a:cs typeface="+mn-lt"/>
              </a:rPr>
              <a:t> </a:t>
            </a:r>
            <a:endParaRPr lang="en-US" b="1" dirty="0">
              <a:ea typeface="Calibri"/>
              <a:cs typeface="Calibri"/>
            </a:endParaRPr>
          </a:p>
          <a:p>
            <a:endParaRPr lang="en-US" sz="24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C622461-4704-41D9-A52C-03B8AD9FE67F}"/>
              </a:ext>
            </a:extLst>
          </p:cNvPr>
          <p:cNvSpPr txBox="1"/>
          <p:nvPr/>
        </p:nvSpPr>
        <p:spPr>
          <a:xfrm>
            <a:off x="2385722" y="3520762"/>
            <a:ext cx="2982086" cy="984885"/>
          </a:xfrm>
          <a:prstGeom prst="rect">
            <a:avLst/>
          </a:prstGeom>
          <a:noFill/>
        </p:spPr>
        <p:txBody>
          <a:bodyPr wrap="square" lIns="91440" tIns="182880" rIns="91440" bIns="0" rtlCol="0" anchor="t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System Design </a:t>
            </a:r>
            <a:endParaRPr lang="en-US" sz="2800" b="1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 sz="24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B4E1CB5-770B-4761-9F0D-AE9E9D7DAAE6}"/>
              </a:ext>
            </a:extLst>
          </p:cNvPr>
          <p:cNvSpPr txBox="1"/>
          <p:nvPr/>
        </p:nvSpPr>
        <p:spPr>
          <a:xfrm>
            <a:off x="2340899" y="5059621"/>
            <a:ext cx="2982086" cy="615553"/>
          </a:xfrm>
          <a:prstGeom prst="rect">
            <a:avLst/>
          </a:prstGeom>
          <a:noFill/>
        </p:spPr>
        <p:txBody>
          <a:bodyPr wrap="square" lIns="91440" tIns="182880" rIns="91440" bIns="0" rtlCol="0" anchor="t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Detail Design</a:t>
            </a:r>
            <a:endParaRPr lang="en-US" sz="28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F66E086-42AB-4B5C-8F92-D1313B24C01C}"/>
              </a:ext>
            </a:extLst>
          </p:cNvPr>
          <p:cNvSpPr txBox="1"/>
          <p:nvPr/>
        </p:nvSpPr>
        <p:spPr>
          <a:xfrm>
            <a:off x="7844199" y="1847432"/>
            <a:ext cx="3152415" cy="1046440"/>
          </a:xfrm>
          <a:prstGeom prst="rect">
            <a:avLst/>
          </a:prstGeom>
          <a:noFill/>
        </p:spPr>
        <p:txBody>
          <a:bodyPr wrap="square" lIns="91440" tIns="182880" rIns="91440" bIns="0" rtlCol="0" anchor="t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     Module </a:t>
            </a:r>
          </a:p>
          <a:p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  Code And Test </a:t>
            </a:r>
            <a:endParaRPr lang="en-US" sz="28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2C40FFA-3EF7-4EFD-B587-051D8788C633}"/>
              </a:ext>
            </a:extLst>
          </p:cNvPr>
          <p:cNvSpPr txBox="1"/>
          <p:nvPr/>
        </p:nvSpPr>
        <p:spPr>
          <a:xfrm>
            <a:off x="7772481" y="3538691"/>
            <a:ext cx="3304816" cy="615553"/>
          </a:xfrm>
          <a:prstGeom prst="rect">
            <a:avLst/>
          </a:prstGeom>
          <a:noFill/>
        </p:spPr>
        <p:txBody>
          <a:bodyPr wrap="square" lIns="91440" tIns="182880" rIns="91440" bIns="0" rtlCol="0" anchor="t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Integration And Test</a:t>
            </a:r>
            <a:endParaRPr lang="en-US" sz="2800" b="1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3EFBD3E-E2CF-446C-97E6-590353E4829B}"/>
              </a:ext>
            </a:extLst>
          </p:cNvPr>
          <p:cNvSpPr txBox="1"/>
          <p:nvPr/>
        </p:nvSpPr>
        <p:spPr>
          <a:xfrm>
            <a:off x="7978670" y="4889292"/>
            <a:ext cx="2982086" cy="1046440"/>
          </a:xfrm>
          <a:prstGeom prst="rect">
            <a:avLst/>
          </a:prstGeom>
          <a:noFill/>
        </p:spPr>
        <p:txBody>
          <a:bodyPr wrap="square" lIns="91440" tIns="182880" rIns="91440" bIns="0" rtlCol="0" anchor="t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Cost Constructive Model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01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7" grpId="0"/>
      <p:bldP spid="130" grpId="0"/>
      <p:bldP spid="133" grpId="0"/>
      <p:bldP spid="143" grpId="0"/>
      <p:bldP spid="141" grpId="0"/>
      <p:bldP spid="1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494300"/>
            <a:ext cx="9144000" cy="1015663"/>
          </a:xfrm>
        </p:spPr>
        <p:txBody>
          <a:bodyPr/>
          <a:lstStyle/>
          <a:p>
            <a:r>
              <a:rPr lang="en-US">
                <a:solidFill>
                  <a:srgbClr val="222A35"/>
                </a:solidFill>
              </a:rPr>
              <a:t>Thank You !</a:t>
            </a:r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>
                <a:latin typeface="Open Sans"/>
                <a:ea typeface="Open Sans"/>
                <a:cs typeface="Open Sans"/>
              </a:rPr>
              <a:t>Presented By :- </a:t>
            </a:r>
            <a:r>
              <a:rPr lang="en-US" b="1" dirty="0">
                <a:solidFill>
                  <a:schemeClr val="accent3"/>
                </a:solidFill>
                <a:latin typeface="Open Sans"/>
                <a:ea typeface="Open Sans"/>
                <a:cs typeface="Open Sans"/>
              </a:rPr>
              <a:t>Nikhil Lathiya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12737" y="2137172"/>
            <a:ext cx="6966526" cy="1291828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88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cs typeface="Calibri"/>
              </a:rPr>
              <a:t>By Nikhil Lathiya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1447634-2EE3-43FB-8BF0-C936BCA9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What Is </a:t>
            </a:r>
            <a:r>
              <a:rPr lang="en-US" b="1" cap="all" dirty="0">
                <a:solidFill>
                  <a:schemeClr val="accent2"/>
                </a:solidFill>
                <a:ea typeface="+mn-lt"/>
                <a:cs typeface="+mn-lt"/>
              </a:rPr>
              <a:t>COST ESTIMATION</a:t>
            </a:r>
            <a:r>
              <a:rPr lang="en-US" dirty="0">
                <a:ea typeface="+mn-lt"/>
                <a:cs typeface="+mn-lt"/>
              </a:rPr>
              <a:t> Model And Why We Need It…???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9750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56620" y="1406263"/>
            <a:ext cx="11637719" cy="63252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400" b="1" dirty="0">
                <a:solidFill>
                  <a:schemeClr val="accent1"/>
                </a:solidFill>
                <a:ea typeface="Calibri"/>
                <a:cs typeface="Calibri"/>
              </a:rPr>
              <a:t> </a:t>
            </a:r>
            <a:r>
              <a:rPr lang="en-US" sz="2000" dirty="0">
                <a:ea typeface="Calibri"/>
                <a:cs typeface="Calibri"/>
              </a:rPr>
              <a:t>Cost Estimation</a:t>
            </a:r>
            <a:r>
              <a:rPr lang="en-US" sz="2000" b="1" dirty="0">
                <a:ea typeface="Calibri"/>
                <a:cs typeface="Calibri"/>
              </a:rPr>
              <a:t> </a:t>
            </a:r>
            <a:r>
              <a:rPr lang="en-US" sz="2000" dirty="0">
                <a:ea typeface="Calibri"/>
                <a:cs typeface="Calibri"/>
              </a:rPr>
              <a:t>simply means a </a:t>
            </a:r>
            <a:r>
              <a:rPr lang="en-US" sz="2000" b="1" dirty="0">
                <a:solidFill>
                  <a:schemeClr val="accent1"/>
                </a:solidFill>
                <a:ea typeface="Calibri"/>
                <a:cs typeface="Calibri"/>
              </a:rPr>
              <a:t>technique </a:t>
            </a:r>
            <a:r>
              <a:rPr lang="en-US" sz="2000" dirty="0">
                <a:ea typeface="Calibri"/>
                <a:cs typeface="Calibri"/>
              </a:rPr>
              <a:t>that is used to find out the cost estimates</a:t>
            </a:r>
            <a:endParaRPr lang="en-US" sz="2000" dirty="0">
              <a:ea typeface="+mn-lt"/>
              <a:cs typeface="+mn-lt"/>
            </a:endParaRPr>
          </a:p>
          <a:p>
            <a:pPr indent="0">
              <a:lnSpc>
                <a:spcPct val="100000"/>
              </a:lnSpc>
              <a:spcBef>
                <a:spcPts val="300"/>
              </a:spcBef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000" dirty="0">
                <a:ea typeface="Calibri"/>
                <a:cs typeface="Calibri"/>
              </a:rPr>
              <a:t>  The cost estimate is the financial spend that is done on the efforts to develop 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000" dirty="0">
                <a:ea typeface="Calibri"/>
                <a:cs typeface="Calibri"/>
              </a:rPr>
              <a:t>   and test software in </a:t>
            </a:r>
            <a:r>
              <a:rPr lang="en-US" sz="2000" b="1" dirty="0">
                <a:solidFill>
                  <a:schemeClr val="accent1"/>
                </a:solidFill>
                <a:ea typeface="Calibri"/>
                <a:cs typeface="Calibri"/>
              </a:rPr>
              <a:t>Software Engineering</a:t>
            </a:r>
            <a:endParaRPr lang="en-US" sz="2000" dirty="0">
              <a:solidFill>
                <a:schemeClr val="accent1"/>
              </a:solidFill>
              <a:ea typeface="+mn-lt"/>
              <a:cs typeface="+mn-lt"/>
            </a:endParaRPr>
          </a:p>
          <a:p>
            <a:pPr indent="0">
              <a:lnSpc>
                <a:spcPct val="100000"/>
              </a:lnSpc>
              <a:spcBef>
                <a:spcPts val="300"/>
              </a:spcBef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000" dirty="0">
                <a:ea typeface="Calibri"/>
                <a:cs typeface="Calibri"/>
              </a:rPr>
              <a:t> Cost estimation models are some </a:t>
            </a:r>
            <a:r>
              <a:rPr lang="en-US" sz="2000" b="1" dirty="0">
                <a:solidFill>
                  <a:schemeClr val="accent1"/>
                </a:solidFill>
                <a:ea typeface="Calibri"/>
                <a:cs typeface="Calibri"/>
              </a:rPr>
              <a:t>mathematical algorithms</a:t>
            </a:r>
            <a:r>
              <a:rPr lang="en-US" sz="2000" dirty="0">
                <a:ea typeface="Calibri"/>
                <a:cs typeface="Calibri"/>
              </a:rPr>
              <a:t> or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000" dirty="0">
                <a:ea typeface="Calibri"/>
                <a:cs typeface="Calibri"/>
              </a:rPr>
              <a:t> parametric equations that are used to estimate  the cost of a  product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000" dirty="0">
                <a:ea typeface="Calibri"/>
                <a:cs typeface="Calibri"/>
              </a:rPr>
              <a:t> or a project.</a:t>
            </a:r>
            <a:endParaRPr lang="en-US" sz="2000" dirty="0">
              <a:ea typeface="+mn-lt"/>
              <a:cs typeface="+mn-lt"/>
            </a:endParaRPr>
          </a:p>
          <a:p>
            <a:pPr indent="0">
              <a:lnSpc>
                <a:spcPct val="100000"/>
              </a:lnSpc>
              <a:spcBef>
                <a:spcPts val="300"/>
              </a:spcBef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000" dirty="0">
                <a:ea typeface="Calibri"/>
                <a:cs typeface="Calibri"/>
              </a:rPr>
              <a:t> It is to accurately estimate needed resources and required 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000" dirty="0">
                <a:ea typeface="Calibri"/>
                <a:cs typeface="Calibri"/>
              </a:rPr>
              <a:t> schedules for </a:t>
            </a:r>
            <a:r>
              <a:rPr lang="en-US" sz="2000" b="1" dirty="0">
                <a:solidFill>
                  <a:schemeClr val="accent1"/>
                </a:solidFill>
                <a:ea typeface="Calibri"/>
                <a:cs typeface="Calibri"/>
              </a:rPr>
              <a:t>software development projects.</a:t>
            </a:r>
            <a:endParaRPr lang="en-US" sz="2000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000" dirty="0">
                <a:ea typeface="Calibri"/>
                <a:cs typeface="Calibri"/>
              </a:rPr>
              <a:t>The Cost estimation process </a:t>
            </a:r>
            <a:r>
              <a:rPr lang="en-US" sz="2000" b="1" dirty="0">
                <a:solidFill>
                  <a:schemeClr val="accent1"/>
                </a:solidFill>
                <a:ea typeface="Calibri"/>
                <a:cs typeface="Calibri"/>
              </a:rPr>
              <a:t>includes </a:t>
            </a:r>
            <a:r>
              <a:rPr lang="en-US" sz="2000" dirty="0">
                <a:ea typeface="Calibri"/>
                <a:cs typeface="Calibri"/>
              </a:rPr>
              <a:t>estimating the size of the software product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000" dirty="0">
                <a:ea typeface="Calibri"/>
                <a:cs typeface="Calibri"/>
              </a:rPr>
              <a:t> to be produced, estimating the effort required,  estimating </a:t>
            </a:r>
            <a:r>
              <a:rPr lang="en-US" sz="2000" b="1" dirty="0">
                <a:solidFill>
                  <a:schemeClr val="accent1"/>
                </a:solidFill>
                <a:ea typeface="Calibri"/>
                <a:cs typeface="Calibri"/>
              </a:rPr>
              <a:t>overall cost of the project.</a:t>
            </a:r>
            <a:br>
              <a:rPr lang="en-US" sz="2000" b="1" dirty="0"/>
            </a:br>
            <a:br>
              <a:rPr lang="en-US" sz="1200" dirty="0"/>
            </a:br>
            <a:br>
              <a:rPr lang="en-US" sz="1200" dirty="0"/>
            </a:br>
            <a:endParaRPr lang="en-US" sz="900" dirty="0">
              <a:ea typeface="Calibri"/>
              <a:cs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9FC61BD3-131C-2E08-6023-40DAC773E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479" y="2400971"/>
            <a:ext cx="3722868" cy="3061115"/>
          </a:xfrm>
          <a:prstGeom prst="rect">
            <a:avLst/>
          </a:prstGeom>
        </p:spPr>
      </p:pic>
      <p:sp>
        <p:nvSpPr>
          <p:cNvPr id="6" name="Title 9">
            <a:extLst>
              <a:ext uri="{FF2B5EF4-FFF2-40B4-BE49-F238E27FC236}">
                <a16:creationId xmlns:a16="http://schemas.microsoft.com/office/drawing/2014/main" id="{FBD1BC77-8E03-D45A-C57C-711E715C0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946" y="-4537"/>
            <a:ext cx="10515600" cy="1132235"/>
          </a:xfrm>
        </p:spPr>
        <p:txBody>
          <a:bodyPr>
            <a:noAutofit/>
          </a:bodyPr>
          <a:lstStyle/>
          <a:p>
            <a:r>
              <a:rPr lang="en-US" dirty="0">
                <a:ea typeface="Calibri"/>
                <a:cs typeface="Calibri"/>
              </a:rPr>
              <a:t>                </a:t>
            </a:r>
            <a:r>
              <a:rPr lang="en-US" u="sng" dirty="0">
                <a:ea typeface="Calibri"/>
                <a:cs typeface="Calibri"/>
              </a:rPr>
              <a:t> What is COST ESTIMATION...??</a:t>
            </a: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9DB5843B-5679-9AA4-C4CE-A86E17B83A9C}"/>
              </a:ext>
            </a:extLst>
          </p:cNvPr>
          <p:cNvSpPr/>
          <p:nvPr/>
        </p:nvSpPr>
        <p:spPr>
          <a:xfrm>
            <a:off x="430305" y="1568823"/>
            <a:ext cx="170329" cy="14343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37E811A6-6915-71B5-70DA-A86F76F290B1}"/>
              </a:ext>
            </a:extLst>
          </p:cNvPr>
          <p:cNvSpPr/>
          <p:nvPr/>
        </p:nvSpPr>
        <p:spPr>
          <a:xfrm>
            <a:off x="430305" y="2250140"/>
            <a:ext cx="170329" cy="14343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2144C5BF-F46F-85ED-9B6F-BA3806B22322}"/>
              </a:ext>
            </a:extLst>
          </p:cNvPr>
          <p:cNvSpPr/>
          <p:nvPr/>
        </p:nvSpPr>
        <p:spPr>
          <a:xfrm>
            <a:off x="430305" y="3325905"/>
            <a:ext cx="170329" cy="14343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053B49E4-C737-0F90-6A21-8832E5EBC511}"/>
              </a:ext>
            </a:extLst>
          </p:cNvPr>
          <p:cNvSpPr/>
          <p:nvPr/>
        </p:nvSpPr>
        <p:spPr>
          <a:xfrm>
            <a:off x="430304" y="4661646"/>
            <a:ext cx="170329" cy="14343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2344F302-DB92-0CB1-6884-F44A205D1EBA}"/>
              </a:ext>
            </a:extLst>
          </p:cNvPr>
          <p:cNvSpPr/>
          <p:nvPr/>
        </p:nvSpPr>
        <p:spPr>
          <a:xfrm>
            <a:off x="430305" y="5692587"/>
            <a:ext cx="170329" cy="14343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3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u="sng" dirty="0"/>
              <a:t>What is </a:t>
            </a:r>
            <a:r>
              <a:rPr lang="en-US" u="sng" dirty="0">
                <a:solidFill>
                  <a:schemeClr val="accent2"/>
                </a:solidFill>
              </a:rPr>
              <a:t>COCOMO Model...???</a:t>
            </a:r>
            <a:r>
              <a:rPr lang="en-US" dirty="0"/>
              <a:t> 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sz="half" idx="2"/>
          </p:nvPr>
        </p:nvSpPr>
        <p:spPr>
          <a:xfrm>
            <a:off x="150542" y="1825625"/>
            <a:ext cx="944694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COCOMO model stand for </a:t>
            </a:r>
            <a:r>
              <a:rPr lang="en-US" b="1" dirty="0">
                <a:solidFill>
                  <a:schemeClr val="accent2"/>
                </a:solidFill>
                <a:ea typeface="+mn-lt"/>
                <a:cs typeface="+mn-lt"/>
              </a:rPr>
              <a:t>constructive cost model</a:t>
            </a:r>
          </a:p>
          <a:p>
            <a:r>
              <a:rPr lang="en-US" dirty="0">
                <a:ea typeface="+mn-lt"/>
                <a:cs typeface="+mn-lt"/>
              </a:rPr>
              <a:t> it is the one of the very famous model which is used to </a:t>
            </a:r>
            <a:r>
              <a:rPr lang="en-US" b="1" dirty="0">
                <a:solidFill>
                  <a:schemeClr val="accent2"/>
                </a:solidFill>
                <a:ea typeface="+mn-lt"/>
                <a:cs typeface="+mn-lt"/>
              </a:rPr>
              <a:t>estimate the cost</a:t>
            </a:r>
            <a:r>
              <a:rPr lang="en-US" dirty="0">
                <a:ea typeface="+mn-lt"/>
                <a:cs typeface="+mn-lt"/>
              </a:rPr>
              <a:t> of the project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US" dirty="0">
                <a:ea typeface="+mn-lt"/>
                <a:cs typeface="+mn-lt"/>
              </a:rPr>
              <a:t>Using this model we can estimate the time (month) and number of people members needed to </a:t>
            </a:r>
            <a:r>
              <a:rPr lang="en-US" b="1" dirty="0">
                <a:solidFill>
                  <a:schemeClr val="accent2"/>
                </a:solidFill>
                <a:ea typeface="+mn-lt"/>
                <a:cs typeface="+mn-lt"/>
              </a:rPr>
              <a:t>develop a project </a:t>
            </a:r>
            <a:endParaRPr lang="en-US" dirty="0">
              <a:solidFill>
                <a:schemeClr val="accent2"/>
              </a:solidFill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Date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D08052-46D4-4451-BCD3-D01F8058D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8C22C920-6188-289D-D2B1-70AEB9A57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957" y="3267502"/>
            <a:ext cx="4174273" cy="313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2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08847" y="1597492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STAGES OF </a:t>
            </a:r>
            <a:r>
              <a:rPr lang="en-US" dirty="0">
                <a:solidFill>
                  <a:schemeClr val="accent3"/>
                </a:solidFill>
                <a:ea typeface="Calibri"/>
                <a:cs typeface="Calibri"/>
              </a:rPr>
              <a:t>COCOMO </a:t>
            </a:r>
            <a:r>
              <a:rPr lang="en-US" dirty="0">
                <a:ea typeface="Calibri"/>
                <a:cs typeface="Calibri"/>
              </a:rPr>
              <a:t>Model</a:t>
            </a:r>
          </a:p>
        </p:txBody>
      </p:sp>
      <p:sp>
        <p:nvSpPr>
          <p:cNvPr id="1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D2AEF3-7A49-4D06-9042-4BED7B98B15E}"/>
              </a:ext>
            </a:extLst>
          </p:cNvPr>
          <p:cNvGrpSpPr/>
          <p:nvPr/>
        </p:nvGrpSpPr>
        <p:grpSpPr>
          <a:xfrm>
            <a:off x="10980565" y="332656"/>
            <a:ext cx="640080" cy="690983"/>
            <a:chOff x="3134012" y="124947"/>
            <a:chExt cx="640080" cy="690983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F7625F2-ADCE-4AC4-89B0-9C0AB356B47F}"/>
                </a:ext>
              </a:extLst>
            </p:cNvPr>
            <p:cNvSpPr/>
            <p:nvPr/>
          </p:nvSpPr>
          <p:spPr>
            <a:xfrm>
              <a:off x="3171524" y="124947"/>
              <a:ext cx="565056" cy="330564"/>
            </a:xfrm>
            <a:custGeom>
              <a:avLst/>
              <a:gdLst>
                <a:gd name="connsiteX0" fmla="*/ 1414207 w 2910856"/>
                <a:gd name="connsiteY0" fmla="*/ 0 h 1702882"/>
                <a:gd name="connsiteX1" fmla="*/ 2910856 w 2910856"/>
                <a:gd name="connsiteY1" fmla="*/ 883002 h 1702882"/>
                <a:gd name="connsiteX2" fmla="*/ 2753900 w 2910856"/>
                <a:gd name="connsiteY2" fmla="*/ 973921 h 1702882"/>
                <a:gd name="connsiteX3" fmla="*/ 2754201 w 2910856"/>
                <a:gd name="connsiteY3" fmla="*/ 974098 h 1702882"/>
                <a:gd name="connsiteX4" fmla="*/ 2626020 w 2910856"/>
                <a:gd name="connsiteY4" fmla="*/ 1048462 h 1702882"/>
                <a:gd name="connsiteX5" fmla="*/ 1452957 w 2910856"/>
                <a:gd name="connsiteY5" fmla="*/ 356371 h 1702882"/>
                <a:gd name="connsiteX6" fmla="*/ 1407834 w 2910856"/>
                <a:gd name="connsiteY6" fmla="*/ 332274 h 1702882"/>
                <a:gd name="connsiteX7" fmla="*/ 1118892 w 2910856"/>
                <a:gd name="connsiteY7" fmla="*/ 499648 h 1702882"/>
                <a:gd name="connsiteX8" fmla="*/ 2333008 w 2910856"/>
                <a:gd name="connsiteY8" fmla="*/ 1217730 h 1702882"/>
                <a:gd name="connsiteX9" fmla="*/ 1495477 w 2910856"/>
                <a:gd name="connsiteY9" fmla="*/ 1702882 h 1702882"/>
                <a:gd name="connsiteX10" fmla="*/ 0 w 2910856"/>
                <a:gd name="connsiteY10" fmla="*/ 820439 h 1702882"/>
                <a:gd name="connsiteX11" fmla="*/ 5327 w 2910856"/>
                <a:gd name="connsiteY11" fmla="*/ 817349 h 1702882"/>
                <a:gd name="connsiteX12" fmla="*/ 52153 w 2910856"/>
                <a:gd name="connsiteY12" fmla="*/ 790183 h 1702882"/>
                <a:gd name="connsiteX13" fmla="*/ 284252 w 2910856"/>
                <a:gd name="connsiteY13" fmla="*/ 655532 h 1702882"/>
                <a:gd name="connsiteX14" fmla="*/ 1478492 w 2910856"/>
                <a:gd name="connsiteY14" fmla="*/ 1360223 h 1702882"/>
                <a:gd name="connsiteX15" fmla="*/ 1478497 w 2910856"/>
                <a:gd name="connsiteY15" fmla="*/ 1360225 h 1702882"/>
                <a:gd name="connsiteX16" fmla="*/ 1478511 w 2910856"/>
                <a:gd name="connsiteY16" fmla="*/ 1360234 h 1702882"/>
                <a:gd name="connsiteX17" fmla="*/ 1496558 w 2910856"/>
                <a:gd name="connsiteY17" fmla="*/ 1369859 h 1702882"/>
                <a:gd name="connsiteX18" fmla="*/ 1735064 w 2910856"/>
                <a:gd name="connsiteY18" fmla="*/ 1231701 h 1702882"/>
                <a:gd name="connsiteX19" fmla="*/ 523363 w 2910856"/>
                <a:gd name="connsiteY19" fmla="*/ 516814 h 1702882"/>
                <a:gd name="connsiteX20" fmla="*/ 820220 w 2910856"/>
                <a:gd name="connsiteY20" fmla="*/ 344595 h 1702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910856" h="1702882">
                  <a:moveTo>
                    <a:pt x="1414207" y="0"/>
                  </a:moveTo>
                  <a:lnTo>
                    <a:pt x="2910856" y="883002"/>
                  </a:lnTo>
                  <a:lnTo>
                    <a:pt x="2753900" y="973921"/>
                  </a:lnTo>
                  <a:lnTo>
                    <a:pt x="2754201" y="974098"/>
                  </a:lnTo>
                  <a:lnTo>
                    <a:pt x="2626020" y="1048462"/>
                  </a:lnTo>
                  <a:lnTo>
                    <a:pt x="1452957" y="356371"/>
                  </a:lnTo>
                  <a:lnTo>
                    <a:pt x="1407834" y="332274"/>
                  </a:lnTo>
                  <a:lnTo>
                    <a:pt x="1118892" y="499648"/>
                  </a:lnTo>
                  <a:lnTo>
                    <a:pt x="2333008" y="1217730"/>
                  </a:lnTo>
                  <a:lnTo>
                    <a:pt x="1495477" y="1702882"/>
                  </a:lnTo>
                  <a:lnTo>
                    <a:pt x="0" y="820439"/>
                  </a:lnTo>
                  <a:cubicBezTo>
                    <a:pt x="1776" y="819409"/>
                    <a:pt x="3551" y="818379"/>
                    <a:pt x="5327" y="817349"/>
                  </a:cubicBezTo>
                  <a:cubicBezTo>
                    <a:pt x="20935" y="808294"/>
                    <a:pt x="36544" y="799238"/>
                    <a:pt x="52153" y="790183"/>
                  </a:cubicBezTo>
                  <a:cubicBezTo>
                    <a:pt x="129519" y="745299"/>
                    <a:pt x="206886" y="700416"/>
                    <a:pt x="284252" y="655532"/>
                  </a:cubicBezTo>
                  <a:lnTo>
                    <a:pt x="1478492" y="1360223"/>
                  </a:lnTo>
                  <a:cubicBezTo>
                    <a:pt x="1478494" y="1360224"/>
                    <a:pt x="1478495" y="1360224"/>
                    <a:pt x="1478497" y="1360225"/>
                  </a:cubicBezTo>
                  <a:cubicBezTo>
                    <a:pt x="1478502" y="1360228"/>
                    <a:pt x="1478506" y="1360231"/>
                    <a:pt x="1478511" y="1360234"/>
                  </a:cubicBezTo>
                  <a:lnTo>
                    <a:pt x="1496558" y="1369859"/>
                  </a:lnTo>
                  <a:lnTo>
                    <a:pt x="1735064" y="1231701"/>
                  </a:lnTo>
                  <a:lnTo>
                    <a:pt x="523363" y="516814"/>
                  </a:lnTo>
                  <a:lnTo>
                    <a:pt x="820220" y="3445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341B182-A951-4811-AEDE-0B071EED9F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4012" y="322083"/>
              <a:ext cx="297491" cy="493847"/>
            </a:xfrm>
            <a:custGeom>
              <a:avLst/>
              <a:gdLst>
                <a:gd name="connsiteX0" fmla="*/ 2804810 w 2804810"/>
                <a:gd name="connsiteY0" fmla="*/ 0 h 4128021"/>
                <a:gd name="connsiteX1" fmla="*/ 2271752 w 2804810"/>
                <a:gd name="connsiteY1" fmla="*/ 277158 h 4128021"/>
                <a:gd name="connsiteX2" fmla="*/ 2272787 w 2804810"/>
                <a:gd name="connsiteY2" fmla="*/ 1354974 h 4128021"/>
                <a:gd name="connsiteX3" fmla="*/ 532024 w 2804810"/>
                <a:gd name="connsiteY3" fmla="*/ 2261188 h 4128021"/>
                <a:gd name="connsiteX4" fmla="*/ 534248 w 2804810"/>
                <a:gd name="connsiteY4" fmla="*/ 1180556 h 4128021"/>
                <a:gd name="connsiteX5" fmla="*/ 0 w 2804810"/>
                <a:gd name="connsiteY5" fmla="*/ 1458332 h 4128021"/>
                <a:gd name="connsiteX6" fmla="*/ 0 w 2804810"/>
                <a:gd name="connsiteY6" fmla="*/ 4128021 h 4128021"/>
                <a:gd name="connsiteX7" fmla="*/ 532024 w 2804810"/>
                <a:gd name="connsiteY7" fmla="*/ 3859484 h 4128021"/>
                <a:gd name="connsiteX8" fmla="*/ 532024 w 2804810"/>
                <a:gd name="connsiteY8" fmla="*/ 2808317 h 4128021"/>
                <a:gd name="connsiteX9" fmla="*/ 2272787 w 2804810"/>
                <a:gd name="connsiteY9" fmla="*/ 1902103 h 4128021"/>
                <a:gd name="connsiteX10" fmla="*/ 2272787 w 2804810"/>
                <a:gd name="connsiteY10" fmla="*/ 2979389 h 4128021"/>
                <a:gd name="connsiteX11" fmla="*/ 2804810 w 2804810"/>
                <a:gd name="connsiteY11" fmla="*/ 2710852 h 412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04810" h="4128021">
                  <a:moveTo>
                    <a:pt x="2804810" y="0"/>
                  </a:moveTo>
                  <a:lnTo>
                    <a:pt x="2271752" y="277158"/>
                  </a:lnTo>
                  <a:lnTo>
                    <a:pt x="2272787" y="1354974"/>
                  </a:lnTo>
                  <a:lnTo>
                    <a:pt x="532024" y="2261188"/>
                  </a:lnTo>
                  <a:cubicBezTo>
                    <a:pt x="532765" y="1900977"/>
                    <a:pt x="533507" y="1540767"/>
                    <a:pt x="534248" y="1180556"/>
                  </a:cubicBezTo>
                  <a:lnTo>
                    <a:pt x="0" y="1458332"/>
                  </a:lnTo>
                  <a:lnTo>
                    <a:pt x="0" y="4128021"/>
                  </a:lnTo>
                  <a:lnTo>
                    <a:pt x="532024" y="3859484"/>
                  </a:lnTo>
                  <a:lnTo>
                    <a:pt x="532024" y="2808317"/>
                  </a:lnTo>
                  <a:lnTo>
                    <a:pt x="2272787" y="1902103"/>
                  </a:lnTo>
                  <a:lnTo>
                    <a:pt x="2272787" y="2979389"/>
                  </a:lnTo>
                  <a:lnTo>
                    <a:pt x="2804810" y="27108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EA7A20-52AC-4B07-81A2-A6C1F1956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82544" y="318489"/>
              <a:ext cx="291548" cy="493776"/>
            </a:xfrm>
            <a:custGeom>
              <a:avLst/>
              <a:gdLst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529798 w 2804810"/>
                <a:gd name="connsiteY4" fmla="*/ 819332 h 4128021"/>
                <a:gd name="connsiteX5" fmla="*/ 2272787 w 2804810"/>
                <a:gd name="connsiteY5" fmla="*/ 1726869 h 4128021"/>
                <a:gd name="connsiteX6" fmla="*/ 2272099 w 2804810"/>
                <a:gd name="connsiteY6" fmla="*/ 2806539 h 4128021"/>
                <a:gd name="connsiteX7" fmla="*/ 2272444 w 2804810"/>
                <a:gd name="connsiteY7" fmla="*/ 3334294 h 4128021"/>
                <a:gd name="connsiteX8" fmla="*/ 529798 w 2804810"/>
                <a:gd name="connsiteY8" fmla="*/ 2456484 h 4128021"/>
                <a:gd name="connsiteX9" fmla="*/ 0 w 2804810"/>
                <a:gd name="connsiteY9" fmla="*/ 0 h 4128021"/>
                <a:gd name="connsiteX10" fmla="*/ 0 w 2804810"/>
                <a:gd name="connsiteY10" fmla="*/ 2710852 h 4128021"/>
                <a:gd name="connsiteX11" fmla="*/ 529798 w 2804810"/>
                <a:gd name="connsiteY11" fmla="*/ 2979389 h 4128021"/>
                <a:gd name="connsiteX12" fmla="*/ 529798 w 2804810"/>
                <a:gd name="connsiteY12" fmla="*/ 2977784 h 4128021"/>
                <a:gd name="connsiteX13" fmla="*/ 2272785 w 2804810"/>
                <a:gd name="connsiteY13" fmla="*/ 3855766 h 4128021"/>
                <a:gd name="connsiteX14" fmla="*/ 2272787 w 2804810"/>
                <a:gd name="connsiteY14" fmla="*/ 3859484 h 4128021"/>
                <a:gd name="connsiteX15" fmla="*/ 2804810 w 2804810"/>
                <a:gd name="connsiteY15" fmla="*/ 4128021 h 4128021"/>
                <a:gd name="connsiteX16" fmla="*/ 2804810 w 2804810"/>
                <a:gd name="connsiteY16" fmla="*/ 1458332 h 4128021"/>
                <a:gd name="connsiteX0" fmla="*/ 885964 w 2804810"/>
                <a:gd name="connsiteY0" fmla="*/ 1540658 h 4282402"/>
                <a:gd name="connsiteX1" fmla="*/ 885964 w 2804810"/>
                <a:gd name="connsiteY1" fmla="*/ 2083612 h 4282402"/>
                <a:gd name="connsiteX2" fmla="*/ 1902385 w 2804810"/>
                <a:gd name="connsiteY2" fmla="*/ 2613718 h 4282402"/>
                <a:gd name="connsiteX3" fmla="*/ 1902385 w 2804810"/>
                <a:gd name="connsiteY3" fmla="*/ 2070763 h 4282402"/>
                <a:gd name="connsiteX4" fmla="*/ 885964 w 2804810"/>
                <a:gd name="connsiteY4" fmla="*/ 1540658 h 4282402"/>
                <a:gd name="connsiteX5" fmla="*/ 529798 w 2804810"/>
                <a:gd name="connsiteY5" fmla="*/ 819332 h 4282402"/>
                <a:gd name="connsiteX6" fmla="*/ 2272787 w 2804810"/>
                <a:gd name="connsiteY6" fmla="*/ 1726869 h 4282402"/>
                <a:gd name="connsiteX7" fmla="*/ 2272099 w 2804810"/>
                <a:gd name="connsiteY7" fmla="*/ 2806539 h 4282402"/>
                <a:gd name="connsiteX8" fmla="*/ 2272444 w 2804810"/>
                <a:gd name="connsiteY8" fmla="*/ 3334294 h 4282402"/>
                <a:gd name="connsiteX9" fmla="*/ 529798 w 2804810"/>
                <a:gd name="connsiteY9" fmla="*/ 2456484 h 4282402"/>
                <a:gd name="connsiteX10" fmla="*/ 529798 w 2804810"/>
                <a:gd name="connsiteY10" fmla="*/ 819332 h 4282402"/>
                <a:gd name="connsiteX11" fmla="*/ 0 w 2804810"/>
                <a:gd name="connsiteY11" fmla="*/ 0 h 4282402"/>
                <a:gd name="connsiteX12" fmla="*/ 0 w 2804810"/>
                <a:gd name="connsiteY12" fmla="*/ 2710852 h 4282402"/>
                <a:gd name="connsiteX13" fmla="*/ 529798 w 2804810"/>
                <a:gd name="connsiteY13" fmla="*/ 2979389 h 4282402"/>
                <a:gd name="connsiteX14" fmla="*/ 529798 w 2804810"/>
                <a:gd name="connsiteY14" fmla="*/ 2977784 h 4282402"/>
                <a:gd name="connsiteX15" fmla="*/ 2272785 w 2804810"/>
                <a:gd name="connsiteY15" fmla="*/ 3855766 h 4282402"/>
                <a:gd name="connsiteX16" fmla="*/ 2804810 w 2804810"/>
                <a:gd name="connsiteY16" fmla="*/ 4128021 h 4282402"/>
                <a:gd name="connsiteX17" fmla="*/ 2804810 w 2804810"/>
                <a:gd name="connsiteY17" fmla="*/ 1458332 h 4282402"/>
                <a:gd name="connsiteX18" fmla="*/ 0 w 2804810"/>
                <a:gd name="connsiteY18" fmla="*/ 0 h 4282402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529798 w 2804810"/>
                <a:gd name="connsiteY13" fmla="*/ 2979389 h 4128021"/>
                <a:gd name="connsiteX14" fmla="*/ 529798 w 2804810"/>
                <a:gd name="connsiteY14" fmla="*/ 2977784 h 4128021"/>
                <a:gd name="connsiteX15" fmla="*/ 2804810 w 2804810"/>
                <a:gd name="connsiteY15" fmla="*/ 4128021 h 4128021"/>
                <a:gd name="connsiteX16" fmla="*/ 2804810 w 2804810"/>
                <a:gd name="connsiteY16" fmla="*/ 1458332 h 4128021"/>
                <a:gd name="connsiteX17" fmla="*/ 0 w 2804810"/>
                <a:gd name="connsiteY17" fmla="*/ 0 h 4128021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529798 w 2804810"/>
                <a:gd name="connsiteY13" fmla="*/ 2979389 h 4128021"/>
                <a:gd name="connsiteX14" fmla="*/ 2804810 w 2804810"/>
                <a:gd name="connsiteY14" fmla="*/ 4128021 h 4128021"/>
                <a:gd name="connsiteX15" fmla="*/ 2804810 w 2804810"/>
                <a:gd name="connsiteY15" fmla="*/ 1458332 h 4128021"/>
                <a:gd name="connsiteX16" fmla="*/ 0 w 2804810"/>
                <a:gd name="connsiteY16" fmla="*/ 0 h 4128021"/>
                <a:gd name="connsiteX0" fmla="*/ 885964 w 2804810"/>
                <a:gd name="connsiteY0" fmla="*/ 1540658 h 4128021"/>
                <a:gd name="connsiteX1" fmla="*/ 885964 w 2804810"/>
                <a:gd name="connsiteY1" fmla="*/ 2083612 h 4128021"/>
                <a:gd name="connsiteX2" fmla="*/ 1902385 w 2804810"/>
                <a:gd name="connsiteY2" fmla="*/ 2613718 h 4128021"/>
                <a:gd name="connsiteX3" fmla="*/ 1902385 w 2804810"/>
                <a:gd name="connsiteY3" fmla="*/ 2070763 h 4128021"/>
                <a:gd name="connsiteX4" fmla="*/ 885964 w 2804810"/>
                <a:gd name="connsiteY4" fmla="*/ 1540658 h 4128021"/>
                <a:gd name="connsiteX5" fmla="*/ 529798 w 2804810"/>
                <a:gd name="connsiteY5" fmla="*/ 819332 h 4128021"/>
                <a:gd name="connsiteX6" fmla="*/ 2272787 w 2804810"/>
                <a:gd name="connsiteY6" fmla="*/ 1726869 h 4128021"/>
                <a:gd name="connsiteX7" fmla="*/ 2272099 w 2804810"/>
                <a:gd name="connsiteY7" fmla="*/ 2806539 h 4128021"/>
                <a:gd name="connsiteX8" fmla="*/ 2272444 w 2804810"/>
                <a:gd name="connsiteY8" fmla="*/ 3334294 h 4128021"/>
                <a:gd name="connsiteX9" fmla="*/ 529798 w 2804810"/>
                <a:gd name="connsiteY9" fmla="*/ 2456484 h 4128021"/>
                <a:gd name="connsiteX10" fmla="*/ 529798 w 2804810"/>
                <a:gd name="connsiteY10" fmla="*/ 819332 h 4128021"/>
                <a:gd name="connsiteX11" fmla="*/ 0 w 2804810"/>
                <a:gd name="connsiteY11" fmla="*/ 0 h 4128021"/>
                <a:gd name="connsiteX12" fmla="*/ 0 w 2804810"/>
                <a:gd name="connsiteY12" fmla="*/ 2710852 h 4128021"/>
                <a:gd name="connsiteX13" fmla="*/ 2804810 w 2804810"/>
                <a:gd name="connsiteY13" fmla="*/ 4128021 h 4128021"/>
                <a:gd name="connsiteX14" fmla="*/ 2804810 w 2804810"/>
                <a:gd name="connsiteY14" fmla="*/ 1458332 h 4128021"/>
                <a:gd name="connsiteX15" fmla="*/ 0 w 2804810"/>
                <a:gd name="connsiteY15" fmla="*/ 0 h 412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04810" h="4128021">
                  <a:moveTo>
                    <a:pt x="885964" y="1540658"/>
                  </a:moveTo>
                  <a:lnTo>
                    <a:pt x="885964" y="2083612"/>
                  </a:lnTo>
                  <a:lnTo>
                    <a:pt x="1902385" y="2613718"/>
                  </a:lnTo>
                  <a:lnTo>
                    <a:pt x="1902385" y="2070763"/>
                  </a:lnTo>
                  <a:lnTo>
                    <a:pt x="885964" y="1540658"/>
                  </a:lnTo>
                  <a:close/>
                  <a:moveTo>
                    <a:pt x="529798" y="819332"/>
                  </a:moveTo>
                  <a:lnTo>
                    <a:pt x="2272787" y="1726869"/>
                  </a:lnTo>
                  <a:cubicBezTo>
                    <a:pt x="2272558" y="2086759"/>
                    <a:pt x="2272328" y="2446649"/>
                    <a:pt x="2272099" y="2806539"/>
                  </a:cubicBezTo>
                  <a:lnTo>
                    <a:pt x="2272444" y="3334294"/>
                  </a:lnTo>
                  <a:lnTo>
                    <a:pt x="529798" y="2456484"/>
                  </a:lnTo>
                  <a:lnTo>
                    <a:pt x="529798" y="819332"/>
                  </a:lnTo>
                  <a:close/>
                  <a:moveTo>
                    <a:pt x="0" y="0"/>
                  </a:moveTo>
                  <a:lnTo>
                    <a:pt x="0" y="2710852"/>
                  </a:lnTo>
                  <a:lnTo>
                    <a:pt x="2804810" y="4128021"/>
                  </a:lnTo>
                  <a:lnTo>
                    <a:pt x="2804810" y="1458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pic>
        <p:nvPicPr>
          <p:cNvPr id="13" name="Picture 13">
            <a:extLst>
              <a:ext uri="{FF2B5EF4-FFF2-40B4-BE49-F238E27FC236}">
                <a16:creationId xmlns:a16="http://schemas.microsoft.com/office/drawing/2014/main" id="{FD085045-B7C1-B5B8-77DE-4DF011C74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18" y="479612"/>
            <a:ext cx="3003176" cy="277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9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721659" y="56423"/>
            <a:ext cx="10515600" cy="2405223"/>
          </a:xfrm>
        </p:spPr>
        <p:txBody>
          <a:bodyPr>
            <a:noAutofit/>
          </a:bodyPr>
          <a:lstStyle/>
          <a:p>
            <a:r>
              <a:rPr lang="en-US" sz="4400" dirty="0">
                <a:ea typeface="+mn-lt"/>
                <a:cs typeface="+mn-lt"/>
              </a:rPr>
              <a:t>According to </a:t>
            </a:r>
            <a:r>
              <a:rPr lang="en-US" sz="4400" dirty="0">
                <a:solidFill>
                  <a:schemeClr val="accent1"/>
                </a:solidFill>
                <a:ea typeface="+mn-lt"/>
                <a:cs typeface="+mn-lt"/>
              </a:rPr>
              <a:t>Boehm</a:t>
            </a:r>
            <a:r>
              <a:rPr lang="en-US" sz="4400" dirty="0">
                <a:ea typeface="+mn-lt"/>
                <a:cs typeface="+mn-lt"/>
              </a:rPr>
              <a:t> project cost estimation should be done through </a:t>
            </a:r>
            <a:r>
              <a:rPr lang="en-US" sz="4400" dirty="0">
                <a:solidFill>
                  <a:schemeClr val="accent1"/>
                </a:solidFill>
                <a:ea typeface="+mn-lt"/>
                <a:cs typeface="+mn-lt"/>
              </a:rPr>
              <a:t>three </a:t>
            </a:r>
            <a:r>
              <a:rPr lang="en-US" sz="4400" dirty="0">
                <a:ea typeface="+mn-lt"/>
                <a:cs typeface="+mn-lt"/>
              </a:rPr>
              <a:t>stages 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74630094"/>
              </p:ext>
            </p:extLst>
          </p:nvPr>
        </p:nvGraphicFramePr>
        <p:xfrm>
          <a:off x="2705155" y="1718705"/>
          <a:ext cx="5719482" cy="4709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</p:spTree>
    <p:extLst>
      <p:ext uri="{BB962C8B-B14F-4D97-AF65-F5344CB8AC3E}">
        <p14:creationId xmlns:p14="http://schemas.microsoft.com/office/powerpoint/2010/main" val="213719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11824" y="334329"/>
            <a:ext cx="10515600" cy="1132235"/>
          </a:xfrm>
        </p:spPr>
        <p:txBody>
          <a:bodyPr>
            <a:noAutofit/>
          </a:bodyPr>
          <a:lstStyle/>
          <a:p>
            <a:r>
              <a:rPr lang="en-US" u="sng" dirty="0">
                <a:solidFill>
                  <a:schemeClr val="accent4"/>
                </a:solidFill>
                <a:ea typeface="+mn-lt"/>
                <a:cs typeface="+mn-lt"/>
              </a:rPr>
              <a:t>BASIC </a:t>
            </a:r>
            <a:r>
              <a:rPr lang="en-US" u="sng" dirty="0">
                <a:ea typeface="+mn-lt"/>
                <a:cs typeface="+mn-lt"/>
              </a:rPr>
              <a:t>COCOMO MODEL</a:t>
            </a:r>
            <a:endParaRPr lang="en-US" u="sng">
              <a:ea typeface="Calibri"/>
              <a:cs typeface="Calibri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>
          <a:xfrm>
            <a:off x="820271" y="1673225"/>
            <a:ext cx="10793505" cy="3392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The basic COCOMO model gives an approximate estimate of the project parameters it means </a:t>
            </a:r>
            <a:r>
              <a:rPr lang="en-US" sz="3200" b="1" dirty="0">
                <a:solidFill>
                  <a:schemeClr val="accent4"/>
                </a:solidFill>
                <a:ea typeface="+mn-lt"/>
                <a:cs typeface="+mn-lt"/>
              </a:rPr>
              <a:t>it predict the effort and cost</a:t>
            </a:r>
            <a:r>
              <a:rPr lang="en-US" sz="3200" dirty="0">
                <a:ea typeface="+mn-lt"/>
                <a:cs typeface="+mn-lt"/>
              </a:rPr>
              <a:t> of project </a:t>
            </a:r>
            <a:endParaRPr lang="en-US" sz="3200" dirty="0">
              <a:ea typeface="Calibri"/>
              <a:cs typeface="Calibri"/>
            </a:endParaRPr>
          </a:p>
          <a:p>
            <a:r>
              <a:rPr lang="en-US" sz="3200" dirty="0">
                <a:ea typeface="+mn-lt"/>
                <a:cs typeface="+mn-lt"/>
              </a:rPr>
              <a:t>The following formula is used to estimate the cost on this model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          </a:t>
            </a:r>
            <a:r>
              <a:rPr lang="en-US" b="1" dirty="0">
                <a:ea typeface="+mn-lt"/>
                <a:cs typeface="+mn-lt"/>
              </a:rPr>
              <a:t>Formula </a:t>
            </a:r>
            <a:r>
              <a:rPr lang="en-US" dirty="0">
                <a:ea typeface="+mn-lt"/>
                <a:cs typeface="+mn-lt"/>
              </a:rPr>
              <a:t>:- </a:t>
            </a:r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EFFORT</a:t>
            </a:r>
            <a:r>
              <a:rPr lang="en-US" b="1" dirty="0">
                <a:ea typeface="+mn-lt"/>
                <a:cs typeface="+mn-lt"/>
              </a:rPr>
              <a:t>=</a:t>
            </a:r>
            <a:r>
              <a:rPr lang="en-US" b="1" dirty="0">
                <a:solidFill>
                  <a:schemeClr val="accent5"/>
                </a:solidFill>
                <a:ea typeface="+mn-lt"/>
                <a:cs typeface="+mn-lt"/>
              </a:rPr>
              <a:t>A</a:t>
            </a:r>
            <a:r>
              <a:rPr lang="en-US" b="1" dirty="0">
                <a:ea typeface="+mn-lt"/>
                <a:cs typeface="+mn-lt"/>
              </a:rPr>
              <a:t>×</a:t>
            </a:r>
            <a:r>
              <a:rPr lang="en-US" b="1" dirty="0">
                <a:solidFill>
                  <a:schemeClr val="accent2"/>
                </a:solidFill>
                <a:ea typeface="+mn-lt"/>
                <a:cs typeface="+mn-lt"/>
              </a:rPr>
              <a:t>SIZE </a:t>
            </a:r>
            <a:r>
              <a:rPr lang="en-US" b="1" dirty="0">
                <a:ea typeface="+mn-lt"/>
                <a:cs typeface="+mn-lt"/>
              </a:rPr>
              <a:t>B×</a:t>
            </a:r>
            <a:r>
              <a:rPr lang="en-US" b="1" dirty="0">
                <a:solidFill>
                  <a:schemeClr val="accent4"/>
                </a:solidFill>
                <a:ea typeface="+mn-lt"/>
                <a:cs typeface="+mn-lt"/>
              </a:rPr>
              <a:t>M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      </a:t>
            </a:r>
            <a:endParaRPr lang="en-US" dirty="0">
              <a:solidFill>
                <a:schemeClr val="accent4"/>
              </a:solidFill>
              <a:ea typeface="+mn-lt"/>
              <a:cs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>
                <a:solidFill>
                  <a:schemeClr val="bg1"/>
                </a:solidFill>
              </a:rPr>
              <a:pPr/>
              <a:t>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B156565B-EB9D-0D08-CA21-614FC88C7940}"/>
              </a:ext>
            </a:extLst>
          </p:cNvPr>
          <p:cNvSpPr txBox="1">
            <a:spLocks/>
          </p:cNvSpPr>
          <p:nvPr/>
        </p:nvSpPr>
        <p:spPr>
          <a:xfrm>
            <a:off x="676835" y="5017061"/>
            <a:ext cx="4589929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accent5"/>
                </a:solidFill>
                <a:ea typeface="+mn-lt"/>
                <a:cs typeface="+mn-lt"/>
              </a:rPr>
              <a:t>A</a:t>
            </a:r>
            <a:r>
              <a:rPr lang="en-US" sz="2400" dirty="0">
                <a:ea typeface="+mn-lt"/>
                <a:cs typeface="+mn-lt"/>
              </a:rPr>
              <a:t> is a constant factor</a:t>
            </a:r>
          </a:p>
          <a:p>
            <a:r>
              <a:rPr lang="en-US" sz="2400" b="1" dirty="0">
                <a:solidFill>
                  <a:schemeClr val="accent2"/>
                </a:solidFill>
                <a:ea typeface="+mn-lt"/>
                <a:cs typeface="+mn-lt"/>
              </a:rPr>
              <a:t>SIZE </a:t>
            </a:r>
            <a:r>
              <a:rPr lang="en-US" sz="2400" dirty="0">
                <a:ea typeface="+mn-lt"/>
                <a:cs typeface="+mn-lt"/>
              </a:rPr>
              <a:t>may be either the code size or the functionality of software</a:t>
            </a:r>
            <a:endParaRPr lang="en-US" sz="2400" dirty="0">
              <a:ea typeface="Calibri"/>
              <a:cs typeface="Calibri"/>
            </a:endParaRPr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25F79543-E6CE-C3E9-7942-8F007A49E03A}"/>
              </a:ext>
            </a:extLst>
          </p:cNvPr>
          <p:cNvSpPr txBox="1">
            <a:spLocks/>
          </p:cNvSpPr>
          <p:nvPr/>
        </p:nvSpPr>
        <p:spPr>
          <a:xfrm>
            <a:off x="5983941" y="5097742"/>
            <a:ext cx="4589929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D0483708-5A40-85EC-ADB1-91942E751CCC}"/>
              </a:ext>
            </a:extLst>
          </p:cNvPr>
          <p:cNvSpPr txBox="1">
            <a:spLocks/>
          </p:cNvSpPr>
          <p:nvPr/>
        </p:nvSpPr>
        <p:spPr>
          <a:xfrm>
            <a:off x="5840506" y="5017060"/>
            <a:ext cx="528021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ea typeface="+mn-lt"/>
                <a:cs typeface="+mn-lt"/>
              </a:rPr>
              <a:t>B</a:t>
            </a:r>
            <a:r>
              <a:rPr lang="en-US" sz="2400" dirty="0">
                <a:ea typeface="+mn-lt"/>
                <a:cs typeface="+mn-lt"/>
              </a:rPr>
              <a:t> associated with the size estimate expresses the non-linearity of costs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r>
              <a:rPr lang="en-US" sz="2400" b="1" dirty="0">
                <a:solidFill>
                  <a:schemeClr val="accent4"/>
                </a:solidFill>
                <a:ea typeface="+mn-lt"/>
                <a:cs typeface="+mn-lt"/>
              </a:rPr>
              <a:t>M</a:t>
            </a:r>
            <a:r>
              <a:rPr lang="en-US" sz="2400" dirty="0">
                <a:ea typeface="+mn-lt"/>
                <a:cs typeface="+mn-lt"/>
              </a:rPr>
              <a:t> is a multiplier made by combining process</a:t>
            </a:r>
            <a:endParaRPr lang="en-US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087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 uiExpand="1" build="p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u="sng" dirty="0">
                <a:solidFill>
                  <a:schemeClr val="accent3"/>
                </a:solidFill>
                <a:ea typeface="+mn-lt"/>
                <a:cs typeface="+mn-lt"/>
              </a:rPr>
              <a:t>INTERMEDIATE</a:t>
            </a:r>
            <a:r>
              <a:rPr lang="en-US" u="sng" dirty="0">
                <a:ea typeface="+mn-lt"/>
                <a:cs typeface="+mn-lt"/>
              </a:rPr>
              <a:t> COCOMO MODEL</a:t>
            </a:r>
            <a:endParaRPr lang="en-US" u="sng">
              <a:ea typeface="Calibri"/>
              <a:cs typeface="Calibri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757518" y="135946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In this extension of the basic COCOMO model the intermediate COCOMO model uses </a:t>
            </a:r>
            <a:r>
              <a:rPr lang="en-US" dirty="0">
                <a:solidFill>
                  <a:schemeClr val="accent3"/>
                </a:solidFill>
                <a:ea typeface="+mn-lt"/>
                <a:cs typeface="+mn-lt"/>
              </a:rPr>
              <a:t>15 additional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accent3"/>
                </a:solidFill>
                <a:ea typeface="+mn-lt"/>
                <a:cs typeface="+mn-lt"/>
              </a:rPr>
              <a:t>predictors </a:t>
            </a:r>
            <a:r>
              <a:rPr lang="en-US" dirty="0">
                <a:ea typeface="+mn-lt"/>
                <a:cs typeface="+mn-lt"/>
              </a:rPr>
              <a:t>considering its environment to estimate a value or</a:t>
            </a:r>
            <a:r>
              <a:rPr lang="en-US" dirty="0">
                <a:solidFill>
                  <a:srgbClr val="323951"/>
                </a:solidFill>
                <a:ea typeface="+mn-lt"/>
                <a:cs typeface="+mn-lt"/>
              </a:rPr>
              <a:t> cost</a:t>
            </a:r>
            <a:r>
              <a:rPr lang="en-US" dirty="0">
                <a:solidFill>
                  <a:schemeClr val="accent3"/>
                </a:solidFill>
                <a:ea typeface="+mn-lt"/>
                <a:cs typeface="+mn-lt"/>
              </a:rPr>
              <a:t> </a:t>
            </a:r>
            <a:endParaRPr lang="en-US" dirty="0">
              <a:solidFill>
                <a:schemeClr val="accent3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FB8CE283-B2D2-1D76-AA3C-5D0DAB1D1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576" y="3982178"/>
            <a:ext cx="4930588" cy="210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4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308412" y="397082"/>
            <a:ext cx="10515600" cy="1132235"/>
          </a:xfrm>
        </p:spPr>
        <p:txBody>
          <a:bodyPr>
            <a:noAutofit/>
          </a:bodyPr>
          <a:lstStyle/>
          <a:p>
            <a:r>
              <a:rPr lang="en-US" u="sng" dirty="0">
                <a:solidFill>
                  <a:schemeClr val="accent2"/>
                </a:solidFill>
                <a:ea typeface="+mn-lt"/>
                <a:cs typeface="+mn-lt"/>
              </a:rPr>
              <a:t>DETAILED</a:t>
            </a:r>
            <a:r>
              <a:rPr lang="en-US" b="0" u="sng" dirty="0">
                <a:ea typeface="+mn-lt"/>
                <a:cs typeface="+mn-lt"/>
              </a:rPr>
              <a:t> </a:t>
            </a:r>
            <a:r>
              <a:rPr lang="en-US" u="sng" dirty="0">
                <a:ea typeface="+mn-lt"/>
                <a:cs typeface="+mn-lt"/>
              </a:rPr>
              <a:t>COCOMO MODEL</a:t>
            </a:r>
            <a:endParaRPr lang="en-US" u="sng" dirty="0">
              <a:ea typeface="Calibri"/>
              <a:cs typeface="Calibri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sz="half" idx="2"/>
          </p:nvPr>
        </p:nvSpPr>
        <p:spPr>
          <a:xfrm>
            <a:off x="640978" y="1879413"/>
            <a:ext cx="1079350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detailed </a:t>
            </a:r>
            <a:r>
              <a:rPr lang="en-US" dirty="0" err="1">
                <a:ea typeface="+mn-lt"/>
                <a:cs typeface="+mn-lt"/>
              </a:rPr>
              <a:t>cocomo</a:t>
            </a:r>
            <a:r>
              <a:rPr lang="en-US" dirty="0">
                <a:ea typeface="+mn-lt"/>
                <a:cs typeface="+mn-lt"/>
              </a:rPr>
              <a:t> model is an </a:t>
            </a: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extension </a:t>
            </a:r>
            <a:r>
              <a:rPr lang="en-US" dirty="0">
                <a:ea typeface="+mn-lt"/>
                <a:cs typeface="+mn-lt"/>
              </a:rPr>
              <a:t>of the intermediate </a:t>
            </a:r>
            <a:r>
              <a:rPr lang="en-US" dirty="0" err="1">
                <a:ea typeface="+mn-lt"/>
                <a:cs typeface="+mn-lt"/>
              </a:rPr>
              <a:t>cocomo</a:t>
            </a:r>
            <a:r>
              <a:rPr lang="en-US" dirty="0">
                <a:ea typeface="+mn-lt"/>
                <a:cs typeface="+mn-lt"/>
              </a:rPr>
              <a:t> model this model is first sensitive it does </a:t>
            </a: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not depend</a:t>
            </a:r>
            <a:r>
              <a:rPr lang="en-US" dirty="0">
                <a:ea typeface="+mn-lt"/>
                <a:cs typeface="+mn-lt"/>
              </a:rPr>
              <a:t> on any phase it is used to calculate the amount of effort required to </a:t>
            </a: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complete </a:t>
            </a:r>
            <a:r>
              <a:rPr lang="en-US" dirty="0">
                <a:ea typeface="+mn-lt"/>
                <a:cs typeface="+mn-lt"/>
              </a:rPr>
              <a:t>each phase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Date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D08052-46D4-4451-BCD3-D01F8058D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D37CD87D-97CA-8A12-4BD0-92FA3A1F7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037" y="3886764"/>
            <a:ext cx="3827929" cy="254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7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build="p"/>
    </p:bldLst>
  </p:timing>
</p:sld>
</file>

<file path=ppt/theme/theme1.xml><?xml version="1.0" encoding="utf-8"?>
<a:theme xmlns:a="http://schemas.openxmlformats.org/drawingml/2006/main" name="ORIGAMI - SHOWEET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580</Words>
  <Application>Microsoft Macintosh PowerPoint</Application>
  <PresentationFormat>Widescreen</PresentationFormat>
  <Paragraphs>98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Open Sans Light</vt:lpstr>
      <vt:lpstr>ORIGAMI - SHOWEET</vt:lpstr>
      <vt:lpstr>Showeet theme</vt:lpstr>
      <vt:lpstr>showeet</vt:lpstr>
      <vt:lpstr>ALGORITHIMIC COST MODEL</vt:lpstr>
      <vt:lpstr>What Is COST ESTIMATION Model And Why We Need It…??? </vt:lpstr>
      <vt:lpstr>                 What is COST ESTIMATION...??</vt:lpstr>
      <vt:lpstr>What is COCOMO Model...??? </vt:lpstr>
      <vt:lpstr>STAGES OF COCOMO Model</vt:lpstr>
      <vt:lpstr>According to Boehm project cost estimation should be done through three stages  </vt:lpstr>
      <vt:lpstr>BASIC COCOMO MODEL</vt:lpstr>
      <vt:lpstr>INTERMEDIATE COCOMO MODEL</vt:lpstr>
      <vt:lpstr>DETAILED COCOMO MODEL</vt:lpstr>
      <vt:lpstr>PHASES OF DETAILED COCOMO MODEL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ORIGAMI - Creative PowerPoint Template</dc:title>
  <dc:creator>showeet.com</dc:creator>
  <dc:description>© Copyright Showeet.com</dc:description>
  <cp:lastModifiedBy>Microsoft Office User</cp:lastModifiedBy>
  <cp:revision>742</cp:revision>
  <dcterms:created xsi:type="dcterms:W3CDTF">2011-05-09T14:18:21Z</dcterms:created>
  <dcterms:modified xsi:type="dcterms:W3CDTF">2023-02-12T17:53:44Z</dcterms:modified>
  <cp:category>Templates</cp:category>
</cp:coreProperties>
</file>